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Lst>
  <p:notesMasterIdLst>
    <p:notesMasterId r:id="rId59"/>
  </p:notesMasterIdLst>
  <p:sldIdLst>
    <p:sldId id="256" r:id="rId5"/>
    <p:sldId id="257" r:id="rId6"/>
    <p:sldId id="259" r:id="rId7"/>
    <p:sldId id="2147199065" r:id="rId8"/>
    <p:sldId id="2147199063" r:id="rId9"/>
    <p:sldId id="260" r:id="rId10"/>
    <p:sldId id="2147199095" r:id="rId11"/>
    <p:sldId id="2147198954" r:id="rId12"/>
    <p:sldId id="2147198977" r:id="rId13"/>
    <p:sldId id="2147198931" r:id="rId14"/>
    <p:sldId id="2147199062" r:id="rId15"/>
    <p:sldId id="2147198846" r:id="rId16"/>
    <p:sldId id="2145707029" r:id="rId17"/>
    <p:sldId id="2147199061" r:id="rId18"/>
    <p:sldId id="2147198934" r:id="rId19"/>
    <p:sldId id="2147199064" r:id="rId20"/>
    <p:sldId id="2145706998" r:id="rId21"/>
    <p:sldId id="2147199077" r:id="rId22"/>
    <p:sldId id="2147199096" r:id="rId23"/>
    <p:sldId id="2145707000" r:id="rId24"/>
    <p:sldId id="2145707001" r:id="rId25"/>
    <p:sldId id="2145707002" r:id="rId26"/>
    <p:sldId id="2147198918" r:id="rId27"/>
    <p:sldId id="2147199075" r:id="rId28"/>
    <p:sldId id="2147199076" r:id="rId29"/>
    <p:sldId id="2147199081" r:id="rId30"/>
    <p:sldId id="2147199082" r:id="rId31"/>
    <p:sldId id="2147199083" r:id="rId32"/>
    <p:sldId id="2145707011" r:id="rId33"/>
    <p:sldId id="2147199067" r:id="rId34"/>
    <p:sldId id="2147198778" r:id="rId35"/>
    <p:sldId id="2145707023" r:id="rId36"/>
    <p:sldId id="2145707041" r:id="rId37"/>
    <p:sldId id="2145707020" r:id="rId38"/>
    <p:sldId id="2147198929" r:id="rId39"/>
    <p:sldId id="263" r:id="rId40"/>
    <p:sldId id="264" r:id="rId41"/>
    <p:sldId id="2147199097" r:id="rId42"/>
    <p:sldId id="2147199068" r:id="rId43"/>
    <p:sldId id="2147198887" r:id="rId44"/>
    <p:sldId id="2147198900" r:id="rId45"/>
    <p:sldId id="2147198776" r:id="rId46"/>
    <p:sldId id="2147199085" r:id="rId47"/>
    <p:sldId id="2147199086" r:id="rId48"/>
    <p:sldId id="2147199087" r:id="rId49"/>
    <p:sldId id="2147199088" r:id="rId50"/>
    <p:sldId id="2147199089" r:id="rId51"/>
    <p:sldId id="2147199090" r:id="rId52"/>
    <p:sldId id="2147199091" r:id="rId53"/>
    <p:sldId id="2147199092" r:id="rId54"/>
    <p:sldId id="2147199098" r:id="rId55"/>
    <p:sldId id="2147199069" r:id="rId56"/>
    <p:sldId id="2147199074" r:id="rId57"/>
    <p:sldId id="2147199093" r:id="rId58"/>
  </p:sldIdLst>
  <p:sldSz cx="12192000" cy="6858000"/>
  <p:notesSz cx="6889750" cy="10021888"/>
  <p:defaultTextStyle>
    <a:defPPr>
      <a:defRPr lang="en-NO"/>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nledning" id="{06EE95B1-D9A7-7543-9883-82258D3CECB5}">
          <p14:sldIdLst>
            <p14:sldId id="256"/>
            <p14:sldId id="257"/>
            <p14:sldId id="259"/>
            <p14:sldId id="2147199065"/>
            <p14:sldId id="2147199063"/>
            <p14:sldId id="260"/>
            <p14:sldId id="2147199095"/>
            <p14:sldId id="2147198954"/>
            <p14:sldId id="2147198977"/>
            <p14:sldId id="2147198931"/>
            <p14:sldId id="2147199062"/>
            <p14:sldId id="2147198846"/>
            <p14:sldId id="2145707029"/>
            <p14:sldId id="2147199061"/>
            <p14:sldId id="2147198934"/>
            <p14:sldId id="2147199064"/>
            <p14:sldId id="2145706998"/>
            <p14:sldId id="2147199077"/>
            <p14:sldId id="2147199096"/>
            <p14:sldId id="2145707000"/>
            <p14:sldId id="2145707001"/>
            <p14:sldId id="2145707002"/>
            <p14:sldId id="2147198918"/>
            <p14:sldId id="2147199075"/>
            <p14:sldId id="2147199076"/>
            <p14:sldId id="2147199081"/>
            <p14:sldId id="2147199082"/>
            <p14:sldId id="2147199083"/>
            <p14:sldId id="2145707011"/>
            <p14:sldId id="2147199067"/>
            <p14:sldId id="2147198778"/>
            <p14:sldId id="2145707023"/>
            <p14:sldId id="2145707041"/>
            <p14:sldId id="2145707020"/>
            <p14:sldId id="2147198929"/>
            <p14:sldId id="263"/>
            <p14:sldId id="264"/>
            <p14:sldId id="2147199097"/>
            <p14:sldId id="2147199068"/>
            <p14:sldId id="2147198887"/>
            <p14:sldId id="2147198900"/>
            <p14:sldId id="2147198776"/>
            <p14:sldId id="2147199085"/>
            <p14:sldId id="2147199086"/>
            <p14:sldId id="2147199087"/>
            <p14:sldId id="2147199088"/>
            <p14:sldId id="2147199089"/>
            <p14:sldId id="2147199090"/>
            <p14:sldId id="2147199091"/>
            <p14:sldId id="2147199092"/>
            <p14:sldId id="2147199098"/>
            <p14:sldId id="2147199069"/>
            <p14:sldId id="2147199074"/>
            <p14:sldId id="21471990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945"/>
    <a:srgbClr val="FFF0DA"/>
    <a:srgbClr val="247360"/>
    <a:srgbClr val="7BEFB2"/>
    <a:srgbClr val="FFE1B5"/>
    <a:srgbClr val="FFD390"/>
    <a:srgbClr val="FFC46B"/>
    <a:srgbClr val="00A77E"/>
    <a:srgbClr val="002820"/>
    <a:srgbClr val="80A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B8C06-FF7E-495E-9A40-27FFAB59E722}" v="168" dt="2025-08-30T10:20:16.925"/>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57" autoAdjust="0"/>
  </p:normalViewPr>
  <p:slideViewPr>
    <p:cSldViewPr snapToGrid="0" showGuides="1">
      <p:cViewPr varScale="1">
        <p:scale>
          <a:sx n="47" d="100"/>
          <a:sy n="47" d="100"/>
        </p:scale>
        <p:origin x="1348" y="36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NO"/>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651B1BE7-1902-E94C-92E6-17BA9186DC65}" type="datetimeFigureOut">
              <a:rPr lang="en-NO" smtClean="0"/>
              <a:t>09/17/2025</a:t>
            </a:fld>
            <a:endParaRPr lang="en-NO"/>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NO"/>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NO"/>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63E85D76-52A3-2748-A231-97ED5A62A5A7}" type="slidenum">
              <a:rPr lang="en-NO" smtClean="0"/>
              <a:t>‹#›</a:t>
            </a:fld>
            <a:endParaRPr lang="en-NO"/>
          </a:p>
        </p:txBody>
      </p:sp>
    </p:spTree>
    <p:extLst>
      <p:ext uri="{BB962C8B-B14F-4D97-AF65-F5344CB8AC3E}">
        <p14:creationId xmlns:p14="http://schemas.microsoft.com/office/powerpoint/2010/main" val="313862634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1</a:t>
            </a:fld>
            <a:endParaRPr lang="en-NO"/>
          </a:p>
        </p:txBody>
      </p:sp>
    </p:spTree>
    <p:extLst>
      <p:ext uri="{BB962C8B-B14F-4D97-AF65-F5344CB8AC3E}">
        <p14:creationId xmlns:p14="http://schemas.microsoft.com/office/powerpoint/2010/main" val="253656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Helsenorge kan du lese kvalitetssikret informasjon. Som nevnt er det mange som leverer innhold til Helsenorge, blant annet Helsedirektoratet, Helfo og sykehusene i Norge. </a:t>
            </a:r>
          </a:p>
          <a:p>
            <a:endParaRPr lang="nb-NO" dirty="0"/>
          </a:p>
          <a:p>
            <a:r>
              <a:rPr lang="nb-NO" dirty="0"/>
              <a:t>Du finner informasjon om helse, livsstil, sykdom, behandling og rettigheter og mange andre temaer. </a:t>
            </a:r>
            <a:r>
              <a:rPr lang="nb-NO" b="1" dirty="0"/>
              <a:t>[trykk] </a:t>
            </a:r>
            <a:r>
              <a:rPr lang="nb-NO" dirty="0"/>
              <a:t>Her ser vi bilder av noen av temaene vi kan finne informasjon om på Helsenorge; frikort, influensa, din rett til helsehjelp og bestilling av Europeisk helsetrygdkort. </a:t>
            </a:r>
          </a:p>
          <a:p>
            <a:endParaRPr lang="nb-NO" dirty="0"/>
          </a:p>
          <a:p>
            <a:r>
              <a:rPr lang="nb-NO" dirty="0"/>
              <a:t>Hvis vi googler eller søker på internett er det ikke alltid så lett å vite om informasjonen vi leser er til å stole på og hvor informasjonen kommer fra. Leser du informasjon på Helsenorge kan du være trygg på at den er kvalitetssikret og levert av seriøse aktører. </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11</a:t>
            </a:fld>
            <a:endParaRPr lang="en-NO">
              <a:solidFill>
                <a:prstClr val="black"/>
              </a:solidFill>
              <a:latin typeface="Calibri" panose="020F0502020204030204"/>
            </a:endParaRPr>
          </a:p>
        </p:txBody>
      </p:sp>
    </p:spTree>
    <p:extLst>
      <p:ext uri="{BB962C8B-B14F-4D97-AF65-F5344CB8AC3E}">
        <p14:creationId xmlns:p14="http://schemas.microsoft.com/office/powerpoint/2010/main" val="2339195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ser vi forsiden til helsenorge.no via nettleser på datamaskin og mobil. For deg som er på jakt etter åpen informasjon om ulike temaer på Helsenorge, så er dette tilgjengelig uten at du trenger å logge inn. Du kan navigere ved å bruke </a:t>
            </a:r>
            <a:r>
              <a:rPr lang="nb-NO" b="1" dirty="0"/>
              <a:t>[trykk] </a:t>
            </a:r>
            <a:r>
              <a:rPr lang="nb-NO" dirty="0"/>
              <a:t>menyen eller søkefeltet for å finne åpen informasjon. På mobil finner du søkefeltet ved å trykke på Meny. </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12</a:t>
            </a:fld>
            <a:endParaRPr lang="en-NO">
              <a:solidFill>
                <a:prstClr val="black"/>
              </a:solidFill>
              <a:latin typeface="Calibri" panose="020F0502020204030204"/>
            </a:endParaRPr>
          </a:p>
        </p:txBody>
      </p:sp>
    </p:spTree>
    <p:extLst>
      <p:ext uri="{BB962C8B-B14F-4D97-AF65-F5344CB8AC3E}">
        <p14:creationId xmlns:p14="http://schemas.microsoft.com/office/powerpoint/2010/main" val="4106581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tillegg til å lese kvalitetssikret informasjon, kan du også bruke tjenester på Helsenorge. For å bruke tjenester på Helsenorge må du logge inn. </a:t>
            </a:r>
          </a:p>
          <a:p>
            <a:endParaRPr lang="nb-NO" dirty="0"/>
          </a:p>
          <a:p>
            <a:r>
              <a:rPr lang="nb-NO" dirty="0"/>
              <a:t>Du kan blant annet </a:t>
            </a:r>
            <a:r>
              <a:rPr lang="nb-NO" b="1" dirty="0"/>
              <a:t>[trykk] </a:t>
            </a:r>
            <a:r>
              <a:rPr lang="nb-NO" dirty="0"/>
              <a:t>lese meldinger og brev fra helsetjenesten. </a:t>
            </a:r>
            <a:r>
              <a:rPr lang="nb-NO" b="1" dirty="0"/>
              <a:t>[trykk] </a:t>
            </a:r>
            <a:r>
              <a:rPr lang="nb-NO" dirty="0"/>
              <a:t>Se og fornye reseptene dine. </a:t>
            </a:r>
            <a:r>
              <a:rPr lang="nb-NO" b="1" dirty="0"/>
              <a:t>[trykk] </a:t>
            </a:r>
            <a:r>
              <a:rPr lang="nb-NO" dirty="0"/>
              <a:t>Se oversikt over avtalene dine med helsetjenesten. </a:t>
            </a:r>
            <a:r>
              <a:rPr lang="nb-NO" b="1" dirty="0"/>
              <a:t>[trykk] </a:t>
            </a:r>
            <a:r>
              <a:rPr lang="nb-NO" dirty="0"/>
              <a:t>Se hvor mye som gjenstår før du oppnår frikort. </a:t>
            </a:r>
            <a:r>
              <a:rPr lang="nb-NO" b="1" dirty="0"/>
              <a:t>[trykk] </a:t>
            </a:r>
            <a:r>
              <a:rPr lang="nb-NO" dirty="0"/>
              <a:t>Og du kan også bytte fastlege. Vi skal gå mer inn på noen av disse tjenestene senere i presentasjonen.</a:t>
            </a:r>
          </a:p>
          <a:p>
            <a:endParaRPr lang="nb-NO" dirty="0"/>
          </a:p>
          <a:p>
            <a:r>
              <a:rPr lang="nb-NO" b="1" dirty="0"/>
              <a:t>[trykk] </a:t>
            </a:r>
            <a:r>
              <a:rPr lang="nb-NO" dirty="0"/>
              <a:t>På Helsenorge så har alle tjenestene sin egen knapp, som ser sånn her ut, og som du kan trykke på for å gå inn på tjenesten. </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13</a:t>
            </a:fld>
            <a:endParaRPr lang="en-NO">
              <a:solidFill>
                <a:prstClr val="black"/>
              </a:solidFill>
              <a:latin typeface="Calibri" panose="020F0502020204030204"/>
            </a:endParaRPr>
          </a:p>
        </p:txBody>
      </p:sp>
    </p:spTree>
    <p:extLst>
      <p:ext uri="{BB962C8B-B14F-4D97-AF65-F5344CB8AC3E}">
        <p14:creationId xmlns:p14="http://schemas.microsoft.com/office/powerpoint/2010/main" val="4156478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89">
              <a:defRPr/>
            </a:pPr>
            <a:r>
              <a:rPr lang="nb-NO" sz="1300" dirty="0">
                <a:solidFill>
                  <a:srgbClr val="2C3845"/>
                </a:solidFill>
              </a:rPr>
              <a:t>Det er mange som bruker Helsenorge. </a:t>
            </a:r>
            <a:r>
              <a:rPr lang="nb-NO" sz="1300" b="1" dirty="0">
                <a:solidFill>
                  <a:srgbClr val="2C3845"/>
                </a:solidFill>
              </a:rPr>
              <a:t>[trykk] </a:t>
            </a:r>
            <a:r>
              <a:rPr lang="nb-NO" sz="1300" dirty="0">
                <a:solidFill>
                  <a:srgbClr val="2C3845"/>
                </a:solidFill>
              </a:rPr>
              <a:t>Helsenorge hadde i 2024 5,3 millioner registrerte brukere. Dette er både innbyggere som bruker Helsenorge selv, og innbyggere som bruker Helsenorge på vegne av andre, for eksempel gjennom foreldrerepresentasjon eller fullmakt. </a:t>
            </a:r>
          </a:p>
          <a:p>
            <a:pPr defTabSz="966289">
              <a:defRPr/>
            </a:pPr>
            <a:endParaRPr lang="nb-NO" sz="1300" dirty="0">
              <a:solidFill>
                <a:srgbClr val="2C3845"/>
              </a:solidFill>
            </a:endParaRPr>
          </a:p>
          <a:p>
            <a:pPr defTabSz="966289">
              <a:defRPr/>
            </a:pPr>
            <a:r>
              <a:rPr lang="nb-NO" sz="1300" b="1" dirty="0">
                <a:solidFill>
                  <a:srgbClr val="2C3845"/>
                </a:solidFill>
              </a:rPr>
              <a:t>[trykk] </a:t>
            </a:r>
            <a:r>
              <a:rPr lang="nb-NO" sz="1300" dirty="0">
                <a:solidFill>
                  <a:srgbClr val="2C3845"/>
                </a:solidFill>
              </a:rPr>
              <a:t>Alle regioner i Norge, altså Helse Nord, Helse Midt-Norge, Helse Vest og Helse Sør-Øst, tilbyr i dag flere tjenester, og </a:t>
            </a:r>
            <a:r>
              <a:rPr lang="nb-NO" sz="1300" b="1" dirty="0">
                <a:solidFill>
                  <a:srgbClr val="2C3845"/>
                </a:solidFill>
              </a:rPr>
              <a:t>[trykk] </a:t>
            </a:r>
            <a:r>
              <a:rPr lang="nb-NO" sz="1300" dirty="0">
                <a:solidFill>
                  <a:srgbClr val="2C3845"/>
                </a:solidFill>
              </a:rPr>
              <a:t>over 85% av fastlegene tilbyr tjenester på Helsenorge. Det er som nevnt ulikheter i Helsenorgetilbudet avhengig av hvor i landet du bor, og hvilken behandler du går til. Men det er stadig flere sykehus og legekontor som tilbyr tjenester på Helsenorge.</a:t>
            </a:r>
            <a:endParaRPr lang="nb-NO" dirty="0">
              <a:latin typeface="+mn-lt"/>
            </a:endParaRPr>
          </a:p>
          <a:p>
            <a:endParaRPr lang="en-NO" dirty="0">
              <a:latin typeface="+mn-lt"/>
            </a:endParaRPr>
          </a:p>
        </p:txBody>
      </p:sp>
      <p:sp>
        <p:nvSpPr>
          <p:cNvPr id="4" name="Slide Number Placehold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14</a:t>
            </a:fld>
            <a:endParaRPr lang="en-NO">
              <a:solidFill>
                <a:prstClr val="black"/>
              </a:solidFill>
              <a:latin typeface="Calibri" panose="020F0502020204030204"/>
            </a:endParaRPr>
          </a:p>
        </p:txBody>
      </p:sp>
    </p:spTree>
    <p:extLst>
      <p:ext uri="{BB962C8B-B14F-4D97-AF65-F5344CB8AC3E}">
        <p14:creationId xmlns:p14="http://schemas.microsoft.com/office/powerpoint/2010/main" val="307644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483169">
              <a:defRPr/>
            </a:pPr>
            <a:r>
              <a:rPr lang="nb-NO" sz="1300" dirty="0"/>
              <a:t>Da har vi sett litt på hva Helsenorge er og hva vi kan bruke det til. Det er mange muligheter på Helsenorge, og </a:t>
            </a:r>
            <a:r>
              <a:rPr lang="nb-NO" sz="1300" b="1" dirty="0"/>
              <a:t>[trykk] </a:t>
            </a:r>
            <a:r>
              <a:rPr lang="nb-NO" sz="1300" dirty="0"/>
              <a:t>hvis du skulle ønske hjelp med Helsenorge senere så kan du ringe 23 32 70 00. </a:t>
            </a:r>
            <a:r>
              <a:rPr lang="nb-NO" sz="1300" b="1" dirty="0"/>
              <a:t>[trykk] </a:t>
            </a:r>
            <a:r>
              <a:rPr lang="nb-NO" sz="1300" dirty="0"/>
              <a:t>Telefonen til Veiledning Helsenorge er åpen hverdager mellom 08:00 og 15:30. </a:t>
            </a:r>
            <a:br>
              <a:rPr lang="nb-NO" sz="1300" dirty="0"/>
            </a:br>
            <a:br>
              <a:rPr lang="nb-NO" sz="1300" dirty="0"/>
            </a:br>
            <a:r>
              <a:rPr lang="nb-NO" sz="1300" dirty="0"/>
              <a:t>Veiledning Helsenorge kan svare på spørsmål om selvbetjening og hjelper deg å finne frem på Helsenorge. Veiledning Helsenorge kan ikke logge inn på Helsenorge på vegne av deg. Har du spørsmål om helsesituasjonen din, må du kontakte din behandler. </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15</a:t>
            </a:fld>
            <a:endParaRPr lang="en-NO">
              <a:solidFill>
                <a:prstClr val="black"/>
              </a:solidFill>
              <a:latin typeface="Calibri" panose="020F0502020204030204"/>
            </a:endParaRPr>
          </a:p>
        </p:txBody>
      </p:sp>
    </p:spTree>
    <p:extLst>
      <p:ext uri="{BB962C8B-B14F-4D97-AF65-F5344CB8AC3E}">
        <p14:creationId xmlns:p14="http://schemas.microsoft.com/office/powerpoint/2010/main" val="4063411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skal vi se nærmere på hvordan vi logger inn på Helsenorge.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16</a:t>
            </a:fld>
            <a:endParaRPr lang="en-NO"/>
          </a:p>
        </p:txBody>
      </p:sp>
    </p:spTree>
    <p:extLst>
      <p:ext uri="{BB962C8B-B14F-4D97-AF65-F5344CB8AC3E}">
        <p14:creationId xmlns:p14="http://schemas.microsoft.com/office/powerpoint/2010/main" val="1690759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 å logge inn på Helsenorge trenger du enten </a:t>
            </a:r>
            <a:r>
              <a:rPr lang="nb-NO" b="1"/>
              <a:t>[trykk] </a:t>
            </a:r>
            <a:r>
              <a:rPr lang="nb-NO"/>
              <a:t>en datamaskin, </a:t>
            </a:r>
            <a:r>
              <a:rPr lang="nb-NO" b="1"/>
              <a:t>[trykk] </a:t>
            </a:r>
            <a:r>
              <a:rPr lang="nb-NO"/>
              <a:t>et nettbrett eller </a:t>
            </a:r>
            <a:r>
              <a:rPr lang="nb-NO" b="1"/>
              <a:t>[trykk] </a:t>
            </a:r>
            <a:r>
              <a:rPr lang="nb-NO"/>
              <a:t>en smarttelefon. </a:t>
            </a:r>
            <a:r>
              <a:rPr lang="nb-NO" b="1"/>
              <a:t>[trykk] </a:t>
            </a:r>
            <a:r>
              <a:rPr lang="nb-NO"/>
              <a:t>I tillegg til en av disse tingene trenger du også å ha klar </a:t>
            </a:r>
            <a:r>
              <a:rPr lang="nb-NO" b="1"/>
              <a:t>[trykk] </a:t>
            </a:r>
            <a:r>
              <a:rPr lang="nb-NO"/>
              <a:t>en elektronisk ID. Det kan enten være </a:t>
            </a:r>
            <a:r>
              <a:rPr lang="nb-NO" b="1"/>
              <a:t>[trykk] </a:t>
            </a:r>
            <a:r>
              <a:rPr lang="nb-NO" err="1"/>
              <a:t>BankID</a:t>
            </a:r>
            <a:r>
              <a:rPr lang="nb-NO"/>
              <a:t> med kodebrikke, </a:t>
            </a:r>
            <a:r>
              <a:rPr lang="nb-NO" b="1"/>
              <a:t>[trykk] </a:t>
            </a:r>
            <a:r>
              <a:rPr lang="nb-NO"/>
              <a:t>BankID-app eller annen elektronisk ID som </a:t>
            </a:r>
            <a:r>
              <a:rPr lang="nb-NO" err="1"/>
              <a:t>Buypass</a:t>
            </a:r>
            <a:r>
              <a:rPr lang="nb-NO"/>
              <a:t> eller </a:t>
            </a:r>
            <a:r>
              <a:rPr lang="nb-NO" err="1"/>
              <a:t>Commfides</a:t>
            </a:r>
            <a:r>
              <a:rPr lang="nb-NO"/>
              <a:t>. Når du har dette klart, kan du ta første steg for å logge inn.</a:t>
            </a:r>
          </a:p>
          <a:p>
            <a:endParaRPr lang="nb-NO"/>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17</a:t>
            </a:fld>
            <a:endParaRPr lang="en-NO">
              <a:solidFill>
                <a:prstClr val="black"/>
              </a:solidFill>
              <a:latin typeface="Calibri" panose="020F0502020204030204"/>
            </a:endParaRPr>
          </a:p>
        </p:txBody>
      </p:sp>
    </p:spTree>
    <p:extLst>
      <p:ext uri="{BB962C8B-B14F-4D97-AF65-F5344CB8AC3E}">
        <p14:creationId xmlns:p14="http://schemas.microsoft.com/office/powerpoint/2010/main" val="240433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stegene du må gjennom for å logge inn på Helsenorge. Med Helsenorge-appen er innlogging enklere og raskere, og du skal få høre mer om det straks. </a:t>
            </a:r>
          </a:p>
          <a:p>
            <a:endParaRPr lang="nb-NO" dirty="0"/>
          </a:p>
          <a:p>
            <a:pPr marL="241584" indent="-241584">
              <a:buFont typeface="+mj-lt"/>
              <a:buAutoNum type="arabicPeriod"/>
            </a:pPr>
            <a:r>
              <a:rPr lang="nb-NO" b="1" dirty="0"/>
              <a:t>[trykk] </a:t>
            </a:r>
            <a:r>
              <a:rPr lang="nb-NO" dirty="0"/>
              <a:t>Åpne en nettleser, som for eksempel Chrome, Safari, </a:t>
            </a:r>
            <a:r>
              <a:rPr lang="nb-NO" dirty="0" err="1"/>
              <a:t>Firefox</a:t>
            </a:r>
            <a:r>
              <a:rPr lang="nb-NO" dirty="0"/>
              <a:t> eller Edge</a:t>
            </a:r>
          </a:p>
          <a:p>
            <a:pPr marL="241584" indent="-241584">
              <a:buFont typeface="+mj-lt"/>
              <a:buAutoNum type="arabicPeriod"/>
            </a:pPr>
            <a:r>
              <a:rPr lang="nb-NO" b="1" dirty="0"/>
              <a:t>[trykk] </a:t>
            </a:r>
            <a:r>
              <a:rPr lang="nb-NO" dirty="0"/>
              <a:t>Trykk på feltet øverst i nettleseren og skriv helsenorge.no</a:t>
            </a:r>
          </a:p>
          <a:p>
            <a:pPr marL="241584" indent="-241584">
              <a:buFont typeface="+mj-lt"/>
              <a:buAutoNum type="arabicPeriod"/>
            </a:pPr>
            <a:r>
              <a:rPr lang="nb-NO" b="1" dirty="0"/>
              <a:t>[trykk] </a:t>
            </a:r>
            <a:r>
              <a:rPr lang="nb-NO" dirty="0"/>
              <a:t>Trykk Gå eller Enter på tastaturet</a:t>
            </a:r>
          </a:p>
          <a:p>
            <a:pPr marL="241584" indent="-241584">
              <a:buFont typeface="+mj-lt"/>
              <a:buAutoNum type="arabicPeriod"/>
            </a:pPr>
            <a:r>
              <a:rPr lang="nb-NO" b="1" dirty="0"/>
              <a:t>[trykk] </a:t>
            </a:r>
            <a:r>
              <a:rPr lang="nb-NO" dirty="0"/>
              <a:t>På forsiden til Helsenorge: trykk på knappen «Logg inn»</a:t>
            </a:r>
          </a:p>
          <a:p>
            <a:pPr marL="241584" indent="-241584">
              <a:buFont typeface="+mj-lt"/>
              <a:buAutoNum type="arabicPeriod"/>
            </a:pPr>
            <a:r>
              <a:rPr lang="nb-NO" b="1" dirty="0"/>
              <a:t>[trykk] </a:t>
            </a:r>
            <a:r>
              <a:rPr lang="nb-NO" dirty="0"/>
              <a:t>Trykk på det alternativet for elektronisk ID som du kjenner til, for eksempel </a:t>
            </a:r>
            <a:r>
              <a:rPr lang="nb-NO" dirty="0" err="1"/>
              <a:t>BankID</a:t>
            </a:r>
            <a:endParaRPr lang="nb-NO" dirty="0"/>
          </a:p>
          <a:p>
            <a:pPr marL="241584" indent="-241584">
              <a:buFont typeface="+mj-lt"/>
              <a:buAutoNum type="arabicPeriod"/>
            </a:pPr>
            <a:r>
              <a:rPr lang="nb-NO" b="1" dirty="0"/>
              <a:t>[trykk] </a:t>
            </a:r>
            <a:r>
              <a:rPr lang="nb-NO" dirty="0"/>
              <a:t>Følg instruksjonene som du får på skjermen for å komme videre</a:t>
            </a:r>
          </a:p>
          <a:p>
            <a:pPr marL="241584" indent="-241584">
              <a:buFont typeface="+mj-lt"/>
              <a:buAutoNum type="arabicPeriod"/>
            </a:pPr>
            <a:r>
              <a:rPr lang="nb-NO" b="1" dirty="0"/>
              <a:t>[trykk] </a:t>
            </a:r>
            <a:r>
              <a:rPr lang="nb-NO" dirty="0"/>
              <a:t>Når du ser navnet ditt på Helsenorge, så er du logget inn</a:t>
            </a:r>
          </a:p>
        </p:txBody>
      </p:sp>
      <p:sp>
        <p:nvSpPr>
          <p:cNvPr id="4" name="Plassholder for lysbildenummer 3"/>
          <p:cNvSpPr>
            <a:spLocks noGrp="1"/>
          </p:cNvSpPr>
          <p:nvPr>
            <p:ph type="sldNum" sz="quarter" idx="5"/>
          </p:nvPr>
        </p:nvSpPr>
        <p:spPr/>
        <p:txBody>
          <a:bodyPr/>
          <a:lstStyle/>
          <a:p>
            <a:fld id="{63E85D76-52A3-2748-A231-97ED5A62A5A7}" type="slidenum">
              <a:rPr lang="en-NO" smtClean="0"/>
              <a:t>18</a:t>
            </a:fld>
            <a:endParaRPr lang="en-NO"/>
          </a:p>
        </p:txBody>
      </p:sp>
    </p:spTree>
    <p:extLst>
      <p:ext uri="{BB962C8B-B14F-4D97-AF65-F5344CB8AC3E}">
        <p14:creationId xmlns:p14="http://schemas.microsoft.com/office/powerpoint/2010/main" val="2160824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66C87-A508-ED59-04DF-BCEB094BFF0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68B205D-5D6B-A1C8-0D7D-0D9D0C4FA4D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22DA545-C760-4D84-71BD-C3A94964BEB0}"/>
              </a:ext>
            </a:extLst>
          </p:cNvPr>
          <p:cNvSpPr>
            <a:spLocks noGrp="1"/>
          </p:cNvSpPr>
          <p:nvPr>
            <p:ph type="body" idx="1"/>
          </p:nvPr>
        </p:nvSpPr>
        <p:spPr/>
        <p:txBody>
          <a:bodyPr/>
          <a:lstStyle/>
          <a:p>
            <a:r>
              <a:rPr lang="nb-NO" sz="1300" dirty="0"/>
              <a:t>Når du skal logge inn på Helsenorge, starter du med å åpne en nettleser. En nettleser er der du kan søke på internett, og heter enten Chrome, Safari, </a:t>
            </a:r>
            <a:r>
              <a:rPr lang="nb-NO" sz="1300" dirty="0" err="1"/>
              <a:t>Firefox</a:t>
            </a:r>
            <a:r>
              <a:rPr lang="nb-NO" sz="1300" dirty="0"/>
              <a:t> eller Edge. </a:t>
            </a:r>
            <a:r>
              <a:rPr lang="nb-NO" b="1" dirty="0"/>
              <a:t>[trykk] </a:t>
            </a:r>
            <a:r>
              <a:rPr lang="nb-NO" sz="1300" dirty="0"/>
              <a:t>Her ser vi et eksempel på en nettleser på datamaskin og på mobil. </a:t>
            </a:r>
            <a:r>
              <a:rPr lang="nb-NO" b="1" dirty="0"/>
              <a:t>[trykk] </a:t>
            </a:r>
            <a:r>
              <a:rPr lang="nb-NO" sz="1300" dirty="0"/>
              <a:t>Trykk på feltet øverst i nettleseren. </a:t>
            </a:r>
            <a:r>
              <a:rPr lang="nb-NO" b="1" dirty="0"/>
              <a:t>[trykk] </a:t>
            </a:r>
            <a:r>
              <a:rPr lang="nb-NO" sz="1300" dirty="0"/>
              <a:t>I dette feltet skriver du: helsenorge.no. Trykk Gå eller Enter på tastaturet.</a:t>
            </a:r>
          </a:p>
          <a:p>
            <a:endParaRPr lang="nb-NO" sz="1300" dirty="0"/>
          </a:p>
          <a:p>
            <a:endParaRPr lang="nb-NO" dirty="0"/>
          </a:p>
        </p:txBody>
      </p:sp>
      <p:sp>
        <p:nvSpPr>
          <p:cNvPr id="4" name="Plassholder for lysbildenummer 3">
            <a:extLst>
              <a:ext uri="{FF2B5EF4-FFF2-40B4-BE49-F238E27FC236}">
                <a16:creationId xmlns:a16="http://schemas.microsoft.com/office/drawing/2014/main" id="{156F2493-1B58-0B68-849C-0D403EC9E3E9}"/>
              </a:ext>
            </a:extLst>
          </p:cNvPr>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19</a:t>
            </a:fld>
            <a:endParaRPr lang="en-NO">
              <a:solidFill>
                <a:prstClr val="black"/>
              </a:solidFill>
              <a:latin typeface="Calibri" panose="020F0502020204030204"/>
            </a:endParaRPr>
          </a:p>
        </p:txBody>
      </p:sp>
    </p:spTree>
    <p:extLst>
      <p:ext uri="{BB962C8B-B14F-4D97-AF65-F5344CB8AC3E}">
        <p14:creationId xmlns:p14="http://schemas.microsoft.com/office/powerpoint/2010/main" val="13932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66289">
              <a:defRPr/>
            </a:pPr>
            <a:r>
              <a:rPr lang="nb-NO" sz="1300" dirty="0"/>
              <a:t>Da har vi kommet inn på forsiden på helsenorge.no,</a:t>
            </a:r>
            <a:r>
              <a:rPr lang="nb-NO" sz="1300" b="1" dirty="0"/>
              <a:t> </a:t>
            </a:r>
            <a:r>
              <a:rPr lang="nb-NO" sz="1300" dirty="0"/>
              <a:t>som ser sånn her ut. Trykk på knappen som heter «Logg inn», som du finner øverst på siden, både </a:t>
            </a:r>
            <a:r>
              <a:rPr lang="nb-NO" sz="1300" b="1" dirty="0"/>
              <a:t>[trykk] </a:t>
            </a:r>
            <a:r>
              <a:rPr lang="nb-NO" sz="1300" dirty="0"/>
              <a:t>på datamaskinen og på mobilen.</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20</a:t>
            </a:fld>
            <a:endParaRPr lang="en-NO">
              <a:solidFill>
                <a:prstClr val="black"/>
              </a:solidFill>
              <a:latin typeface="Calibri" panose="020F0502020204030204"/>
            </a:endParaRPr>
          </a:p>
        </p:txBody>
      </p:sp>
    </p:spTree>
    <p:extLst>
      <p:ext uri="{BB962C8B-B14F-4D97-AF65-F5344CB8AC3E}">
        <p14:creationId xmlns:p14="http://schemas.microsoft.com/office/powerpoint/2010/main" val="41100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denne opplæringen skal vi gå gjennom: </a:t>
            </a:r>
          </a:p>
          <a:p>
            <a:pPr marL="181188" indent="-181188">
              <a:buFont typeface="Arial" panose="020B0604020202020204" pitchFamily="34" charset="0"/>
              <a:buChar char="•"/>
            </a:pPr>
            <a:r>
              <a:rPr lang="nb-NO" b="1" dirty="0"/>
              <a:t>[trykk] </a:t>
            </a:r>
            <a:r>
              <a:rPr lang="nb-NO" dirty="0"/>
              <a:t>Hva Helsenorge er og hva vi kan gjøre der</a:t>
            </a:r>
          </a:p>
          <a:p>
            <a:pPr marL="181188" indent="-181188">
              <a:buFont typeface="Arial" panose="020B0604020202020204" pitchFamily="34" charset="0"/>
              <a:buChar char="•"/>
            </a:pPr>
            <a:r>
              <a:rPr lang="nb-NO" b="1" dirty="0"/>
              <a:t>[trykk] </a:t>
            </a:r>
            <a:r>
              <a:rPr lang="nb-NO" dirty="0"/>
              <a:t>Hvordan logge inn på Helsenorge</a:t>
            </a:r>
          </a:p>
          <a:p>
            <a:pPr marL="181188" indent="-181188">
              <a:buFont typeface="Arial" panose="020B0604020202020204" pitchFamily="34" charset="0"/>
              <a:buChar char="•"/>
            </a:pPr>
            <a:r>
              <a:rPr lang="nb-NO" b="1" dirty="0"/>
              <a:t>[trykk] </a:t>
            </a:r>
            <a:r>
              <a:rPr lang="nb-NO" dirty="0"/>
              <a:t>Nettsikkerhet, personvern og «unngå svindel – logg deg inn»</a:t>
            </a:r>
          </a:p>
          <a:p>
            <a:pPr marL="181188" indent="-181188">
              <a:buFont typeface="Arial" panose="020B0604020202020204" pitchFamily="34" charset="0"/>
              <a:buChar char="•"/>
            </a:pPr>
            <a:r>
              <a:rPr lang="nb-NO" b="1" dirty="0"/>
              <a:t>[trykk] </a:t>
            </a:r>
            <a:r>
              <a:rPr lang="nb-NO" dirty="0"/>
              <a:t>Fullmakt og representasjon</a:t>
            </a:r>
          </a:p>
          <a:p>
            <a:pPr marL="181188" indent="-181188">
              <a:buFont typeface="Arial" panose="020B0604020202020204" pitchFamily="34" charset="0"/>
              <a:buChar char="•"/>
            </a:pPr>
            <a:r>
              <a:rPr lang="nb-NO" b="1" dirty="0"/>
              <a:t>[trykk] </a:t>
            </a:r>
            <a:r>
              <a:rPr lang="nb-NO" dirty="0"/>
              <a:t>Om bruk av tjenester på Helsenorge</a:t>
            </a:r>
          </a:p>
          <a:p>
            <a:pPr marL="181188" indent="-181188">
              <a:buFont typeface="Arial" panose="020B0604020202020204" pitchFamily="34" charset="0"/>
              <a:buChar char="•"/>
            </a:pPr>
            <a:endParaRPr lang="nb-NO" dirty="0"/>
          </a:p>
          <a:p>
            <a:r>
              <a:rPr lang="nb-NO" dirty="0"/>
              <a:t>Etter presentasjonen kan du få </a:t>
            </a:r>
            <a:r>
              <a:rPr lang="nb-NO" b="1" dirty="0"/>
              <a:t>[trykk] </a:t>
            </a:r>
            <a:r>
              <a:rPr lang="nb-NO" dirty="0"/>
              <a:t>prøve noen praktiske oppgaver på Helsenorge, hvis du vil det.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a:t>
            </a:fld>
            <a:endParaRPr lang="en-NO"/>
          </a:p>
        </p:txBody>
      </p:sp>
    </p:spTree>
    <p:extLst>
      <p:ext uri="{BB962C8B-B14F-4D97-AF65-F5344CB8AC3E}">
        <p14:creationId xmlns:p14="http://schemas.microsoft.com/office/powerpoint/2010/main" val="73524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66289">
              <a:defRPr/>
            </a:pPr>
            <a:r>
              <a:rPr lang="nb-NO" sz="1300" dirty="0">
                <a:cs typeface="Calibri"/>
              </a:rPr>
              <a:t>Trykk på det alternativet for elektronisk ID som du kjenner til, for eksempel </a:t>
            </a:r>
            <a:r>
              <a:rPr lang="nb-NO" sz="1300" dirty="0" err="1">
                <a:cs typeface="Calibri"/>
              </a:rPr>
              <a:t>BankID</a:t>
            </a:r>
            <a:r>
              <a:rPr lang="nb-NO" sz="1300" dirty="0">
                <a:cs typeface="Calibri"/>
              </a:rPr>
              <a:t>. Følg instruksjonene som du får på skjermen for å komme videre.</a:t>
            </a:r>
          </a:p>
          <a:p>
            <a:endParaRPr lang="nb-NO" dirty="0"/>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21</a:t>
            </a:fld>
            <a:endParaRPr lang="en-NO">
              <a:solidFill>
                <a:prstClr val="black"/>
              </a:solidFill>
              <a:latin typeface="Calibri" panose="020F0502020204030204"/>
            </a:endParaRPr>
          </a:p>
        </p:txBody>
      </p:sp>
    </p:spTree>
    <p:extLst>
      <p:ext uri="{BB962C8B-B14F-4D97-AF65-F5344CB8AC3E}">
        <p14:creationId xmlns:p14="http://schemas.microsoft.com/office/powerpoint/2010/main" val="926120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300" dirty="0"/>
              <a:t>Når du ser navnet ditt på Helsenorge er du logget inn. </a:t>
            </a:r>
            <a:r>
              <a:rPr lang="nb-NO" sz="1300" b="1" dirty="0"/>
              <a:t>[trykk] </a:t>
            </a:r>
            <a:r>
              <a:rPr lang="nb-NO" sz="1300" dirty="0"/>
              <a:t>Her ser dere at testpersonen </a:t>
            </a:r>
            <a:r>
              <a:rPr lang="nb-NO" dirty="0"/>
              <a:t>Kurt Håkon er</a:t>
            </a:r>
            <a:r>
              <a:rPr lang="nb-NO" sz="1300" dirty="0"/>
              <a:t> logget inn på datamaskinen og på mobilen.</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22</a:t>
            </a:fld>
            <a:endParaRPr lang="en-NO">
              <a:solidFill>
                <a:prstClr val="black"/>
              </a:solidFill>
              <a:latin typeface="Calibri" panose="020F0502020204030204"/>
            </a:endParaRPr>
          </a:p>
        </p:txBody>
      </p:sp>
    </p:spTree>
    <p:extLst>
      <p:ext uri="{BB962C8B-B14F-4D97-AF65-F5344CB8AC3E}">
        <p14:creationId xmlns:p14="http://schemas.microsoft.com/office/powerpoint/2010/main" val="1373579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Første gang du logger inn på Helsenorge må du samtykke til bruk av Helsenorge. Det er bare du som har tilgang til helseopplysningene dine på Helsenorge, med mindre du velger å gi andre fullmakt til å bruke tjenestene på dine vegne.  </a:t>
            </a:r>
          </a:p>
          <a:p>
            <a:endParaRPr lang="nb-NO" dirty="0"/>
          </a:p>
          <a:p>
            <a:r>
              <a:rPr lang="nb-NO" b="1" dirty="0"/>
              <a:t>[trykk] </a:t>
            </a:r>
            <a:r>
              <a:rPr lang="nb-NO" dirty="0"/>
              <a:t>Du kan velge mellom tre ulike samtykkenivå: basis, basis+ og full tilgang. </a:t>
            </a:r>
            <a:r>
              <a:rPr lang="nb-NO" b="1" dirty="0"/>
              <a:t>[trykk] </a:t>
            </a:r>
            <a:r>
              <a:rPr lang="nb-NO" dirty="0"/>
              <a:t>De aller fleste velger samtykkenivå «full tilgang». Full tilgang gir deg tilgang til alle tjenestene på Helsenorge. </a:t>
            </a:r>
          </a:p>
          <a:p>
            <a:endParaRPr lang="nb-NO" dirty="0">
              <a:ea typeface="Calibri" panose="020F0502020204030204"/>
              <a:cs typeface="Calibri" panose="020F0502020204030204"/>
            </a:endParaRPr>
          </a:p>
          <a:p>
            <a:r>
              <a:rPr lang="nb-NO" b="1" dirty="0"/>
              <a:t>[trykk] </a:t>
            </a:r>
            <a:r>
              <a:rPr lang="nb-NO" dirty="0"/>
              <a:t>Du kan når som helst endre eller trekke samtykke ditt. </a:t>
            </a:r>
            <a:endParaRPr lang="nb-NO" dirty="0">
              <a:ea typeface="Calibri"/>
              <a:cs typeface="Calibri"/>
            </a:endParaRPr>
          </a:p>
          <a:p>
            <a:endParaRPr lang="nb-NO" dirty="0"/>
          </a:p>
          <a:p>
            <a:pPr>
              <a:defRPr/>
            </a:pPr>
            <a:r>
              <a:rPr lang="nb-NO" i="0" dirty="0"/>
              <a:t>Som vi fortalte om i starten kan du lese kvalitetssikret informasjon på Helsenorge. For å lese kvalitetssikret informasjon på Helsenorge trenger du ikke logge inn og samtykke til bruk av Helsenorge. Men for å bruke tjenestene på Helsenorge må du logge inn og samtykke til bruk av Helsenorge.</a:t>
            </a:r>
            <a:r>
              <a:rPr lang="nb-NO" dirty="0"/>
              <a:t> </a:t>
            </a:r>
          </a:p>
          <a:p>
            <a:pPr>
              <a:defRPr/>
            </a:pPr>
            <a:endParaRPr lang="nb-NO" dirty="0"/>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23</a:t>
            </a:fld>
            <a:endParaRPr lang="en-NO">
              <a:solidFill>
                <a:prstClr val="black"/>
              </a:solidFill>
              <a:latin typeface="Calibri" panose="020F0502020204030204"/>
            </a:endParaRPr>
          </a:p>
        </p:txBody>
      </p:sp>
    </p:spTree>
    <p:extLst>
      <p:ext uri="{BB962C8B-B14F-4D97-AF65-F5344CB8AC3E}">
        <p14:creationId xmlns:p14="http://schemas.microsoft.com/office/powerpoint/2010/main" val="2028498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 Helsenorge-appen kan du logge inn enklere og raskere. </a:t>
            </a:r>
            <a:r>
              <a:rPr lang="nb-NO" b="1" dirty="0"/>
              <a:t>[trykk] </a:t>
            </a:r>
            <a:r>
              <a:rPr lang="nb-NO" dirty="0"/>
              <a:t>Du kan laste ned Helsenorge-appen på mobil eller nettbrett. </a:t>
            </a:r>
            <a:r>
              <a:rPr lang="nb-NO" b="1" dirty="0"/>
              <a:t>[trykk] </a:t>
            </a:r>
            <a:r>
              <a:rPr lang="nb-NO" dirty="0"/>
              <a:t>Hvis du aktiverer innlogging med ansiktsgjenkjenning, fingeravtrykk eller kode første gang du logger inn i Helsenorge-appen, så slipper du å bruke elektronisk ID hver gang du logger inn. </a:t>
            </a:r>
            <a:r>
              <a:rPr lang="nb-NO" b="1" dirty="0"/>
              <a:t>[trykk] </a:t>
            </a:r>
            <a:r>
              <a:rPr lang="nb-NO" dirty="0"/>
              <a:t>Du må fornye innlogging i Helsenorge-appen med elektronisk ID hver 6. måned, for at du kan fortsette å bruke ansiktsgjenkjenning, fingeravtrykk eller kode. Men utenom det, så trenger du ikke finne frem elektronisk ID for å logge inn i Helsenorge-appen, men bruke ansiktet ditt, fingeren eller koden din for å logge inn.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24</a:t>
            </a:fld>
            <a:endParaRPr lang="en-NO"/>
          </a:p>
        </p:txBody>
      </p:sp>
    </p:spTree>
    <p:extLst>
      <p:ext uri="{BB962C8B-B14F-4D97-AF65-F5344CB8AC3E}">
        <p14:creationId xmlns:p14="http://schemas.microsoft.com/office/powerpoint/2010/main" val="1582441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Nettsikkerhet og personvern er viktig for oss alle i en digital hverdag. Nå skal vi se litt på dette i Helsenorge-sammenheng.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25</a:t>
            </a:fld>
            <a:endParaRPr lang="en-NO"/>
          </a:p>
        </p:txBody>
      </p:sp>
    </p:spTree>
    <p:extLst>
      <p:ext uri="{BB962C8B-B14F-4D97-AF65-F5344CB8AC3E}">
        <p14:creationId xmlns:p14="http://schemas.microsoft.com/office/powerpoint/2010/main" val="3271144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Helsenorge behandler personopplysninger på en sikker måte og i henhold til personopplysningsloven. </a:t>
            </a:r>
          </a:p>
          <a:p>
            <a:endParaRPr lang="nb-NO" dirty="0"/>
          </a:p>
          <a:p>
            <a:r>
              <a:rPr lang="nb-NO" dirty="0"/>
              <a:t>Dersom du ønsker å ta i bruk tjenestene på </a:t>
            </a:r>
            <a:r>
              <a:rPr lang="nb-NO" dirty="0" err="1"/>
              <a:t>Helsenorges</a:t>
            </a:r>
            <a:r>
              <a:rPr lang="nb-NO" dirty="0"/>
              <a:t> innloggede sider, trenger vi ditt samtykke for å behandle personopplysninger om deg. Samtykke til behandling av personopplysninger på Helsenorge er delt i ulike trinn. Det betyr at du kan velge å samtykke til noen, flere eller alle tjenestene på Helsenorge. Du kan også alltid trekke tilbake dette samtykket. </a:t>
            </a:r>
          </a:p>
          <a:p>
            <a:endParaRPr lang="nb-NO" dirty="0"/>
          </a:p>
          <a:p>
            <a:r>
              <a:rPr lang="nb-NO" dirty="0"/>
              <a:t>Du kan lese mer detaljert om dette og annet knyttet til personvern og nettsikkerhet på helsenorge.no.</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26</a:t>
            </a:fld>
            <a:endParaRPr lang="en-NO"/>
          </a:p>
        </p:txBody>
      </p:sp>
    </p:spTree>
    <p:extLst>
      <p:ext uri="{BB962C8B-B14F-4D97-AF65-F5344CB8AC3E}">
        <p14:creationId xmlns:p14="http://schemas.microsoft.com/office/powerpoint/2010/main" val="140242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66289">
              <a:defRPr/>
            </a:pPr>
            <a:r>
              <a:rPr lang="nb-NO" dirty="0"/>
              <a:t>Du lurer kanskje på hvem som har tilgang til din Helsenorge. </a:t>
            </a:r>
            <a:r>
              <a:rPr lang="nb-NO" b="1" dirty="0"/>
              <a:t>[trykk] </a:t>
            </a:r>
            <a:r>
              <a:rPr lang="nb-NO" dirty="0"/>
              <a:t>På Helsenorge har du tilgang til informasjon om deg fra ulike systemer og registre i helsesektoren. </a:t>
            </a:r>
            <a:r>
              <a:rPr lang="nb-NO" b="1" dirty="0"/>
              <a:t>[trykk] </a:t>
            </a:r>
            <a:r>
              <a:rPr lang="nb-NO" dirty="0"/>
              <a:t>Det er kun du, eller de du har gitt fullmakt til, som har tilgang til din Helsenorge. </a:t>
            </a:r>
            <a:r>
              <a:rPr lang="nb-NO" b="1" dirty="0"/>
              <a:t>[trykk] </a:t>
            </a:r>
            <a:r>
              <a:rPr lang="nb-NO" dirty="0"/>
              <a:t>Helsepersonell har tilgang via sine journalsystem, til noe av informasjonen du kan lese på din Helsenorge. Det er viktig å presisere at </a:t>
            </a:r>
            <a:r>
              <a:rPr lang="nb-NO" b="1" dirty="0"/>
              <a:t>[trykk] </a:t>
            </a:r>
            <a:r>
              <a:rPr lang="nb-NO" dirty="0"/>
              <a:t>helsepersonell kun kan åpne og se informasjon om deg i sine journalsystem hvis de har tjenstlig behov.</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27</a:t>
            </a:fld>
            <a:endParaRPr lang="en-NO"/>
          </a:p>
        </p:txBody>
      </p:sp>
    </p:spTree>
    <p:extLst>
      <p:ext uri="{BB962C8B-B14F-4D97-AF65-F5344CB8AC3E}">
        <p14:creationId xmlns:p14="http://schemas.microsoft.com/office/powerpoint/2010/main" val="24437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b="1" dirty="0"/>
              <a:t>[trykk] </a:t>
            </a:r>
            <a:r>
              <a:rPr lang="nb-NO" dirty="0"/>
              <a:t>Det blir dessverre sendt ut SMS og e-post fra kilder som utgir seg for å være Helsenorge, men som er forsøk på svindel. </a:t>
            </a:r>
            <a:r>
              <a:rPr lang="nb-NO" sz="1300" b="1" dirty="0"/>
              <a:t>[trykk] </a:t>
            </a:r>
            <a:r>
              <a:rPr lang="nb-NO" dirty="0"/>
              <a:t>Helsenorge vil aldri be deg om kredittkortinformasjon, sikkerhetskoder eller kontonummer via SMS eller e-post. </a:t>
            </a:r>
            <a:r>
              <a:rPr lang="nb-NO" sz="1300" b="1" dirty="0"/>
              <a:t>[trykk] </a:t>
            </a:r>
            <a:r>
              <a:rPr lang="nb-NO" dirty="0"/>
              <a:t>Helsenorge sender aldri ut lenker i SMS eller e-post. </a:t>
            </a:r>
            <a:r>
              <a:rPr lang="nb-NO" sz="1300" b="1" dirty="0"/>
              <a:t>[trykk] </a:t>
            </a:r>
            <a:r>
              <a:rPr lang="nb-NO" dirty="0"/>
              <a:t>For å være trygg, logg deg alltid inn via Helsenorge-appen eller helsenorge.no. </a:t>
            </a:r>
          </a:p>
          <a:p>
            <a:endParaRPr lang="nb-NO" dirty="0"/>
          </a:p>
          <a:p>
            <a:r>
              <a:rPr lang="nb-NO" sz="1300" b="1" dirty="0"/>
              <a:t>[trykk] </a:t>
            </a:r>
            <a:r>
              <a:rPr lang="nb-NO" dirty="0"/>
              <a:t>Her ser dere et eksempel på svindel på e-post. </a:t>
            </a:r>
            <a:r>
              <a:rPr lang="nb-NO" sz="1300" b="1" dirty="0"/>
              <a:t>[trykk] </a:t>
            </a:r>
            <a:r>
              <a:rPr lang="nb-NO" dirty="0"/>
              <a:t>Hvis vi ser på avsenderen, så er dette en e-postadresse som ikke har noen naturlig kobling til Helsenorge. E-posten inneholder også </a:t>
            </a:r>
            <a:r>
              <a:rPr lang="nb-NO" sz="1300" b="1" dirty="0"/>
              <a:t>[trykk] </a:t>
            </a:r>
            <a:r>
              <a:rPr lang="nb-NO" dirty="0"/>
              <a:t>en lenke til å logge inn, og siden Helsenorge aldri sender ut lenker i SMS eller e-post så kan man se etter dette for å bli oppmerksom på om noe er svindel eller ikke.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28</a:t>
            </a:fld>
            <a:endParaRPr lang="en-NO"/>
          </a:p>
        </p:txBody>
      </p:sp>
    </p:spTree>
    <p:extLst>
      <p:ext uri="{BB962C8B-B14F-4D97-AF65-F5344CB8AC3E}">
        <p14:creationId xmlns:p14="http://schemas.microsoft.com/office/powerpoint/2010/main" val="1666104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66289">
              <a:defRPr/>
            </a:pPr>
            <a:r>
              <a:rPr lang="nb-NO" sz="1300" dirty="0"/>
              <a:t>Det er trygt å vite at hvis du ikke logger ut av Helsenorge selv, så blir du automatisk logget ut hvis du ikke har vært aktiv på 30 minutter. </a:t>
            </a:r>
            <a:r>
              <a:rPr lang="nb-NO" sz="1300" b="1" dirty="0"/>
              <a:t>[trykk] </a:t>
            </a:r>
            <a:r>
              <a:rPr lang="nb-NO" sz="1300" dirty="0"/>
              <a:t>Da ser du beskjeden «Du var stille en stund og har blitt logget ut». Så skulle du glemme å logge ut, så logger Helsenorge ut for deg. </a:t>
            </a:r>
          </a:p>
          <a:p>
            <a:endParaRPr lang="nb-NO" dirty="0"/>
          </a:p>
          <a:p>
            <a:endParaRPr lang="nb-NO" dirty="0"/>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29</a:t>
            </a:fld>
            <a:endParaRPr lang="en-NO">
              <a:solidFill>
                <a:prstClr val="black"/>
              </a:solidFill>
              <a:latin typeface="Calibri" panose="020F0502020204030204"/>
            </a:endParaRPr>
          </a:p>
        </p:txBody>
      </p:sp>
    </p:spTree>
    <p:extLst>
      <p:ext uri="{BB962C8B-B14F-4D97-AF65-F5344CB8AC3E}">
        <p14:creationId xmlns:p14="http://schemas.microsoft.com/office/powerpoint/2010/main" val="2663884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skal vi gå mer inn på temaet fullmakt og representasjon. Kanskje du selv ønsker hjelp med Helsenorge av en annen, eller kanskje du ønsker å være den personen som hjelper en som står deg nær.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30</a:t>
            </a:fld>
            <a:endParaRPr lang="en-NO"/>
          </a:p>
        </p:txBody>
      </p:sp>
    </p:spTree>
    <p:extLst>
      <p:ext uri="{BB962C8B-B14F-4D97-AF65-F5344CB8AC3E}">
        <p14:creationId xmlns:p14="http://schemas.microsoft.com/office/powerpoint/2010/main" val="325088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starter med hva Helsenorge er og hva vi kan gjøre der.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a:t>
            </a:fld>
            <a:endParaRPr lang="en-NO"/>
          </a:p>
        </p:txBody>
      </p:sp>
    </p:spTree>
    <p:extLst>
      <p:ext uri="{BB962C8B-B14F-4D97-AF65-F5344CB8AC3E}">
        <p14:creationId xmlns:p14="http://schemas.microsoft.com/office/powerpoint/2010/main" val="3098826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66289">
              <a:defRPr/>
            </a:pPr>
            <a:r>
              <a:rPr lang="nb-NO" sz="1300" dirty="0">
                <a:solidFill>
                  <a:schemeClr val="accent1"/>
                </a:solidFill>
              </a:rPr>
              <a:t>Det er flere representasjonsmuligheter på Helsenorge; </a:t>
            </a:r>
            <a:r>
              <a:rPr lang="nb-NO" sz="1300" b="1" dirty="0">
                <a:solidFill>
                  <a:schemeClr val="accent1"/>
                </a:solidFill>
              </a:rPr>
              <a:t>[trykk] </a:t>
            </a:r>
            <a:r>
              <a:rPr lang="nb-NO" sz="1300" dirty="0">
                <a:solidFill>
                  <a:schemeClr val="accent1"/>
                </a:solidFill>
              </a:rPr>
              <a:t>foreldrerepresentasjon, </a:t>
            </a:r>
            <a:r>
              <a:rPr lang="nb-NO" sz="1300" b="1" dirty="0">
                <a:solidFill>
                  <a:schemeClr val="accent1"/>
                </a:solidFill>
              </a:rPr>
              <a:t>[trykk] </a:t>
            </a:r>
            <a:r>
              <a:rPr lang="nb-NO" sz="1300" dirty="0">
                <a:solidFill>
                  <a:schemeClr val="accent1"/>
                </a:solidFill>
              </a:rPr>
              <a:t>fullmakt og </a:t>
            </a:r>
            <a:r>
              <a:rPr lang="nb-NO" sz="1300" b="1" dirty="0">
                <a:solidFill>
                  <a:schemeClr val="accent1"/>
                </a:solidFill>
              </a:rPr>
              <a:t>[trykk] </a:t>
            </a:r>
            <a:r>
              <a:rPr lang="nb-NO" sz="1300" dirty="0">
                <a:solidFill>
                  <a:schemeClr val="accent1"/>
                </a:solidFill>
              </a:rPr>
              <a:t>fullmakt når noen har manglende helserettslig samtykkekompetanse. </a:t>
            </a:r>
            <a:r>
              <a:rPr lang="nb-NO" dirty="0" err="1"/>
              <a:t>Ca</a:t>
            </a:r>
            <a:r>
              <a:rPr lang="nb-NO" dirty="0"/>
              <a:t> 1 av 10 som besøker Helsenorge, gjør det på vegne av noen andre. Vi </a:t>
            </a:r>
            <a:r>
              <a:rPr lang="nb-NO" sz="1300" dirty="0">
                <a:solidFill>
                  <a:schemeClr val="accent1"/>
                </a:solidFill>
              </a:rPr>
              <a:t>skal nå se nærmere på fullmakt og fullmakt når noen har manglende helserettslig samtykkekompetanse.</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31</a:t>
            </a:fld>
            <a:endParaRPr lang="en-NO">
              <a:solidFill>
                <a:prstClr val="black"/>
              </a:solidFill>
              <a:latin typeface="Calibri" panose="020F0502020204030204"/>
            </a:endParaRPr>
          </a:p>
        </p:txBody>
      </p:sp>
    </p:spTree>
    <p:extLst>
      <p:ext uri="{BB962C8B-B14F-4D97-AF65-F5344CB8AC3E}">
        <p14:creationId xmlns:p14="http://schemas.microsoft.com/office/powerpoint/2010/main" val="3709831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dirty="0"/>
              <a:t>Livet har mange faser. Vi tar vare på oss selv og våre kjære, men noen ganger trenger vi at andre tar vare på oss. De som ønsker hjelp til bruk av Helsenorge kan gi fullmakt til pårørende.</a:t>
            </a:r>
          </a:p>
          <a:p>
            <a:endParaRPr lang="nb-NO" dirty="0"/>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32</a:t>
            </a:fld>
            <a:endParaRPr lang="en-NO">
              <a:solidFill>
                <a:prstClr val="black"/>
              </a:solidFill>
              <a:latin typeface="Calibri" panose="020F0502020204030204"/>
            </a:endParaRPr>
          </a:p>
        </p:txBody>
      </p:sp>
    </p:spTree>
    <p:extLst>
      <p:ext uri="{BB962C8B-B14F-4D97-AF65-F5344CB8AC3E}">
        <p14:creationId xmlns:p14="http://schemas.microsoft.com/office/powerpoint/2010/main" val="3141630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66289">
              <a:defRPr/>
            </a:pPr>
            <a:r>
              <a:rPr lang="nb-NO" sz="1300" dirty="0"/>
              <a:t>Så hvordan fungerer fullmakt på Helsenorge?</a:t>
            </a:r>
          </a:p>
          <a:p>
            <a:pPr defTabSz="966289">
              <a:defRPr/>
            </a:pPr>
            <a:r>
              <a:rPr lang="nb-NO" sz="1300" b="1" dirty="0"/>
              <a:t>[trykk] </a:t>
            </a:r>
            <a:r>
              <a:rPr lang="nb-NO" sz="1300" dirty="0"/>
              <a:t>Du kan enten gi eller få fullmakt</a:t>
            </a:r>
          </a:p>
          <a:p>
            <a:pPr defTabSz="966289">
              <a:defRPr/>
            </a:pPr>
            <a:r>
              <a:rPr lang="nb-NO" sz="1300" b="1" dirty="0"/>
              <a:t>[trykk] </a:t>
            </a:r>
            <a:r>
              <a:rPr lang="nb-NO" sz="1300" dirty="0"/>
              <a:t>Den som gir fullmakt må ha fylt 16 år</a:t>
            </a:r>
          </a:p>
          <a:p>
            <a:pPr defTabSz="966289">
              <a:defRPr/>
            </a:pPr>
            <a:r>
              <a:rPr lang="nb-NO" sz="1300" b="1" dirty="0"/>
              <a:t>[trykk] </a:t>
            </a:r>
            <a:r>
              <a:rPr lang="nb-NO" sz="1300" dirty="0"/>
              <a:t>Den som får fullmakt må ha fylt 18 år </a:t>
            </a:r>
          </a:p>
          <a:p>
            <a:pPr defTabSz="966289">
              <a:defRPr/>
            </a:pPr>
            <a:r>
              <a:rPr lang="nb-NO" sz="1300" b="1" dirty="0"/>
              <a:t>[trykk] </a:t>
            </a:r>
            <a:r>
              <a:rPr lang="nb-NO" sz="1300" dirty="0"/>
              <a:t>Du kan gi fullmakt digitalt på Helsenorge eller ved å sende et skjema i posten </a:t>
            </a:r>
          </a:p>
          <a:p>
            <a:pPr defTabSz="966289">
              <a:defRPr/>
            </a:pPr>
            <a:r>
              <a:rPr lang="nb-NO" sz="1300" b="1" dirty="0"/>
              <a:t>[trykk] </a:t>
            </a:r>
            <a:r>
              <a:rPr lang="nb-NO" sz="1300" dirty="0"/>
              <a:t>Du som gir fullmakten velger hva den som får fullmakten skal få tilgang til</a:t>
            </a:r>
          </a:p>
          <a:p>
            <a:pPr defTabSz="966289">
              <a:defRPr/>
            </a:pPr>
            <a:r>
              <a:rPr lang="nb-NO" sz="1300" b="1" dirty="0"/>
              <a:t>[trykk] </a:t>
            </a:r>
            <a:r>
              <a:rPr lang="nb-NO" sz="1300" dirty="0"/>
              <a:t>Du kan gi fullmakt i en utvalgt periode eller på ubestemt tid</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33</a:t>
            </a:fld>
            <a:endParaRPr lang="en-NO">
              <a:solidFill>
                <a:prstClr val="black"/>
              </a:solidFill>
              <a:latin typeface="Calibri" panose="020F0502020204030204"/>
            </a:endParaRPr>
          </a:p>
        </p:txBody>
      </p:sp>
    </p:spTree>
    <p:extLst>
      <p:ext uri="{BB962C8B-B14F-4D97-AF65-F5344CB8AC3E}">
        <p14:creationId xmlns:p14="http://schemas.microsoft.com/office/powerpoint/2010/main" val="3348546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66289">
              <a:defRPr/>
            </a:pPr>
            <a:r>
              <a:rPr lang="nb-NO" sz="1500" dirty="0"/>
              <a:t>Fullmakt på Helsenorge kan også gis ved å sende et skjema i posten. Fullmakt ved å sende skjema i posten er et nyttig alternativ for de som selv ikke har logget inn eller brukt Helsenorge før, men ønsker hjelp til dette gjennom å gi en fullmakt. Den som får fullmakten kan da samtykke til bruk av Helsenorge på vegne av den de har fått fullmakten fra. </a:t>
            </a:r>
          </a:p>
          <a:p>
            <a:pPr defTabSz="966289">
              <a:defRPr/>
            </a:pPr>
            <a:endParaRPr lang="nb-NO" sz="1500" dirty="0"/>
          </a:p>
          <a:p>
            <a:pPr defTabSz="966289">
              <a:defRPr/>
            </a:pPr>
            <a:r>
              <a:rPr lang="nb-NO" sz="1500" b="1" dirty="0"/>
              <a:t>[trykk] </a:t>
            </a:r>
            <a:r>
              <a:rPr lang="nb-NO" sz="1500" dirty="0"/>
              <a:t>Du finner skjemaet enten ved </a:t>
            </a:r>
            <a:r>
              <a:rPr lang="nb-NO" sz="1500" b="1" dirty="0"/>
              <a:t>[trykk] </a:t>
            </a:r>
            <a:r>
              <a:rPr lang="nb-NO" sz="1500" dirty="0"/>
              <a:t>å laste det ned fra Helsenorge, eller ved </a:t>
            </a:r>
            <a:r>
              <a:rPr lang="nb-NO" sz="1500" b="1" dirty="0"/>
              <a:t>[trykk] </a:t>
            </a:r>
            <a:r>
              <a:rPr lang="nb-NO" sz="1500" dirty="0"/>
              <a:t>å kontakte Veiledning Helsenorge som kan sende det hjem til deg i posten. </a:t>
            </a:r>
          </a:p>
          <a:p>
            <a:pPr defTabSz="966289">
              <a:defRPr/>
            </a:pPr>
            <a:endParaRPr lang="nb-NO" sz="1500" dirty="0"/>
          </a:p>
          <a:p>
            <a:pPr defTabSz="966289">
              <a:defRPr/>
            </a:pPr>
            <a:r>
              <a:rPr lang="nb-NO" sz="1500" b="1" dirty="0"/>
              <a:t>[trykk] </a:t>
            </a:r>
            <a:r>
              <a:rPr lang="nb-NO" sz="1500" dirty="0"/>
              <a:t>Skjemaet består av tre sider med informasjon og felter man skal fylle ut, og så må skjemaet signeres av den som gir fullmakten. Den som gir fullmakten må i tillegg legge ved kopi av gyldig legitimasjon. </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34</a:t>
            </a:fld>
            <a:endParaRPr lang="en-NO">
              <a:solidFill>
                <a:prstClr val="black"/>
              </a:solidFill>
              <a:latin typeface="Calibri" panose="020F0502020204030204"/>
            </a:endParaRPr>
          </a:p>
        </p:txBody>
      </p:sp>
    </p:spTree>
    <p:extLst>
      <p:ext uri="{BB962C8B-B14F-4D97-AF65-F5344CB8AC3E}">
        <p14:creationId xmlns:p14="http://schemas.microsoft.com/office/powerpoint/2010/main" val="1864243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du gir fullmakt på Helsenorge, så er det noen tjenester denne fullmakten ikke inkluderer. Fullmakt på Helsenorge inkluderer ikke de tjenestene som Helfo har ansvaret for. For å hjelpe andre med Helfo-tjenestene krever dette en egen fullmakt</a:t>
            </a:r>
            <a:r>
              <a:rPr lang="nb-NO" b="1" dirty="0"/>
              <a:t>. [trykk] </a:t>
            </a:r>
            <a:r>
              <a:rPr lang="nb-NO" dirty="0"/>
              <a:t>Helfo-fullmakten gir pårørende mulighet til å søke om Europeisk helsetrygdkort, finne og bytte fastlege, sjekke frikort og egenandeler, og spørsmål og søknad til Helfo på andres vegne. </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35</a:t>
            </a:fld>
            <a:endParaRPr lang="en-NO">
              <a:solidFill>
                <a:prstClr val="black"/>
              </a:solidFill>
              <a:latin typeface="Calibri" panose="020F0502020204030204"/>
            </a:endParaRPr>
          </a:p>
        </p:txBody>
      </p:sp>
    </p:spTree>
    <p:extLst>
      <p:ext uri="{BB962C8B-B14F-4D97-AF65-F5344CB8AC3E}">
        <p14:creationId xmlns:p14="http://schemas.microsoft.com/office/powerpoint/2010/main" val="1974215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b="1" dirty="0"/>
              <a:t>[trykk] </a:t>
            </a:r>
            <a:r>
              <a:rPr lang="nb-NO" sz="1300" dirty="0">
                <a:solidFill>
                  <a:srgbClr val="FF0000"/>
                </a:solidFill>
                <a:ea typeface="Calibri"/>
                <a:cs typeface="Calibri"/>
              </a:rPr>
              <a:t>Pårørende kan også be om å få fullmakt på vegne av andre. </a:t>
            </a:r>
            <a:r>
              <a:rPr lang="nb-NO" sz="1300" b="1" dirty="0"/>
              <a:t>[trykk] </a:t>
            </a:r>
            <a:r>
              <a:rPr lang="nb-NO" sz="1300" dirty="0"/>
              <a:t>Den pårørende kan be om slik fullmakt hvis noen er åpenbart ute av stand til å ivareta sine interesser og forstå hva et samtykke innebærer, altså mangler helserettslig samtykkekompetanse. Dette kan skyldes fysiske eller psykiske forstyrrelser, demens, eller psykisk utviklingshemming, og tilstanden må være varig.</a:t>
            </a:r>
          </a:p>
          <a:p>
            <a:endParaRPr lang="nb-NO" sz="1300" dirty="0"/>
          </a:p>
          <a:p>
            <a:r>
              <a:rPr lang="nb-NO" sz="1300" b="1" dirty="0"/>
              <a:t>[trykk] </a:t>
            </a:r>
            <a:r>
              <a:rPr lang="nb-NO" sz="1300" dirty="0"/>
              <a:t>Det er kun </a:t>
            </a:r>
            <a:r>
              <a:rPr lang="nb-NO" sz="1300" i="1" dirty="0"/>
              <a:t>nærmeste pårørende </a:t>
            </a:r>
            <a:r>
              <a:rPr lang="nb-NO" sz="1300" dirty="0"/>
              <a:t>som kan få fullmakt til bruk av tjenester på Helsenorge på vegne noen med manglende helserettslig samtykkekompetanse. Det er legen som bekrefter at en person har manglende helserettslig samtykkekompetanse, og hvem som er nærmeste pårørende. </a:t>
            </a:r>
          </a:p>
          <a:p>
            <a:endParaRPr lang="nb-NO" sz="1300" dirty="0"/>
          </a:p>
          <a:p>
            <a:r>
              <a:rPr lang="nb-NO" sz="1300" dirty="0"/>
              <a:t>Personen med varig manglende helserettslig samtykkekompetanse må være over 12 år, og nærmeste pårørende må være over 18 år for at det skal kunne gis en slik fullmakt.</a:t>
            </a:r>
          </a:p>
          <a:p>
            <a:endParaRPr lang="nb-NO" sz="1300" dirty="0"/>
          </a:p>
          <a:p>
            <a:r>
              <a:rPr lang="nb-NO" sz="1300" dirty="0"/>
              <a:t>Som pårørende ber du om denne fullmakten digitalt på Helsenorge. </a:t>
            </a:r>
            <a:r>
              <a:rPr lang="nb-NO" sz="1300" b="1" dirty="0"/>
              <a:t>[trykk] </a:t>
            </a:r>
            <a:r>
              <a:rPr lang="nb-NO" sz="1300" dirty="0"/>
              <a:t>Søk på ordet samtykkekompetanse på helsenorge.no, for å finne frem til skjemaet du må fylle ut og for å lese mer. </a:t>
            </a:r>
          </a:p>
          <a:p>
            <a:endParaRPr lang="nb-NO" dirty="0">
              <a:solidFill>
                <a:srgbClr val="FF0000"/>
              </a:solidFill>
              <a:ea typeface="Calibri"/>
              <a:cs typeface="Calibri"/>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36</a:t>
            </a:fld>
            <a:endParaRPr lang="en-NO"/>
          </a:p>
        </p:txBody>
      </p:sp>
    </p:spTree>
    <p:extLst>
      <p:ext uri="{BB962C8B-B14F-4D97-AF65-F5344CB8AC3E}">
        <p14:creationId xmlns:p14="http://schemas.microsoft.com/office/powerpoint/2010/main" val="541850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kan skrive en fremtidsfullmakt. </a:t>
            </a:r>
            <a:r>
              <a:rPr lang="nb-NO" b="1" dirty="0"/>
              <a:t>[trykk] </a:t>
            </a:r>
            <a:r>
              <a:rPr lang="nb-NO" dirty="0"/>
              <a:t>En fremtidsfullmakt er et privat alternativ til vergemål som trer i kraft hvis du ikke lenger er i stand til å ivareta dine interesser «på grunn av sinnslidelse, herunder demens, eller alvorlig svekket helbred». </a:t>
            </a:r>
          </a:p>
          <a:p>
            <a:endParaRPr lang="nb-NO" dirty="0"/>
          </a:p>
          <a:p>
            <a:r>
              <a:rPr lang="nb-NO" b="1" dirty="0"/>
              <a:t>[trykk] </a:t>
            </a:r>
            <a:r>
              <a:rPr lang="nb-NO" dirty="0"/>
              <a:t>Pårørende kan bruke fremtidsfullmakt for å få tilgang til Helsenorge på vegne av den som har gitt fremtidsfullmakten.​</a:t>
            </a:r>
          </a:p>
          <a:p>
            <a:endParaRPr lang="nb-NO" dirty="0"/>
          </a:p>
          <a:p>
            <a:r>
              <a:rPr lang="nb-NO" b="1" dirty="0"/>
              <a:t>[trykk] </a:t>
            </a:r>
            <a:r>
              <a:rPr lang="nb-NO" dirty="0"/>
              <a:t>Det forutsetter at fremtidsfullmakten omfatter områdene «personlige forhold» og/eller «helse» for å være gyldig for Helsenorge.  </a:t>
            </a:r>
          </a:p>
          <a:p>
            <a:r>
              <a:rPr lang="nb-NO" b="1" dirty="0"/>
              <a:t>[trykk] </a:t>
            </a:r>
            <a:r>
              <a:rPr lang="nb-NO" dirty="0"/>
              <a:t>Fremtidsfullmakten må også være stadfestet av Statsforvalteren. Det betyr at fremtidsfullmakten har trådt i kraft, og at fullmaktsgiver anses å ikke lenger kunne ivareta egne interesser. </a:t>
            </a:r>
          </a:p>
          <a:p>
            <a:endParaRPr lang="nb-NO" dirty="0"/>
          </a:p>
          <a:p>
            <a:pPr defTabSz="966289">
              <a:defRPr/>
            </a:pPr>
            <a:r>
              <a:rPr lang="nb-NO" b="1" dirty="0"/>
              <a:t>[trykk] </a:t>
            </a:r>
            <a:r>
              <a:rPr lang="nb-NO" dirty="0"/>
              <a:t>Når pårørende skal bruke en fremtidsfullmakt til å få tilgang til Helsenorge, går de frem på samme måte som ved «Fullmakt </a:t>
            </a:r>
            <a:r>
              <a:rPr lang="nb-NO" b="0" i="0" dirty="0">
                <a:solidFill>
                  <a:srgbClr val="000000"/>
                </a:solidFill>
                <a:effectLst/>
                <a:latin typeface="Source Sans Pro" panose="020B0503030403020204" pitchFamily="34" charset="0"/>
              </a:rPr>
              <a:t>når noen har </a:t>
            </a:r>
            <a:r>
              <a:rPr lang="nb-NO" dirty="0"/>
              <a:t>manglende helserettslig samtykkekompetanse».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37</a:t>
            </a:fld>
            <a:endParaRPr lang="en-NO"/>
          </a:p>
        </p:txBody>
      </p:sp>
    </p:spTree>
    <p:extLst>
      <p:ext uri="{BB962C8B-B14F-4D97-AF65-F5344CB8AC3E}">
        <p14:creationId xmlns:p14="http://schemas.microsoft.com/office/powerpoint/2010/main" val="1978862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C22DC-F772-6F6B-2CA9-442C07D8FD5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186F755-13F0-0B4C-AAEA-3DAF73D0085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D055B3C-A029-B7BF-D479-B012E46B05B9}"/>
              </a:ext>
            </a:extLst>
          </p:cNvPr>
          <p:cNvSpPr>
            <a:spLocks noGrp="1"/>
          </p:cNvSpPr>
          <p:nvPr>
            <p:ph type="body" idx="1"/>
          </p:nvPr>
        </p:nvSpPr>
        <p:spPr/>
        <p:txBody>
          <a:bodyPr/>
          <a:lstStyle/>
          <a:p>
            <a:r>
              <a:rPr lang="nb-NO" dirty="0"/>
              <a:t>Hvis du eller pårørende ønsker mer informasjon om fullmakt eller hjelp med dette er det bare å ringe Veiledning Helsenorge. </a:t>
            </a:r>
          </a:p>
        </p:txBody>
      </p:sp>
      <p:sp>
        <p:nvSpPr>
          <p:cNvPr id="4" name="Plassholder for lysbildenummer 3">
            <a:extLst>
              <a:ext uri="{FF2B5EF4-FFF2-40B4-BE49-F238E27FC236}">
                <a16:creationId xmlns:a16="http://schemas.microsoft.com/office/drawing/2014/main" id="{F20C7C39-435A-0A92-0462-7BB566890812}"/>
              </a:ext>
            </a:extLst>
          </p:cNvPr>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38</a:t>
            </a:fld>
            <a:endParaRPr lang="en-NO">
              <a:solidFill>
                <a:prstClr val="black"/>
              </a:solidFill>
              <a:latin typeface="Calibri" panose="020F0502020204030204"/>
            </a:endParaRPr>
          </a:p>
        </p:txBody>
      </p:sp>
    </p:spTree>
    <p:extLst>
      <p:ext uri="{BB962C8B-B14F-4D97-AF65-F5344CB8AC3E}">
        <p14:creationId xmlns:p14="http://schemas.microsoft.com/office/powerpoint/2010/main" val="1592688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er det tid for dagens siste tema, hvor vi skal gå mer inn på bruk av tjenester på Helsenorge.</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39</a:t>
            </a:fld>
            <a:endParaRPr lang="en-NO"/>
          </a:p>
        </p:txBody>
      </p:sp>
    </p:spTree>
    <p:extLst>
      <p:ext uri="{BB962C8B-B14F-4D97-AF65-F5344CB8AC3E}">
        <p14:creationId xmlns:p14="http://schemas.microsoft.com/office/powerpoint/2010/main" val="3115218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Sånn her ser forsiden ut når vi har logget inn og samtykket til bruk av Helsenorge. Helsenorge er mest brukt på mobil, men vi kommer til å vise bilder fra sånn det ser ut på en pc, sånn at det er lettere å se. Bildene vi viser er hentet fra Helsenorge sitt testmiljø og alle personer og legekontor er fiktive. Her er vi inne på profilen til testpersonen Kurt Håkon. </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40</a:t>
            </a:fld>
            <a:endParaRPr lang="en-NO">
              <a:solidFill>
                <a:prstClr val="black"/>
              </a:solidFill>
              <a:latin typeface="Calibri" panose="020F0502020204030204"/>
            </a:endParaRPr>
          </a:p>
        </p:txBody>
      </p:sp>
    </p:spTree>
    <p:extLst>
      <p:ext uri="{BB962C8B-B14F-4D97-AF65-F5344CB8AC3E}">
        <p14:creationId xmlns:p14="http://schemas.microsoft.com/office/powerpoint/2010/main" val="18905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[trykk] </a:t>
            </a:r>
            <a:r>
              <a:rPr lang="nb-NO" dirty="0"/>
              <a:t>Helsenorge er en app og et nettsted for deg som innbygger. </a:t>
            </a:r>
            <a:r>
              <a:rPr lang="nb-NO" b="1" dirty="0"/>
              <a:t>[trykk] </a:t>
            </a:r>
            <a:r>
              <a:rPr lang="nb-NO" dirty="0"/>
              <a:t>På Helsenorge finner du informasjon om helse, og du kan logge inn for å bruke digitale helsetjenester.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5</a:t>
            </a:fld>
            <a:endParaRPr lang="en-NO"/>
          </a:p>
        </p:txBody>
      </p:sp>
    </p:spTree>
    <p:extLst>
      <p:ext uri="{BB962C8B-B14F-4D97-AF65-F5344CB8AC3E}">
        <p14:creationId xmlns:p14="http://schemas.microsoft.com/office/powerpoint/2010/main" val="2516609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66289">
              <a:defRPr/>
            </a:pPr>
            <a:r>
              <a:rPr lang="nb-NO" dirty="0"/>
              <a:t>På forsiden til Helsenorge kan du </a:t>
            </a:r>
            <a:r>
              <a:rPr lang="nb-NO" b="1" dirty="0"/>
              <a:t>[trykk] </a:t>
            </a:r>
            <a:r>
              <a:rPr lang="nb-NO" dirty="0"/>
              <a:t>gå til en side med informasjon om fastlegen din. </a:t>
            </a:r>
            <a:r>
              <a:rPr lang="nb-NO" b="1" dirty="0"/>
              <a:t>[trykk] </a:t>
            </a:r>
            <a:r>
              <a:rPr lang="nb-NO" dirty="0"/>
              <a:t>På forsiden finner du også snarvei til de mest brukte tjenestene på Helsenorge; «Timeavtaler», «Resepter» og «Innboks». </a:t>
            </a:r>
            <a:r>
              <a:rPr lang="nb-NO" b="1" dirty="0"/>
              <a:t>[trykk] </a:t>
            </a:r>
            <a:r>
              <a:rPr lang="nb-NO" dirty="0"/>
              <a:t>Trykk på «Se alle tjenester» for å se knappene til de andre tjenestene på Helsenorge.</a:t>
            </a:r>
          </a:p>
          <a:p>
            <a:pPr defTabSz="966289">
              <a:defRPr/>
            </a:pPr>
            <a:endParaRPr lang="nb-NO" dirty="0"/>
          </a:p>
          <a:p>
            <a:endParaRPr lang="nb-NO" dirty="0"/>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41</a:t>
            </a:fld>
            <a:endParaRPr lang="en-NO">
              <a:solidFill>
                <a:prstClr val="black"/>
              </a:solidFill>
              <a:latin typeface="Calibri" panose="020F0502020204030204"/>
            </a:endParaRPr>
          </a:p>
        </p:txBody>
      </p:sp>
    </p:spTree>
    <p:extLst>
      <p:ext uri="{BB962C8B-B14F-4D97-AF65-F5344CB8AC3E}">
        <p14:creationId xmlns:p14="http://schemas.microsoft.com/office/powerpoint/2010/main" val="1045372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skal vi se nærmere på et utvalg av tjenestene som finnes på Helsenorge. Vi starter med «Fastlegetjenester», før vi går videre til «Innboks», «Resepter», «Vaksiner» , «Frikort og egenandeler», «Bytte fastlege», «Pasientjournal» og «Donorkort».</a:t>
            </a:r>
            <a:endParaRPr lang="nb-NO" dirty="0">
              <a:cs typeface="Calibri"/>
            </a:endParaRPr>
          </a:p>
          <a:p>
            <a:pPr marL="238229" lvl="1">
              <a:spcBef>
                <a:spcPts val="634"/>
              </a:spcBef>
            </a:pPr>
            <a:endParaRPr lang="nb-NO"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42</a:t>
            </a:fld>
            <a:endParaRPr lang="en-NO">
              <a:solidFill>
                <a:prstClr val="black"/>
              </a:solidFill>
              <a:latin typeface="Calibri" panose="020F0502020204030204"/>
            </a:endParaRPr>
          </a:p>
        </p:txBody>
      </p:sp>
    </p:spTree>
    <p:extLst>
      <p:ext uri="{BB962C8B-B14F-4D97-AF65-F5344CB8AC3E}">
        <p14:creationId xmlns:p14="http://schemas.microsoft.com/office/powerpoint/2010/main" val="1485061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500" b="1" dirty="0"/>
              <a:t>[trykk] </a:t>
            </a:r>
            <a:r>
              <a:rPr lang="nb-NO" sz="2500" dirty="0"/>
              <a:t>Hvilke tjenester du har tilgang til, avhenger av hva fastlegen din har valgt å tilby på Helsenorge. </a:t>
            </a:r>
          </a:p>
          <a:p>
            <a:r>
              <a:rPr lang="nb-NO" sz="2500" b="1" dirty="0"/>
              <a:t>[trykk] </a:t>
            </a:r>
            <a:r>
              <a:rPr lang="nb-NO" sz="2500" dirty="0"/>
              <a:t>Eksempler på tjenester fastlegen kan tilby er </a:t>
            </a:r>
            <a:r>
              <a:rPr lang="nb-NO" sz="2500" b="1" dirty="0"/>
              <a:t>[trykk] </a:t>
            </a:r>
            <a:r>
              <a:rPr lang="nb-NO" sz="2500" dirty="0"/>
              <a:t>«</a:t>
            </a:r>
            <a:r>
              <a:rPr lang="nb-NO" sz="1900" dirty="0"/>
              <a:t>Fornye resept», </a:t>
            </a:r>
            <a:r>
              <a:rPr lang="nb-NO" sz="1900" b="1" dirty="0"/>
              <a:t>[trykk] </a:t>
            </a:r>
            <a:r>
              <a:rPr lang="nb-NO" sz="1900" dirty="0"/>
              <a:t>«Bestille time», </a:t>
            </a:r>
            <a:r>
              <a:rPr lang="nb-NO" sz="1900" b="1" dirty="0"/>
              <a:t>[trykk] </a:t>
            </a:r>
            <a:r>
              <a:rPr lang="nb-NO" sz="1900" dirty="0"/>
              <a:t>«Starte e-konsultasjon» og </a:t>
            </a:r>
            <a:r>
              <a:rPr lang="nb-NO" sz="1900" b="1" dirty="0"/>
              <a:t>[trykk] </a:t>
            </a:r>
            <a:r>
              <a:rPr lang="nb-NO" sz="1900" dirty="0"/>
              <a:t>«Kontakte legekontoret (resepsjonen)».</a:t>
            </a:r>
          </a:p>
          <a:p>
            <a:r>
              <a:rPr lang="nb-NO" sz="2500" b="1" dirty="0"/>
              <a:t>[trykk] </a:t>
            </a:r>
            <a:r>
              <a:rPr lang="nb-NO" sz="2500" dirty="0"/>
              <a:t>Ved kontakt via Helsenorge har fastlegen krav om å svare deg i løpet av 5 virkedager.</a:t>
            </a:r>
          </a:p>
          <a:p>
            <a:r>
              <a:rPr lang="nb-NO" sz="2500" b="1" dirty="0"/>
              <a:t>[trykk] </a:t>
            </a:r>
            <a:r>
              <a:rPr lang="nb-NO" sz="2500" dirty="0"/>
              <a:t>Dersom fastlegen har lagt ut informasjonsmelding til sine pasienter kan du se denne på Helsenorge. Informasjonsmeldingen som du ser, gjelder for alle pasientene til fastlegen din.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43</a:t>
            </a:fld>
            <a:endParaRPr lang="en-NO"/>
          </a:p>
        </p:txBody>
      </p:sp>
    </p:spTree>
    <p:extLst>
      <p:ext uri="{BB962C8B-B14F-4D97-AF65-F5344CB8AC3E}">
        <p14:creationId xmlns:p14="http://schemas.microsoft.com/office/powerpoint/2010/main" val="1969736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b="1" dirty="0"/>
              <a:t>[trykk] </a:t>
            </a:r>
            <a:r>
              <a:rPr lang="nb-NO" dirty="0"/>
              <a:t>I innboksen har du oversikt over alle meldingene du har fått og sendt til helsetjenesten via Helsenorge. </a:t>
            </a:r>
            <a:r>
              <a:rPr lang="nb-NO" sz="1300" b="1" dirty="0"/>
              <a:t>[trykk] </a:t>
            </a:r>
            <a:r>
              <a:rPr lang="nb-NO" dirty="0"/>
              <a:t>Meldingene kan for eksempel være fra fastlegen din, fra kommunale helsetjenester eller innkalling til time på sykehus. </a:t>
            </a:r>
          </a:p>
          <a:p>
            <a:r>
              <a:rPr lang="nb-NO" sz="1300" b="1" dirty="0"/>
              <a:t>[trykk] </a:t>
            </a:r>
            <a:r>
              <a:rPr lang="nb-NO" dirty="0"/>
              <a:t>For å lese en melding trykker du på «Se detaljer» i Innboks.</a:t>
            </a:r>
          </a:p>
          <a:p>
            <a:r>
              <a:rPr lang="nb-NO" sz="1300" b="1" dirty="0"/>
              <a:t>[trykk] </a:t>
            </a:r>
            <a:r>
              <a:rPr lang="nb-NO" dirty="0"/>
              <a:t>Du kan trykke på «Skriv ny melding» i Innboks hvis du vil se hvilke helsekontakter du kan skrive melding til via Helsenorge.</a:t>
            </a:r>
          </a:p>
          <a:p>
            <a:r>
              <a:rPr lang="nb-NO" sz="1300" b="1" dirty="0"/>
              <a:t>[trykk] </a:t>
            </a:r>
            <a:r>
              <a:rPr lang="nb-NO" dirty="0"/>
              <a:t>Du får beskjed fra Helsenorge på SMS og/eller e-post om nye meldinger og brev. </a:t>
            </a:r>
            <a:r>
              <a:rPr lang="nb-NO" sz="1300" b="1" dirty="0"/>
              <a:t>[trykk] </a:t>
            </a:r>
            <a:r>
              <a:rPr lang="nb-NO" dirty="0"/>
              <a:t>Du vil få påminnelse om uleste meldinger og brev etter 4 dager. </a:t>
            </a:r>
            <a:r>
              <a:rPr lang="nb-NO" sz="1300" b="1" dirty="0"/>
              <a:t>[trykk] </a:t>
            </a:r>
            <a:r>
              <a:rPr lang="nb-NO" dirty="0"/>
              <a:t>Hvis du bruker Helsenorge-appen får du pushvarsler på mobilen din i stedet for varsel på SMS og e-post, dersom du har aktivert pushvarsler.</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44</a:t>
            </a:fld>
            <a:endParaRPr lang="en-NO"/>
          </a:p>
        </p:txBody>
      </p:sp>
    </p:spTree>
    <p:extLst>
      <p:ext uri="{BB962C8B-B14F-4D97-AF65-F5344CB8AC3E}">
        <p14:creationId xmlns:p14="http://schemas.microsoft.com/office/powerpoint/2010/main" val="1501077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900" b="1" dirty="0"/>
              <a:t>[trykk] </a:t>
            </a:r>
            <a:r>
              <a:rPr lang="nb-NO" sz="1900" dirty="0"/>
              <a:t>Tjenesten Resepter gir deg oversikt over alle medisinene dine og status for reseptene. </a:t>
            </a:r>
            <a:r>
              <a:rPr lang="nb-NO" sz="1500" b="1" dirty="0"/>
              <a:t>[trykk] </a:t>
            </a:r>
            <a:r>
              <a:rPr lang="nb-NO" sz="1500" dirty="0"/>
              <a:t>Under fanen «Resepter» ser du aktive resepter og utleveringer de siste 12 månedene. </a:t>
            </a:r>
            <a:r>
              <a:rPr lang="nb-NO" sz="1500" b="1" dirty="0"/>
              <a:t>[trykk] </a:t>
            </a:r>
            <a:r>
              <a:rPr lang="nb-NO" sz="1500" dirty="0"/>
              <a:t>Under fanen «Resepthistorikk» finner du alle resepter og utleveringer tre år tilbake i tid. </a:t>
            </a:r>
          </a:p>
          <a:p>
            <a:r>
              <a:rPr lang="nb-NO" sz="1900" b="1" dirty="0"/>
              <a:t>[trykk] </a:t>
            </a:r>
            <a:r>
              <a:rPr lang="nb-NO" sz="1900" dirty="0"/>
              <a:t>Hvis du ønsker mer informasjon om en av reseptene dine, kan du trykke på «Se detaljer» på resepten. </a:t>
            </a:r>
            <a:r>
              <a:rPr lang="nb-NO" sz="1500" b="1" dirty="0"/>
              <a:t>[trykk] </a:t>
            </a:r>
            <a:r>
              <a:rPr lang="nb-NO" sz="1500" dirty="0"/>
              <a:t>Der kan du blant annet se: dosering, hvem resepten ble rekvirert av, når resepten ble rekvirert og antall utleveringer. </a:t>
            </a:r>
          </a:p>
          <a:p>
            <a:r>
              <a:rPr lang="nb-NO" sz="1900" b="1" dirty="0"/>
              <a:t>[trykk] </a:t>
            </a:r>
            <a:r>
              <a:rPr lang="nb-NO" sz="1900" dirty="0"/>
              <a:t>Det finnes en utskriftsvennlig versjon av reseptoversikten din helt nederst på Resepter-siden.</a:t>
            </a:r>
          </a:p>
          <a:p>
            <a:r>
              <a:rPr lang="nb-NO" sz="1900" b="1" dirty="0"/>
              <a:t>[trykk] </a:t>
            </a:r>
            <a:r>
              <a:rPr lang="nb-NO" sz="1900" dirty="0"/>
              <a:t>Du kan på Helsenorge be om fornyelse av dine faste legemidler, dersom fastlegen din tilbyr denne tjenesten. </a:t>
            </a:r>
            <a:r>
              <a:rPr lang="nb-NO" sz="1500" b="1" dirty="0"/>
              <a:t>[trykk] </a:t>
            </a:r>
            <a:r>
              <a:rPr lang="nb-NO" sz="1500" dirty="0"/>
              <a:t>Trykk på «Forny resept» for å se om tjenesten er tilgjengelig.</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45</a:t>
            </a:fld>
            <a:endParaRPr lang="en-NO"/>
          </a:p>
        </p:txBody>
      </p:sp>
    </p:spTree>
    <p:extLst>
      <p:ext uri="{BB962C8B-B14F-4D97-AF65-F5344CB8AC3E}">
        <p14:creationId xmlns:p14="http://schemas.microsoft.com/office/powerpoint/2010/main" val="377849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b="1" dirty="0"/>
              <a:t>[trykk] </a:t>
            </a:r>
            <a:r>
              <a:rPr lang="nb-NO" dirty="0"/>
              <a:t>Tjenesten Vaksiner gir deg oversikt over hvilke vaksiner du har tatt. </a:t>
            </a:r>
            <a:r>
              <a:rPr lang="nb-NO" b="1" dirty="0"/>
              <a:t>[trykk] </a:t>
            </a:r>
            <a:r>
              <a:rPr lang="nb-NO" dirty="0"/>
              <a:t>Trykk på «Vaksinehistorikk». </a:t>
            </a:r>
            <a:r>
              <a:rPr lang="nb-NO" sz="1300" b="1" dirty="0"/>
              <a:t>[trykk] </a:t>
            </a:r>
            <a:r>
              <a:rPr lang="nb-NO" dirty="0"/>
              <a:t>I oversikten vises alle vaksinene dine som er registrert i Nasjonalt vaksinasjonsregister (SYSVAK). </a:t>
            </a:r>
          </a:p>
          <a:p>
            <a:r>
              <a:rPr lang="nb-NO" sz="1300" b="1" dirty="0"/>
              <a:t>[trykk] </a:t>
            </a:r>
            <a:r>
              <a:rPr lang="nb-NO" dirty="0"/>
              <a:t>Hvis du ønsker, kan du skrive ut vaksinasjonskortet ditt. </a:t>
            </a:r>
            <a:r>
              <a:rPr lang="nb-NO" b="1" dirty="0"/>
              <a:t>[trykk] </a:t>
            </a:r>
            <a:r>
              <a:rPr lang="nb-NO" dirty="0"/>
              <a:t>Trykk på «Vaksinekort». </a:t>
            </a:r>
            <a:r>
              <a:rPr lang="nb-NO" sz="1300" b="1" dirty="0"/>
              <a:t>[trykk] </a:t>
            </a:r>
            <a:r>
              <a:rPr lang="nb-NO" dirty="0"/>
              <a:t>Den utskriftsvennlige versjonen av vaksinasjonskortet inneholder informasjon på både norsk og engelsk. Dette kan være nyttig dersom du skal ut på reise og trenger å vise til hvilke vaksiner du har tatt. </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46</a:t>
            </a:fld>
            <a:endParaRPr lang="en-NO"/>
          </a:p>
        </p:txBody>
      </p:sp>
    </p:spTree>
    <p:extLst>
      <p:ext uri="{BB962C8B-B14F-4D97-AF65-F5344CB8AC3E}">
        <p14:creationId xmlns:p14="http://schemas.microsoft.com/office/powerpoint/2010/main" val="165051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b="1" dirty="0"/>
              <a:t>[trykk] </a:t>
            </a:r>
            <a:r>
              <a:rPr lang="nb-NO" dirty="0"/>
              <a:t>Tjenesten Frikort og egenandeler gir oversikt over dine betalte egenandeler og du kan se hvor mye det er igjen før du får frikort. </a:t>
            </a:r>
            <a:r>
              <a:rPr lang="nb-NO" sz="1300" b="1" dirty="0"/>
              <a:t>[trykk] </a:t>
            </a:r>
            <a:r>
              <a:rPr lang="nb-NO" dirty="0"/>
              <a:t>Du kan se hvilke behandlere og tjenester som utløser godkjente egenandeler. </a:t>
            </a:r>
            <a:r>
              <a:rPr lang="nb-NO" sz="1300" b="1" dirty="0"/>
              <a:t>[trykk] </a:t>
            </a:r>
            <a:r>
              <a:rPr lang="nb-NO" dirty="0"/>
              <a:t>Du kan se historikk for egenandeler og frikort to år tilbake i tid.</a:t>
            </a:r>
          </a:p>
          <a:p>
            <a:r>
              <a:rPr lang="nb-NO" sz="1300" b="1" dirty="0"/>
              <a:t>[trykk] </a:t>
            </a:r>
            <a:r>
              <a:rPr lang="nb-NO" dirty="0"/>
              <a:t>Hvis du har fått frikort, finner du en digital versjon på denne siden og kan vise frikortet herfra til helsetjenesten. </a:t>
            </a:r>
            <a:r>
              <a:rPr lang="nb-NO" sz="1300" b="1" dirty="0"/>
              <a:t>[trykk] </a:t>
            </a:r>
            <a:r>
              <a:rPr lang="nb-NO" dirty="0"/>
              <a:t>Du vil også få varsel og melding i innboksen din på Helsenorge når du får innvilget frikort.</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47</a:t>
            </a:fld>
            <a:endParaRPr lang="en-NO"/>
          </a:p>
        </p:txBody>
      </p:sp>
    </p:spTree>
    <p:extLst>
      <p:ext uri="{BB962C8B-B14F-4D97-AF65-F5344CB8AC3E}">
        <p14:creationId xmlns:p14="http://schemas.microsoft.com/office/powerpoint/2010/main" val="3136370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b="1" dirty="0"/>
              <a:t>[trykk] </a:t>
            </a:r>
            <a:r>
              <a:rPr lang="nb-NO" dirty="0"/>
              <a:t>Tjenesten Bytte fastlege gir deg mulighet til å søke etter ledige fastleger og bytte fastlege. </a:t>
            </a:r>
            <a:r>
              <a:rPr lang="nb-NO" sz="1300" b="1" dirty="0"/>
              <a:t>[trykk] </a:t>
            </a:r>
            <a:r>
              <a:rPr lang="nb-NO" dirty="0"/>
              <a:t>Du kan søke opp en fastlege basert på område eller navn på fastlegen eller legekontoret. </a:t>
            </a:r>
            <a:r>
              <a:rPr lang="nb-NO" sz="1300" b="1" dirty="0"/>
              <a:t>[trykk] </a:t>
            </a:r>
            <a:r>
              <a:rPr lang="nb-NO" dirty="0"/>
              <a:t>Deretter får du en oversikt over alle fastlegene i området, du kan se fastlegekontor, ledige plasser og antall på venteliste. </a:t>
            </a:r>
            <a:r>
              <a:rPr lang="nb-NO" sz="1300" b="1" dirty="0"/>
              <a:t>[trykk] </a:t>
            </a:r>
            <a:r>
              <a:rPr lang="nb-NO" dirty="0"/>
              <a:t>Du ser også om du kan velge å bytte, sette deg på venteliste eller at bytte ikke er mulig.</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48</a:t>
            </a:fld>
            <a:endParaRPr lang="en-NO"/>
          </a:p>
        </p:txBody>
      </p:sp>
    </p:spTree>
    <p:extLst>
      <p:ext uri="{BB962C8B-B14F-4D97-AF65-F5344CB8AC3E}">
        <p14:creationId xmlns:p14="http://schemas.microsoft.com/office/powerpoint/2010/main" val="2952988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b="1" dirty="0"/>
              <a:t>[trykk] </a:t>
            </a:r>
            <a:r>
              <a:rPr lang="nb-NO" dirty="0"/>
              <a:t>I tjenesten Pasientjournal på Helsenorge kan du se utvalgte journaldokumenter fra sykehus, Kommunal akutt døgnenhet og Legevakten i Oslo. </a:t>
            </a:r>
            <a:r>
              <a:rPr lang="nb-NO" sz="1300" b="1" dirty="0"/>
              <a:t>[trykk] </a:t>
            </a:r>
            <a:r>
              <a:rPr lang="nb-NO" dirty="0"/>
              <a:t>I fremtiden vil du også kunne se journaldokumenter fra fastlegen eller kommunen på Helsenorge. </a:t>
            </a:r>
            <a:r>
              <a:rPr lang="nb-NO" sz="1300" b="1" dirty="0"/>
              <a:t>[trykk] </a:t>
            </a:r>
            <a:r>
              <a:rPr lang="nb-NO" dirty="0"/>
              <a:t>Du kan søke på dato, dokumenttype, eller utvalgte ord fra journalen. </a:t>
            </a:r>
            <a:r>
              <a:rPr lang="nb-NO" sz="1300" b="1" dirty="0"/>
              <a:t>[trykk] </a:t>
            </a:r>
            <a:r>
              <a:rPr lang="nb-NO" dirty="0"/>
              <a:t>Filtrering på 1 år står på, og må fjernes hvis du ønsker å se journaldokumenter lenger enn 1 år tilbake i tid. </a:t>
            </a:r>
            <a:r>
              <a:rPr lang="nb-NO" sz="1300" b="1" dirty="0"/>
              <a:t>[trykk] </a:t>
            </a:r>
            <a:r>
              <a:rPr lang="nb-NO" dirty="0"/>
              <a:t>Det er mulig å enten åpne dokumenter og/eller lagre de på egen pc/mobil.</a:t>
            </a:r>
          </a:p>
          <a:p>
            <a:r>
              <a:rPr lang="nb-NO" sz="1300" b="1" dirty="0"/>
              <a:t>[trykk] </a:t>
            </a:r>
            <a:r>
              <a:rPr lang="nb-NO" dirty="0"/>
              <a:t>Hvis du har spørsmål til innholdet i journaldokumenter i Pasientjournal, må du kontakte det aktuelle sykehuset, Kommunal akutt døgnenhet eller Legevakten i Oslo.</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49</a:t>
            </a:fld>
            <a:endParaRPr lang="en-NO"/>
          </a:p>
        </p:txBody>
      </p:sp>
    </p:spTree>
    <p:extLst>
      <p:ext uri="{BB962C8B-B14F-4D97-AF65-F5344CB8AC3E}">
        <p14:creationId xmlns:p14="http://schemas.microsoft.com/office/powerpoint/2010/main" val="1938106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b="1" dirty="0"/>
              <a:t>[trykk] </a:t>
            </a:r>
            <a:r>
              <a:rPr lang="nb-NO" dirty="0"/>
              <a:t>I tjenesten Donorkort på Helsenorge kan du opprette et digitalt donorkort. </a:t>
            </a:r>
          </a:p>
          <a:p>
            <a:r>
              <a:rPr lang="nb-NO" sz="1300" b="1" dirty="0"/>
              <a:t>[trykk] </a:t>
            </a:r>
            <a:r>
              <a:rPr lang="nb-NO" dirty="0"/>
              <a:t>Når du oppretter et digitalt donorkort kan du legge til to pårørende som kjenner til ditt standpunkt, og hvis du vil, kan disse få en SMS fra Helsenorge som informerer dem om ditt ønske om å være organdonor.</a:t>
            </a:r>
          </a:p>
          <a:p>
            <a:r>
              <a:rPr lang="nb-NO" sz="1300" b="1" dirty="0"/>
              <a:t>[trykk] </a:t>
            </a:r>
            <a:r>
              <a:rPr lang="nb-NO" dirty="0"/>
              <a:t>Hvis du ønsker, kan du skrive ut donorkortet. </a:t>
            </a:r>
            <a:r>
              <a:rPr lang="nb-NO" sz="1300" b="1" dirty="0"/>
              <a:t>[trykk] </a:t>
            </a:r>
            <a:r>
              <a:rPr lang="nb-NO" dirty="0"/>
              <a:t>Trykk på knappen «Utskriftsvennlig donorkort» på Donorkort-siden.</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50</a:t>
            </a:fld>
            <a:endParaRPr lang="en-NO"/>
          </a:p>
        </p:txBody>
      </p:sp>
    </p:spTree>
    <p:extLst>
      <p:ext uri="{BB962C8B-B14F-4D97-AF65-F5344CB8AC3E}">
        <p14:creationId xmlns:p14="http://schemas.microsoft.com/office/powerpoint/2010/main" val="1643628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Helsenorge drives av Norsk helsenett, et statsforetak eid av Helse- og omsorgsdepartementet. Norsk helsenett utvikler og drifter Helsenorge på vegne av helse- og omsorgssektoren. Det er mange som leverer innhold til Helsenorge, blant annet Helsedirektoratet, Helfo og sykehusene i Norge.</a:t>
            </a:r>
          </a:p>
        </p:txBody>
      </p:sp>
      <p:sp>
        <p:nvSpPr>
          <p:cNvPr id="4" name="Plassholder for lysbildenummer 3"/>
          <p:cNvSpPr>
            <a:spLocks noGrp="1"/>
          </p:cNvSpPr>
          <p:nvPr>
            <p:ph type="sldNum" sz="quarter" idx="5"/>
          </p:nvPr>
        </p:nvSpPr>
        <p:spPr/>
        <p:txBody>
          <a:bodyPr/>
          <a:lstStyle/>
          <a:p>
            <a:fld id="{63E85D76-52A3-2748-A231-97ED5A62A5A7}" type="slidenum">
              <a:rPr lang="en-NO" smtClean="0"/>
              <a:t>6</a:t>
            </a:fld>
            <a:endParaRPr lang="en-NO"/>
          </a:p>
        </p:txBody>
      </p:sp>
    </p:spTree>
    <p:extLst>
      <p:ext uri="{BB962C8B-B14F-4D97-AF65-F5344CB8AC3E}">
        <p14:creationId xmlns:p14="http://schemas.microsoft.com/office/powerpoint/2010/main" val="1980438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A1D5-2088-1969-AA88-E7D8B7447D2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FBAA6AD-1811-CFB3-550D-EAD9ABE898E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EFDCED3-807D-3D70-E319-B477B83C2366}"/>
              </a:ext>
            </a:extLst>
          </p:cNvPr>
          <p:cNvSpPr>
            <a:spLocks noGrp="1"/>
          </p:cNvSpPr>
          <p:nvPr>
            <p:ph type="body" idx="1"/>
          </p:nvPr>
        </p:nvSpPr>
        <p:spPr/>
        <p:txBody>
          <a:bodyPr/>
          <a:lstStyle/>
          <a:p>
            <a:r>
              <a:rPr lang="nb-NO" dirty="0"/>
              <a:t>Hvis du ønsker hjelp med tjenestene på Helsenorge kan du ringe Veiledning Helsenorge. Husk at de bare kan veilede, og at de ikke kan logge seg inn på din Helsenorge for deg.</a:t>
            </a:r>
          </a:p>
        </p:txBody>
      </p:sp>
      <p:sp>
        <p:nvSpPr>
          <p:cNvPr id="4" name="Plassholder for lysbildenummer 3">
            <a:extLst>
              <a:ext uri="{FF2B5EF4-FFF2-40B4-BE49-F238E27FC236}">
                <a16:creationId xmlns:a16="http://schemas.microsoft.com/office/drawing/2014/main" id="{96B3D953-04DB-25E7-5360-2ABE070321C3}"/>
              </a:ext>
            </a:extLst>
          </p:cNvPr>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51</a:t>
            </a:fld>
            <a:endParaRPr lang="en-NO">
              <a:solidFill>
                <a:prstClr val="black"/>
              </a:solidFill>
              <a:latin typeface="Calibri" panose="020F0502020204030204"/>
            </a:endParaRPr>
          </a:p>
        </p:txBody>
      </p:sp>
    </p:spTree>
    <p:extLst>
      <p:ext uri="{BB962C8B-B14F-4D97-AF65-F5344CB8AC3E}">
        <p14:creationId xmlns:p14="http://schemas.microsoft.com/office/powerpoint/2010/main" val="2277450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kan du prøve noen praktiske oppgaver på Helsenorge, hvis du vil det.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52</a:t>
            </a:fld>
            <a:endParaRPr lang="en-NO"/>
          </a:p>
        </p:txBody>
      </p:sp>
    </p:spTree>
    <p:extLst>
      <p:ext uri="{BB962C8B-B14F-4D97-AF65-F5344CB8AC3E}">
        <p14:creationId xmlns:p14="http://schemas.microsoft.com/office/powerpoint/2010/main" val="3075935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66289">
              <a:defRPr/>
            </a:pPr>
            <a:r>
              <a:rPr lang="nb-NO" dirty="0"/>
              <a:t>Helsenorge er hovedinngangen til offentlige helse- og omsorgstjenester digitalt. Veldig mange innbyggere og pasienter bruker Helsenorge aktivt som del av sin helsehverdag for tilgang til egen helseinformasjon og kontakt med helsevesenet.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7</a:t>
            </a:fld>
            <a:endParaRPr lang="en-NO"/>
          </a:p>
        </p:txBody>
      </p:sp>
    </p:spTree>
    <p:extLst>
      <p:ext uri="{BB962C8B-B14F-4D97-AF65-F5344CB8AC3E}">
        <p14:creationId xmlns:p14="http://schemas.microsoft.com/office/powerpoint/2010/main" val="399170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dirty="0">
                <a:solidFill>
                  <a:srgbClr val="000000"/>
                </a:solidFill>
              </a:rPr>
              <a:t>Helsenorge er laget for å gi den enkelte innbyggeren og pasienten, eller de pårørende, et bedre og enklere møte med helsetjenesten, og hjelpe de med å øke mestring, styrke pasientrollen og få en bedre helse.</a:t>
            </a:r>
          </a:p>
          <a:p>
            <a:endParaRPr lang="nb-NO" sz="1300" dirty="0">
              <a:solidFill>
                <a:srgbClr val="000000"/>
              </a:solidFill>
            </a:endParaRPr>
          </a:p>
          <a:p>
            <a:r>
              <a:rPr lang="nb-NO" b="1" dirty="0"/>
              <a:t>[trykk] </a:t>
            </a:r>
            <a:r>
              <a:rPr lang="nb-NO" sz="1300" dirty="0">
                <a:solidFill>
                  <a:srgbClr val="000000"/>
                </a:solidFill>
              </a:rPr>
              <a:t>Helsenorge skal gjøre det enklere å finne frem til og velge behandler, </a:t>
            </a:r>
            <a:r>
              <a:rPr lang="nb-NO" sz="1300" b="1" dirty="0">
                <a:solidFill>
                  <a:srgbClr val="000000"/>
                </a:solidFill>
              </a:rPr>
              <a:t>[trykk] </a:t>
            </a:r>
            <a:r>
              <a:rPr lang="nb-NO" sz="1300" dirty="0">
                <a:solidFill>
                  <a:srgbClr val="000000"/>
                </a:solidFill>
              </a:rPr>
              <a:t>gi tilgang til egne helseopplysninger, </a:t>
            </a:r>
            <a:r>
              <a:rPr lang="nb-NO" sz="1300" b="1" dirty="0">
                <a:solidFill>
                  <a:srgbClr val="000000"/>
                </a:solidFill>
              </a:rPr>
              <a:t>[trykk] </a:t>
            </a:r>
            <a:r>
              <a:rPr lang="nb-NO" sz="1300" dirty="0">
                <a:solidFill>
                  <a:srgbClr val="000000"/>
                </a:solidFill>
              </a:rPr>
              <a:t>gi tilbud om selvbetjening og mulighet til selvhjelp, og </a:t>
            </a:r>
            <a:r>
              <a:rPr lang="nb-NO" sz="1300" b="1" dirty="0">
                <a:solidFill>
                  <a:srgbClr val="000000"/>
                </a:solidFill>
              </a:rPr>
              <a:t>[trykk] </a:t>
            </a:r>
            <a:r>
              <a:rPr lang="nb-NO" sz="1300" dirty="0">
                <a:solidFill>
                  <a:srgbClr val="000000"/>
                </a:solidFill>
              </a:rPr>
              <a:t>gi informasjon og råd om god helse og livsstil, symptomer, sykdom, behandling og rettigheter. </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8</a:t>
            </a:fld>
            <a:endParaRPr lang="en-NO">
              <a:solidFill>
                <a:prstClr val="black"/>
              </a:solidFill>
              <a:latin typeface="Calibri" panose="020F0502020204030204"/>
            </a:endParaRPr>
          </a:p>
        </p:txBody>
      </p:sp>
    </p:spTree>
    <p:extLst>
      <p:ext uri="{BB962C8B-B14F-4D97-AF65-F5344CB8AC3E}">
        <p14:creationId xmlns:p14="http://schemas.microsoft.com/office/powerpoint/2010/main" val="48184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viktig å også nevne at Helsenorgetilbudet til innbygger varierer. Tilbudet avhenger blant annet av </a:t>
            </a:r>
            <a:r>
              <a:rPr lang="nb-NO" b="1" dirty="0"/>
              <a:t>[trykk] </a:t>
            </a:r>
            <a:r>
              <a:rPr lang="nb-NO" dirty="0"/>
              <a:t>hvilken helseregion du tilhører – altså hvor i landet du bor, </a:t>
            </a:r>
            <a:r>
              <a:rPr lang="nb-NO" b="1" dirty="0"/>
              <a:t>[trykk] </a:t>
            </a:r>
            <a:r>
              <a:rPr lang="nb-NO" dirty="0"/>
              <a:t>hvilken behandler du går til – om du for eksempel har en fastlege som bruker Helsenorge eller ikke, og </a:t>
            </a:r>
            <a:r>
              <a:rPr lang="nb-NO" b="1" dirty="0"/>
              <a:t>[trykk] </a:t>
            </a:r>
            <a:r>
              <a:rPr lang="nb-NO" dirty="0"/>
              <a:t>hvilken brukergruppe du tilhører – ungdom under 16 år har for eksempel begrenset tilgang til tjenester på Helsenorge. </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9</a:t>
            </a:fld>
            <a:endParaRPr lang="en-NO">
              <a:solidFill>
                <a:prstClr val="black"/>
              </a:solidFill>
              <a:latin typeface="Calibri" panose="020F0502020204030204"/>
            </a:endParaRPr>
          </a:p>
        </p:txBody>
      </p:sp>
    </p:spTree>
    <p:extLst>
      <p:ext uri="{BB962C8B-B14F-4D97-AF65-F5344CB8AC3E}">
        <p14:creationId xmlns:p14="http://schemas.microsoft.com/office/powerpoint/2010/main" val="60169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Så hva kan du gjøre på Helsenorge?</a:t>
            </a:r>
          </a:p>
        </p:txBody>
      </p:sp>
      <p:sp>
        <p:nvSpPr>
          <p:cNvPr id="4" name="Plassholder for lysbildenummer 3"/>
          <p:cNvSpPr>
            <a:spLocks noGrp="1"/>
          </p:cNvSpPr>
          <p:nvPr>
            <p:ph type="sldNum" sz="quarter" idx="5"/>
          </p:nvPr>
        </p:nvSpPr>
        <p:spPr/>
        <p:txBody>
          <a:bodyPr/>
          <a:lstStyle/>
          <a:p>
            <a:pPr defTabSz="1288387">
              <a:defRPr/>
            </a:pPr>
            <a:fld id="{63E85D76-52A3-2748-A231-97ED5A62A5A7}" type="slidenum">
              <a:rPr lang="en-NO">
                <a:solidFill>
                  <a:prstClr val="black"/>
                </a:solidFill>
                <a:latin typeface="Calibri" panose="020F0502020204030204"/>
              </a:rPr>
              <a:pPr defTabSz="1288387">
                <a:defRPr/>
              </a:pPr>
              <a:t>10</a:t>
            </a:fld>
            <a:endParaRPr lang="en-NO">
              <a:solidFill>
                <a:prstClr val="black"/>
              </a:solidFill>
              <a:latin typeface="Calibri" panose="020F0502020204030204"/>
            </a:endParaRPr>
          </a:p>
        </p:txBody>
      </p:sp>
    </p:spTree>
    <p:extLst>
      <p:ext uri="{BB962C8B-B14F-4D97-AF65-F5344CB8AC3E}">
        <p14:creationId xmlns:p14="http://schemas.microsoft.com/office/powerpoint/2010/main" val="989896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alt A-bilde">
    <p:bg>
      <p:bgPr>
        <a:solidFill>
          <a:srgbClr val="002820"/>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hasCustomPrompt="1"/>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dirty="0"/>
              <a:t>17.06.2024</a:t>
            </a:r>
            <a:endParaRPr lang="en-GB" dirty="0"/>
          </a:p>
        </p:txBody>
      </p:sp>
      <p:sp>
        <p:nvSpPr>
          <p:cNvPr id="10" name="Picture Placeholder">
            <a:extLst>
              <a:ext uri="{FF2B5EF4-FFF2-40B4-BE49-F238E27FC236}">
                <a16:creationId xmlns:a16="http://schemas.microsoft.com/office/drawing/2014/main" id="{B271E262-113C-8EB3-B443-6BB006A90679}"/>
              </a:ext>
            </a:extLst>
          </p:cNvPr>
          <p:cNvSpPr>
            <a:spLocks noGrp="1"/>
          </p:cNvSpPr>
          <p:nvPr>
            <p:ph type="pic" sz="quarter" idx="16"/>
          </p:nvPr>
        </p:nvSpPr>
        <p:spPr>
          <a:xfrm>
            <a:off x="0" y="3049200"/>
            <a:ext cx="12192000" cy="3808800"/>
          </a:xfrm>
          <a:noFill/>
        </p:spPr>
        <p:txBody>
          <a:bodyPr lIns="216000" tIns="216000" rIns="180000">
            <a:normAutofit/>
          </a:bodyPr>
          <a:lstStyle>
            <a:lvl1pPr marL="0" indent="0" algn="ctr">
              <a:buNone/>
              <a:defRPr sz="1600">
                <a:solidFill>
                  <a:schemeClr val="accent5"/>
                </a:solidFill>
              </a:defRPr>
            </a:lvl1pPr>
          </a:lstStyle>
          <a:p>
            <a:r>
              <a:rPr lang="nb-NO"/>
              <a:t>Klikk på ikonet for å legge til et bilde</a:t>
            </a:r>
            <a:endParaRPr lang="en-NO" dirty="0"/>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sp>
        <p:nvSpPr>
          <p:cNvPr id="8" name="Bildetekst">
            <a:extLst>
              <a:ext uri="{FF2B5EF4-FFF2-40B4-BE49-F238E27FC236}">
                <a16:creationId xmlns:a16="http://schemas.microsoft.com/office/drawing/2014/main" id="{3F259142-1DF2-7C88-A754-ADB498068D6C}"/>
              </a:ext>
            </a:extLst>
          </p:cNvPr>
          <p:cNvSpPr>
            <a:spLocks noGrp="1"/>
          </p:cNvSpPr>
          <p:nvPr>
            <p:ph type="body" sz="quarter" idx="17"/>
          </p:nvPr>
        </p:nvSpPr>
        <p:spPr>
          <a:xfrm>
            <a:off x="8813736" y="6129338"/>
            <a:ext cx="2719452" cy="504825"/>
          </a:xfrm>
        </p:spPr>
        <p:txBody>
          <a:bodyPr anchor="b">
            <a:noAutofit/>
          </a:bodyPr>
          <a:lstStyle>
            <a:lvl1pPr marL="0" indent="0">
              <a:buNone/>
              <a:defRPr sz="12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16781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17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50"/>
                                        <p:tgtEl>
                                          <p:spTgt spid="10"/>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p:bldLst>
  </p:timing>
  <p:extLst>
    <p:ext uri="{DCECCB84-F9BA-43D5-87BE-67443E8EF086}">
      <p15:sldGuideLst xmlns:p15="http://schemas.microsoft.com/office/powerpoint/2012/main">
        <p15:guide id="1" orient="horz" pos="2033"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maside alt C">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916115"/>
            <a:ext cx="5040000" cy="4212000"/>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1341437"/>
            <a:ext cx="5040000"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9" name="Picture Placeholder">
            <a:extLst>
              <a:ext uri="{FF2B5EF4-FFF2-40B4-BE49-F238E27FC236}">
                <a16:creationId xmlns:a16="http://schemas.microsoft.com/office/drawing/2014/main" id="{45AFF39F-BC57-BF09-4618-F5036EC9AF45}"/>
              </a:ext>
            </a:extLst>
          </p:cNvPr>
          <p:cNvSpPr>
            <a:spLocks noGrp="1"/>
          </p:cNvSpPr>
          <p:nvPr>
            <p:ph type="pic" sz="quarter" idx="17"/>
          </p:nvPr>
        </p:nvSpPr>
        <p:spPr>
          <a:xfrm>
            <a:off x="6133515" y="728663"/>
            <a:ext cx="2160000" cy="2160000"/>
          </a:xfrm>
          <a:solidFill>
            <a:schemeClr val="accent5"/>
          </a:solidFill>
        </p:spPr>
        <p:txBody>
          <a:bodyPr lIns="180000" tIns="180000" rIns="180000" bIns="180000">
            <a:normAutofit/>
          </a:bodyPr>
          <a:lstStyle>
            <a:lvl1pPr marL="0" indent="0" algn="ctr">
              <a:buFontTx/>
              <a:buNone/>
              <a:defRPr sz="1800">
                <a:solidFill>
                  <a:schemeClr val="tx2"/>
                </a:solidFill>
              </a:defRPr>
            </a:lvl1pPr>
          </a:lstStyle>
          <a:p>
            <a:r>
              <a:rPr lang="nb-NO"/>
              <a:t>Klikk på ikonet for å legge til et bilde</a:t>
            </a:r>
            <a:endParaRPr lang="en-NO" dirty="0"/>
          </a:p>
        </p:txBody>
      </p:sp>
      <p:sp>
        <p:nvSpPr>
          <p:cNvPr id="21" name="Picture Placeholder">
            <a:extLst>
              <a:ext uri="{FF2B5EF4-FFF2-40B4-BE49-F238E27FC236}">
                <a16:creationId xmlns:a16="http://schemas.microsoft.com/office/drawing/2014/main" id="{7C493FD7-7EAC-2738-FD73-2D2005E27E05}"/>
              </a:ext>
            </a:extLst>
          </p:cNvPr>
          <p:cNvSpPr>
            <a:spLocks noGrp="1" noChangeAspect="1"/>
          </p:cNvSpPr>
          <p:nvPr>
            <p:ph type="pic" sz="quarter" idx="18"/>
          </p:nvPr>
        </p:nvSpPr>
        <p:spPr>
          <a:xfrm>
            <a:off x="8293188" y="2886630"/>
            <a:ext cx="3240000" cy="3240000"/>
          </a:xfrm>
          <a:solidFill>
            <a:schemeClr val="accent5"/>
          </a:solidFill>
        </p:spPr>
        <p:txBody>
          <a:bodyPr lIns="180000" tIns="180000" rIns="180000" bIns="180000">
            <a:normAutofit/>
          </a:bodyPr>
          <a:lstStyle>
            <a:lvl1pPr marL="0" indent="0" algn="ctr">
              <a:buFontTx/>
              <a:buNone/>
              <a:defRPr sz="1800">
                <a:solidFill>
                  <a:schemeClr val="tx2"/>
                </a:solidFill>
              </a:defRPr>
            </a:lvl1pPr>
          </a:lstStyle>
          <a:p>
            <a:r>
              <a:rPr lang="nb-NO"/>
              <a:t>Klikk på ikonet for å legge til et bilde</a:t>
            </a:r>
            <a:endParaRPr lang="en-NO" dirty="0"/>
          </a:p>
        </p:txBody>
      </p:sp>
      <p:sp>
        <p:nvSpPr>
          <p:cNvPr id="8" name="Rectangle">
            <a:extLst>
              <a:ext uri="{FF2B5EF4-FFF2-40B4-BE49-F238E27FC236}">
                <a16:creationId xmlns:a16="http://schemas.microsoft.com/office/drawing/2014/main" id="{96FBA388-E7B6-BF30-FD8A-CFBB0C0EE93D}"/>
              </a:ext>
              <a:ext uri="{C183D7F6-B498-43B3-948B-1728B52AA6E4}">
                <adec:decorative xmlns:adec="http://schemas.microsoft.com/office/drawing/2017/decorative" val="1"/>
              </a:ext>
            </a:extLst>
          </p:cNvPr>
          <p:cNvSpPr/>
          <p:nvPr/>
        </p:nvSpPr>
        <p:spPr>
          <a:xfrm>
            <a:off x="10453188" y="1808663"/>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9" name="Oval">
            <a:extLst>
              <a:ext uri="{FF2B5EF4-FFF2-40B4-BE49-F238E27FC236}">
                <a16:creationId xmlns:a16="http://schemas.microsoft.com/office/drawing/2014/main" id="{28257BC6-F101-0232-F3A9-1000C637B2A8}"/>
              </a:ext>
              <a:ext uri="{C183D7F6-B498-43B3-948B-1728B52AA6E4}">
                <adec:decorative xmlns:adec="http://schemas.microsoft.com/office/drawing/2017/decorative" val="1"/>
              </a:ext>
            </a:extLst>
          </p:cNvPr>
          <p:cNvSpPr/>
          <p:nvPr/>
        </p:nvSpPr>
        <p:spPr>
          <a:xfrm>
            <a:off x="6133515" y="2886630"/>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6" name="NHN-logo">
            <a:extLst>
              <a:ext uri="{FF2B5EF4-FFF2-40B4-BE49-F238E27FC236}">
                <a16:creationId xmlns:a16="http://schemas.microsoft.com/office/drawing/2014/main" id="{96397319-8A3A-97A4-07C4-70073F4A2B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4" name="TextBox 13">
            <a:extLst>
              <a:ext uri="{FF2B5EF4-FFF2-40B4-BE49-F238E27FC236}">
                <a16:creationId xmlns:a16="http://schemas.microsoft.com/office/drawing/2014/main" id="{19B996EA-554A-82EA-8118-87EA7BEFC5F8}"/>
              </a:ext>
            </a:extLst>
          </p:cNvPr>
          <p:cNvSpPr txBox="1"/>
          <p:nvPr/>
        </p:nvSpPr>
        <p:spPr>
          <a:xfrm>
            <a:off x="12395200" y="17869"/>
            <a:ext cx="2159000" cy="6829495"/>
          </a:xfrm>
          <a:prstGeom prst="rect">
            <a:avLst/>
          </a:prstGeom>
          <a:solidFill>
            <a:schemeClr val="bg1"/>
          </a:solidFill>
        </p:spPr>
        <p:txBody>
          <a:bodyPr wrap="square" lIns="180000" tIns="180000" rIns="180000" bIns="180000" rtlCol="0">
            <a:noAutofit/>
          </a:bodyPr>
          <a:lstStyle/>
          <a:p>
            <a:pPr algn="l"/>
            <a:r>
              <a:rPr lang="en-NO" sz="1400" dirty="0">
                <a:solidFill>
                  <a:schemeClr val="tx1">
                    <a:lumMod val="65000"/>
                    <a:lumOff val="35000"/>
                  </a:schemeClr>
                </a:solidFill>
              </a:rPr>
              <a:t>Tips</a:t>
            </a:r>
          </a:p>
          <a:p>
            <a:pPr algn="l"/>
            <a:endParaRPr lang="en-NO" sz="1400" dirty="0">
              <a:solidFill>
                <a:schemeClr val="tx1">
                  <a:lumMod val="65000"/>
                  <a:lumOff val="35000"/>
                </a:schemeClr>
              </a:solidFill>
            </a:endParaRPr>
          </a:p>
          <a:p>
            <a:pPr algn="l"/>
            <a:r>
              <a:rPr lang="en-NO" sz="1400" dirty="0">
                <a:solidFill>
                  <a:schemeClr val="tx1">
                    <a:lumMod val="65000"/>
                    <a:lumOff val="35000"/>
                  </a:schemeClr>
                </a:solidFill>
              </a:rPr>
              <a:t>I denne malen kan du legge inn to bilder</a:t>
            </a:r>
            <a:r>
              <a:rPr lang="nb-NO" sz="1400" dirty="0">
                <a:solidFill>
                  <a:schemeClr val="tx1">
                    <a:lumMod val="65000"/>
                    <a:lumOff val="35000"/>
                  </a:schemeClr>
                </a:solidFill>
              </a:rPr>
              <a:t> i</a:t>
            </a:r>
            <a:r>
              <a:rPr lang="en-NO" sz="1400" dirty="0">
                <a:solidFill>
                  <a:schemeClr val="tx1">
                    <a:lumMod val="65000"/>
                    <a:lumOff val="35000"/>
                  </a:schemeClr>
                </a:solidFill>
              </a:rPr>
              <a:t> de største kvadratene.</a:t>
            </a:r>
          </a:p>
          <a:p>
            <a:pPr algn="l"/>
            <a:endParaRPr lang="en-NO" sz="14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400" dirty="0">
                <a:solidFill>
                  <a:schemeClr val="tx1">
                    <a:lumMod val="65000"/>
                    <a:lumOff val="35000"/>
                  </a:schemeClr>
                </a:solidFill>
              </a:rPr>
              <a:t>D</a:t>
            </a:r>
            <a:r>
              <a:rPr lang="en-NO" sz="1400" dirty="0">
                <a:solidFill>
                  <a:schemeClr val="tx1">
                    <a:lumMod val="65000"/>
                    <a:lumOff val="35000"/>
                  </a:schemeClr>
                </a:solidFill>
              </a:rPr>
              <a:t>ersom kvadratene ikke fylles vil de vises som kvadrater</a:t>
            </a:r>
            <a:r>
              <a:rPr lang="nb-NO" sz="1400" dirty="0">
                <a:solidFill>
                  <a:schemeClr val="tx1">
                    <a:lumMod val="65000"/>
                    <a:lumOff val="35000"/>
                  </a:schemeClr>
                </a:solidFill>
              </a:rPr>
              <a:t> i </a:t>
            </a:r>
            <a:r>
              <a:rPr lang="en-NO" sz="1400" dirty="0">
                <a:solidFill>
                  <a:schemeClr val="tx1">
                    <a:lumMod val="65000"/>
                    <a:lumOff val="35000"/>
                  </a:schemeClr>
                </a:solidFill>
              </a:rPr>
              <a:t>fargen </a:t>
            </a:r>
            <a:r>
              <a:rPr lang="en-GB" sz="1400" dirty="0">
                <a:solidFill>
                  <a:schemeClr val="tx1">
                    <a:lumMod val="65000"/>
                    <a:lumOff val="35000"/>
                  </a:schemeClr>
                </a:solidFill>
              </a:rPr>
              <a:t>Lys </a:t>
            </a:r>
            <a:r>
              <a:rPr lang="en-GB" sz="1400" dirty="0" err="1">
                <a:solidFill>
                  <a:schemeClr val="tx1">
                    <a:lumMod val="65000"/>
                    <a:lumOff val="35000"/>
                  </a:schemeClr>
                </a:solidFill>
              </a:rPr>
              <a:t>Grønn</a:t>
            </a:r>
            <a:r>
              <a:rPr lang="en-GB" sz="1400" dirty="0">
                <a:solidFill>
                  <a:schemeClr val="tx1">
                    <a:lumMod val="65000"/>
                    <a:lumOff val="35000"/>
                  </a:schemeClr>
                </a:solidFill>
              </a:rPr>
              <a:t> </a:t>
            </a:r>
            <a:r>
              <a:rPr lang="en-GB" sz="1400" dirty="0" err="1">
                <a:solidFill>
                  <a:schemeClr val="tx1">
                    <a:lumMod val="65000"/>
                    <a:lumOff val="35000"/>
                  </a:schemeClr>
                </a:solidFill>
              </a:rPr>
              <a:t>Primær</a:t>
            </a:r>
            <a:r>
              <a:rPr lang="en-GB" sz="1400" dirty="0">
                <a:solidFill>
                  <a:schemeClr val="tx1">
                    <a:lumMod val="65000"/>
                    <a:lumOff val="35000"/>
                  </a:schemeClr>
                </a:solidFill>
              </a:rPr>
              <a:t>. Denne </a:t>
            </a:r>
            <a:r>
              <a:rPr lang="en-GB" sz="1400" dirty="0" err="1">
                <a:solidFill>
                  <a:schemeClr val="tx1">
                    <a:lumMod val="65000"/>
                    <a:lumOff val="35000"/>
                  </a:schemeClr>
                </a:solidFill>
              </a:rPr>
              <a:t>fargen</a:t>
            </a:r>
            <a:r>
              <a:rPr lang="en-GB" sz="1400" dirty="0">
                <a:solidFill>
                  <a:schemeClr val="tx1">
                    <a:lumMod val="65000"/>
                    <a:lumOff val="35000"/>
                  </a:schemeClr>
                </a:solidFill>
              </a:rPr>
              <a:t> </a:t>
            </a:r>
            <a:r>
              <a:rPr lang="en-GB" sz="1400" dirty="0" err="1">
                <a:solidFill>
                  <a:schemeClr val="tx1">
                    <a:lumMod val="65000"/>
                    <a:lumOff val="35000"/>
                  </a:schemeClr>
                </a:solidFill>
              </a:rPr>
              <a:t>kan</a:t>
            </a:r>
            <a:r>
              <a:rPr lang="en-GB" sz="1400" dirty="0">
                <a:solidFill>
                  <a:schemeClr val="tx1">
                    <a:lumMod val="65000"/>
                    <a:lumOff val="35000"/>
                  </a:schemeClr>
                </a:solidFill>
              </a:rPr>
              <a:t> </a:t>
            </a:r>
            <a:r>
              <a:rPr lang="en-GB" sz="1400" dirty="0" err="1">
                <a:solidFill>
                  <a:schemeClr val="tx1">
                    <a:lumMod val="65000"/>
                    <a:lumOff val="35000"/>
                  </a:schemeClr>
                </a:solidFill>
              </a:rPr>
              <a:t>endres</a:t>
            </a:r>
            <a:r>
              <a:rPr lang="en-GB" sz="140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400" dirty="0">
              <a:solidFill>
                <a:schemeClr val="tx1">
                  <a:lumMod val="65000"/>
                  <a:lumOff val="35000"/>
                </a:schemeClr>
              </a:solidFill>
            </a:endParaRPr>
          </a:p>
          <a:p>
            <a:pPr algn="l"/>
            <a:endParaRPr lang="en-NO" sz="1400" dirty="0">
              <a:solidFill>
                <a:schemeClr val="tx1">
                  <a:lumMod val="65000"/>
                  <a:lumOff val="35000"/>
                </a:schemeClr>
              </a:solidFill>
            </a:endParaRPr>
          </a:p>
          <a:p>
            <a:pPr algn="l"/>
            <a:r>
              <a:rPr lang="en-GB" sz="1400" dirty="0">
                <a:solidFill>
                  <a:schemeClr val="tx1">
                    <a:lumMod val="65000"/>
                    <a:lumOff val="35000"/>
                  </a:schemeClr>
                </a:solidFill>
              </a:rPr>
              <a:t>D</a:t>
            </a:r>
            <a:r>
              <a:rPr lang="en-NO" sz="1400" dirty="0">
                <a:solidFill>
                  <a:schemeClr val="tx1">
                    <a:lumMod val="65000"/>
                    <a:lumOff val="35000"/>
                  </a:schemeClr>
                </a:solidFill>
              </a:rPr>
              <a:t>e andre to formene er statiske og kan ikke endres.</a:t>
            </a:r>
          </a:p>
        </p:txBody>
      </p:sp>
      <p:sp>
        <p:nvSpPr>
          <p:cNvPr id="15" name="TextBox 14">
            <a:extLst>
              <a:ext uri="{FF2B5EF4-FFF2-40B4-BE49-F238E27FC236}">
                <a16:creationId xmlns:a16="http://schemas.microsoft.com/office/drawing/2014/main" id="{02975751-D8D7-A77D-6F97-CE83152AEBAC}"/>
              </a:ext>
              <a:ext uri="{C183D7F6-B498-43B3-948B-1728B52AA6E4}">
                <adec:decorative xmlns:adec="http://schemas.microsoft.com/office/drawing/2017/decorative" val="1"/>
              </a:ext>
            </a:extLst>
          </p:cNvPr>
          <p:cNvSpPr txBox="1"/>
          <p:nvPr userDrawn="1"/>
        </p:nvSpPr>
        <p:spPr>
          <a:xfrm>
            <a:off x="12395200" y="-339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0" dirty="0">
                <a:solidFill>
                  <a:schemeClr val="tx1">
                    <a:lumMod val="65000"/>
                    <a:lumOff val="35000"/>
                  </a:schemeClr>
                </a:solidFill>
              </a:rPr>
              <a:t>Øvrige </a:t>
            </a:r>
            <a:r>
              <a:rPr lang="en-NO" sz="1200" i="0" dirty="0">
                <a:solidFill>
                  <a:schemeClr val="tx1">
                    <a:lumMod val="65000"/>
                    <a:lumOff val="35000"/>
                  </a:schemeClr>
                </a:solidFill>
              </a:rPr>
              <a:t>former er </a:t>
            </a:r>
            <a:r>
              <a:rPr lang="en-NO" sz="1200" i="1" dirty="0">
                <a:solidFill>
                  <a:schemeClr val="tx1">
                    <a:lumMod val="65000"/>
                    <a:lumOff val="35000"/>
                  </a:schemeClr>
                </a:solidFill>
              </a:rPr>
              <a:t>statiske </a:t>
            </a:r>
            <a:r>
              <a:rPr lang="en-NO" sz="1200" dirty="0">
                <a:solidFill>
                  <a:schemeClr val="tx1">
                    <a:lumMod val="65000"/>
                    <a:lumOff val="35000"/>
                  </a:schemeClr>
                </a:solidFill>
              </a:rPr>
              <a:t>og kan ikke endres.</a:t>
            </a:r>
          </a:p>
        </p:txBody>
      </p:sp>
    </p:spTree>
    <p:extLst>
      <p:ext uri="{BB962C8B-B14F-4D97-AF65-F5344CB8AC3E}">
        <p14:creationId xmlns:p14="http://schemas.microsoft.com/office/powerpoint/2010/main" val="211408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9" grpId="0" animBg="1"/>
      <p:bldP spid="21" grpId="0" animBg="1"/>
      <p:bldP spid="8" grpId="0" animBg="1"/>
      <p:bldP spid="9" grpId="0" animBg="1"/>
    </p:bld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maside alt D ">
    <p:bg>
      <p:bgPr>
        <a:solidFill>
          <a:schemeClr val="bg1"/>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474256" y="728662"/>
            <a:ext cx="5055624" cy="2184647"/>
          </a:xfrm>
        </p:spPr>
        <p:txBody>
          <a:bodyPr wrap="square" anchor="b">
            <a:noAutofit/>
          </a:bodyPr>
          <a:lstStyle>
            <a:lvl1pPr>
              <a:defRPr sz="3600">
                <a:solidFill>
                  <a:schemeClr val="tx2"/>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474256" y="3322638"/>
            <a:ext cx="5055624" cy="2806700"/>
          </a:xfrm>
        </p:spPr>
        <p:txBody>
          <a:bodyPr/>
          <a:lstStyle>
            <a:lvl1pPr marL="216000" indent="-216000">
              <a:lnSpc>
                <a:spcPct val="100000"/>
              </a:lnSpc>
              <a:spcBef>
                <a:spcPts val="1000"/>
              </a:spcBef>
              <a:buClr>
                <a:schemeClr val="accent1"/>
              </a:buClr>
              <a:buFont typeface="Arial" panose="020B0604020202020204" pitchFamily="34" charset="0"/>
              <a:buChar char="•"/>
              <a:defRPr sz="2000">
                <a:solidFill>
                  <a:schemeClr val="tx2"/>
                </a:solidFill>
              </a:defRPr>
            </a:lvl1pPr>
            <a:lvl2pPr>
              <a:lnSpc>
                <a:spcPct val="100000"/>
              </a:lnSpc>
              <a:spcBef>
                <a:spcPts val="600"/>
              </a:spcBef>
              <a:buClr>
                <a:schemeClr val="accent1"/>
              </a:buClr>
              <a:defRPr sz="1800">
                <a:solidFill>
                  <a:schemeClr val="tx2"/>
                </a:solidFill>
              </a:defRPr>
            </a:lvl2pPr>
            <a:lvl3pPr>
              <a:lnSpc>
                <a:spcPct val="100000"/>
              </a:lnSpc>
              <a:spcBef>
                <a:spcPts val="600"/>
              </a:spcBef>
              <a:buClr>
                <a:schemeClr val="accent1"/>
              </a:buClr>
              <a:defRPr sz="1600">
                <a:solidFill>
                  <a:schemeClr val="tx2"/>
                </a:solidFill>
              </a:defRPr>
            </a:lvl3pPr>
            <a:lvl4pPr>
              <a:lnSpc>
                <a:spcPct val="100000"/>
              </a:lnSpc>
              <a:spcBef>
                <a:spcPts val="600"/>
              </a:spcBef>
              <a:buClr>
                <a:schemeClr val="accent1"/>
              </a:buClr>
              <a:defRPr sz="1400">
                <a:solidFill>
                  <a:schemeClr val="tx2"/>
                </a:solidFill>
              </a:defRPr>
            </a:lvl4pPr>
            <a:lvl5pPr>
              <a:spcBef>
                <a:spcPts val="600"/>
              </a:spcBef>
              <a:buClr>
                <a:schemeClr val="accent1"/>
              </a:buClr>
              <a:defRPr sz="140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Picture Placeholder">
            <a:extLst>
              <a:ext uri="{FF2B5EF4-FFF2-40B4-BE49-F238E27FC236}">
                <a16:creationId xmlns:a16="http://schemas.microsoft.com/office/drawing/2014/main" id="{DE2998B0-C09E-6370-1F84-97BBC881CD39}"/>
              </a:ext>
            </a:extLst>
          </p:cNvPr>
          <p:cNvSpPr>
            <a:spLocks noGrp="1"/>
          </p:cNvSpPr>
          <p:nvPr>
            <p:ph type="pic" sz="quarter" idx="17"/>
          </p:nvPr>
        </p:nvSpPr>
        <p:spPr>
          <a:xfrm>
            <a:off x="3879881" y="731371"/>
            <a:ext cx="2160000" cy="2160000"/>
          </a:xfrm>
          <a:solidFill>
            <a:schemeClr val="accent5"/>
          </a:solidFill>
        </p:spPr>
        <p:txBody>
          <a:bodyPr lIns="180000" tIns="180000" rIns="180000" bIns="180000">
            <a:normAutofit/>
          </a:bodyPr>
          <a:lstStyle>
            <a:lvl1pPr marL="0" indent="0" algn="ctr">
              <a:buFontTx/>
              <a:buNone/>
              <a:defRPr sz="1600">
                <a:solidFill>
                  <a:schemeClr val="tx2"/>
                </a:solidFill>
              </a:defRPr>
            </a:lvl1pPr>
          </a:lstStyle>
          <a:p>
            <a:r>
              <a:rPr lang="nb-NO"/>
              <a:t>Klikk på ikonet for å legge til et bilde</a:t>
            </a:r>
            <a:endParaRPr lang="en-NO" dirty="0"/>
          </a:p>
        </p:txBody>
      </p:sp>
      <p:sp>
        <p:nvSpPr>
          <p:cNvPr id="13" name="Picture Placeholder">
            <a:extLst>
              <a:ext uri="{FF2B5EF4-FFF2-40B4-BE49-F238E27FC236}">
                <a16:creationId xmlns:a16="http://schemas.microsoft.com/office/drawing/2014/main" id="{E86514F9-4BA2-FB2B-9A31-4CE1A2207AB9}"/>
              </a:ext>
            </a:extLst>
          </p:cNvPr>
          <p:cNvSpPr>
            <a:spLocks noGrp="1" noChangeAspect="1"/>
          </p:cNvSpPr>
          <p:nvPr>
            <p:ph type="pic" sz="quarter" idx="18"/>
          </p:nvPr>
        </p:nvSpPr>
        <p:spPr>
          <a:xfrm>
            <a:off x="640208" y="2889338"/>
            <a:ext cx="3240000" cy="3240000"/>
          </a:xfrm>
          <a:solidFill>
            <a:srgbClr val="015945"/>
          </a:solidFill>
        </p:spPr>
        <p:txBody>
          <a:bodyPr lIns="180000" tIns="180000" rIns="180000" bIns="180000">
            <a:normAutofit/>
          </a:bodyPr>
          <a:lstStyle>
            <a:lvl1pPr marL="0" indent="0" algn="ctr">
              <a:buFontTx/>
              <a:buNone/>
              <a:defRPr sz="1600">
                <a:solidFill>
                  <a:schemeClr val="bg1"/>
                </a:solidFill>
              </a:defRPr>
            </a:lvl1pPr>
          </a:lstStyle>
          <a:p>
            <a:r>
              <a:rPr lang="nb-NO"/>
              <a:t>Klikk på ikonet for å legge til et bilde</a:t>
            </a:r>
            <a:endParaRPr lang="en-NO" dirty="0"/>
          </a:p>
        </p:txBody>
      </p:sp>
      <p:sp>
        <p:nvSpPr>
          <p:cNvPr id="5" name="Oval">
            <a:extLst>
              <a:ext uri="{FF2B5EF4-FFF2-40B4-BE49-F238E27FC236}">
                <a16:creationId xmlns:a16="http://schemas.microsoft.com/office/drawing/2014/main" id="{04F7F4B9-1E87-81A1-F338-53AF80C78FC1}"/>
              </a:ext>
              <a:ext uri="{C183D7F6-B498-43B3-948B-1728B52AA6E4}">
                <adec:decorative xmlns:adec="http://schemas.microsoft.com/office/drawing/2017/decorative" val="1"/>
              </a:ext>
            </a:extLst>
          </p:cNvPr>
          <p:cNvSpPr/>
          <p:nvPr/>
        </p:nvSpPr>
        <p:spPr>
          <a:xfrm>
            <a:off x="3879881" y="2889338"/>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Rectangle">
            <a:extLst>
              <a:ext uri="{FF2B5EF4-FFF2-40B4-BE49-F238E27FC236}">
                <a16:creationId xmlns:a16="http://schemas.microsoft.com/office/drawing/2014/main" id="{BE51E49A-F4E2-17FB-ABFC-FC830BF03381}"/>
              </a:ext>
              <a:ext uri="{C183D7F6-B498-43B3-948B-1728B52AA6E4}">
                <adec:decorative xmlns:adec="http://schemas.microsoft.com/office/drawing/2017/decorative" val="1"/>
              </a:ext>
            </a:extLst>
          </p:cNvPr>
          <p:cNvSpPr/>
          <p:nvPr/>
        </p:nvSpPr>
        <p:spPr>
          <a:xfrm>
            <a:off x="640208" y="1811371"/>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3" name="NHN-logo">
            <a:extLst>
              <a:ext uri="{FF2B5EF4-FFF2-40B4-BE49-F238E27FC236}">
                <a16:creationId xmlns:a16="http://schemas.microsoft.com/office/drawing/2014/main" id="{39EE6E8D-A213-818E-412A-225EBF016DF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6" name="TextBox 15">
            <a:extLst>
              <a:ext uri="{FF2B5EF4-FFF2-40B4-BE49-F238E27FC236}">
                <a16:creationId xmlns:a16="http://schemas.microsoft.com/office/drawing/2014/main" id="{FC3E87ED-4189-56D2-D045-E01D6F279998}"/>
              </a:ext>
            </a:extLst>
          </p:cNvPr>
          <p:cNvSpPr txBox="1"/>
          <p:nvPr userDrawn="1"/>
        </p:nvSpPr>
        <p:spPr>
          <a:xfrm>
            <a:off x="12395200" y="723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kan brukes til å utheve innhold eller brukes som </a:t>
            </a:r>
            <a:r>
              <a:rPr lang="en-NO" sz="1200" i="1" dirty="0">
                <a:solidFill>
                  <a:schemeClr val="tx1">
                    <a:lumMod val="65000"/>
                    <a:lumOff val="35000"/>
                  </a:schemeClr>
                </a:solidFill>
              </a:rPr>
              <a:t>skille-lysbilde</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0" dirty="0">
                <a:solidFill>
                  <a:schemeClr val="tx1">
                    <a:lumMod val="65000"/>
                    <a:lumOff val="35000"/>
                  </a:schemeClr>
                </a:solidFill>
              </a:rPr>
              <a:t>Øvrige </a:t>
            </a:r>
            <a:r>
              <a:rPr lang="en-NO" sz="1200" i="0" dirty="0">
                <a:solidFill>
                  <a:schemeClr val="tx1">
                    <a:lumMod val="65000"/>
                    <a:lumOff val="35000"/>
                  </a:schemeClr>
                </a:solidFill>
              </a:rPr>
              <a:t>former er </a:t>
            </a:r>
            <a:r>
              <a:rPr lang="en-NO" sz="1200" i="1" dirty="0">
                <a:solidFill>
                  <a:schemeClr val="tx1">
                    <a:lumMod val="65000"/>
                    <a:lumOff val="35000"/>
                  </a:schemeClr>
                </a:solidFill>
              </a:rPr>
              <a:t>statiske </a:t>
            </a:r>
            <a:r>
              <a:rPr lang="en-NO" sz="1200" dirty="0">
                <a:solidFill>
                  <a:schemeClr val="tx1">
                    <a:lumMod val="65000"/>
                    <a:lumOff val="35000"/>
                  </a:schemeClr>
                </a:solidFill>
              </a:rPr>
              <a:t>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Dersom det ikke er ønskelig med kulepunkter, skru av kulepunkter </a:t>
            </a:r>
            <a:r>
              <a:rPr lang="en-GB" sz="1200" dirty="0">
                <a:solidFill>
                  <a:schemeClr val="tx1">
                    <a:lumMod val="65000"/>
                    <a:lumOff val="35000"/>
                  </a:schemeClr>
                </a:solidFill>
              </a:rPr>
              <a:t>I</a:t>
            </a:r>
            <a:r>
              <a:rPr lang="en-NO" sz="1200" dirty="0">
                <a:solidFill>
                  <a:schemeClr val="tx1">
                    <a:lumMod val="65000"/>
                    <a:lumOff val="35000"/>
                  </a:schemeClr>
                </a:solidFill>
              </a:rPr>
              <a:t> toppmenyen. </a:t>
            </a:r>
            <a:endParaRPr lang="en-NO" sz="1200" i="0" dirty="0">
              <a:solidFill>
                <a:schemeClr val="tx1">
                  <a:lumMod val="65000"/>
                  <a:lumOff val="35000"/>
                </a:schemeClr>
              </a:solidFill>
            </a:endParaRPr>
          </a:p>
        </p:txBody>
      </p:sp>
    </p:spTree>
    <p:extLst>
      <p:ext uri="{BB962C8B-B14F-4D97-AF65-F5344CB8AC3E}">
        <p14:creationId xmlns:p14="http://schemas.microsoft.com/office/powerpoint/2010/main" val="23486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5" grpId="0" animBg="1"/>
      <p:bldP spid="4" grpId="0" animBg="1"/>
    </p:bldLst>
  </p:timing>
  <p:extLst>
    <p:ext uri="{DCECCB84-F9BA-43D5-87BE-67443E8EF086}">
      <p15:sldGuideLst xmlns:p15="http://schemas.microsoft.com/office/powerpoint/2012/main">
        <p15:guide id="1" orient="horz" pos="2093"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maside alt D - mørk">
    <p:bg>
      <p:bgPr>
        <a:solidFill>
          <a:schemeClr val="tx2"/>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477564" y="728662"/>
            <a:ext cx="5055624" cy="2184647"/>
          </a:xfrm>
        </p:spPr>
        <p:txBody>
          <a:bodyPr anchor="b">
            <a:noAutofit/>
          </a:bodyPr>
          <a:lstStyle>
            <a:lvl1pPr>
              <a:defRPr sz="3600">
                <a:solidFill>
                  <a:schemeClr val="bg1"/>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474256" y="3322638"/>
            <a:ext cx="5055624" cy="2806700"/>
          </a:xfrm>
        </p:spPr>
        <p:txBody>
          <a:bodyPr/>
          <a:lstStyle>
            <a:lvl1pPr marL="216000" indent="-216000">
              <a:lnSpc>
                <a:spcPct val="100000"/>
              </a:lnSpc>
              <a:spcBef>
                <a:spcPts val="1000"/>
              </a:spcBef>
              <a:buClr>
                <a:schemeClr val="accent5"/>
              </a:buClr>
              <a:buFont typeface="Arial" panose="020B0604020202020204" pitchFamily="34" charset="0"/>
              <a:buChar char="•"/>
              <a:defRPr sz="2000">
                <a:solidFill>
                  <a:schemeClr val="bg1"/>
                </a:solidFill>
              </a:defRPr>
            </a:lvl1pPr>
            <a:lvl2pPr>
              <a:lnSpc>
                <a:spcPct val="100000"/>
              </a:lnSpc>
              <a:spcBef>
                <a:spcPts val="600"/>
              </a:spcBef>
              <a:buClr>
                <a:schemeClr val="accent5"/>
              </a:buClr>
              <a:defRPr sz="1800">
                <a:solidFill>
                  <a:schemeClr val="bg1"/>
                </a:solidFill>
              </a:defRPr>
            </a:lvl2pPr>
            <a:lvl3pPr>
              <a:lnSpc>
                <a:spcPct val="100000"/>
              </a:lnSpc>
              <a:spcBef>
                <a:spcPts val="600"/>
              </a:spcBef>
              <a:buClr>
                <a:schemeClr val="accent5"/>
              </a:buClr>
              <a:defRPr sz="1600">
                <a:solidFill>
                  <a:schemeClr val="bg1"/>
                </a:solidFill>
              </a:defRPr>
            </a:lvl3pPr>
            <a:lvl4pPr>
              <a:lnSpc>
                <a:spcPct val="100000"/>
              </a:lnSpc>
              <a:spcBef>
                <a:spcPts val="600"/>
              </a:spcBef>
              <a:buClr>
                <a:schemeClr val="accent5"/>
              </a:buClr>
              <a:defRPr sz="1400">
                <a:solidFill>
                  <a:schemeClr val="bg1"/>
                </a:solidFill>
              </a:defRPr>
            </a:lvl4pPr>
            <a:lvl5pPr>
              <a:lnSpc>
                <a:spcPct val="100000"/>
              </a:lnSpc>
              <a:spcBef>
                <a:spcPts val="600"/>
              </a:spcBef>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26" name="Picture Placeholder">
            <a:extLst>
              <a:ext uri="{FF2B5EF4-FFF2-40B4-BE49-F238E27FC236}">
                <a16:creationId xmlns:a16="http://schemas.microsoft.com/office/drawing/2014/main" id="{32100944-BF5A-657E-F3E3-1E32979E8EFD}"/>
              </a:ext>
            </a:extLst>
          </p:cNvPr>
          <p:cNvSpPr>
            <a:spLocks noGrp="1"/>
          </p:cNvSpPr>
          <p:nvPr>
            <p:ph type="pic" sz="quarter" idx="17"/>
          </p:nvPr>
        </p:nvSpPr>
        <p:spPr>
          <a:xfrm>
            <a:off x="3879881" y="731371"/>
            <a:ext cx="2160000" cy="2160000"/>
          </a:xfrm>
          <a:solidFill>
            <a:schemeClr val="accent5"/>
          </a:solidFill>
        </p:spPr>
        <p:txBody>
          <a:bodyPr lIns="180000" tIns="180000" rIns="180000" bIns="180000">
            <a:normAutofit/>
          </a:bodyPr>
          <a:lstStyle>
            <a:lvl1pPr marL="0" indent="0" algn="ctr">
              <a:buFontTx/>
              <a:buNone/>
              <a:defRPr sz="1600">
                <a:solidFill>
                  <a:schemeClr val="tx2"/>
                </a:solidFill>
              </a:defRPr>
            </a:lvl1pPr>
          </a:lstStyle>
          <a:p>
            <a:r>
              <a:rPr lang="nb-NO"/>
              <a:t>Klikk på ikonet for å legge til et bilde</a:t>
            </a:r>
            <a:endParaRPr lang="en-NO" dirty="0"/>
          </a:p>
        </p:txBody>
      </p:sp>
      <p:sp>
        <p:nvSpPr>
          <p:cNvPr id="27" name="Picture Placeholder">
            <a:extLst>
              <a:ext uri="{FF2B5EF4-FFF2-40B4-BE49-F238E27FC236}">
                <a16:creationId xmlns:a16="http://schemas.microsoft.com/office/drawing/2014/main" id="{222EE62D-FDFA-B338-23D2-1CE43EC1ED3A}"/>
              </a:ext>
            </a:extLst>
          </p:cNvPr>
          <p:cNvSpPr>
            <a:spLocks noGrp="1" noChangeAspect="1"/>
          </p:cNvSpPr>
          <p:nvPr>
            <p:ph type="pic" sz="quarter" idx="18"/>
          </p:nvPr>
        </p:nvSpPr>
        <p:spPr>
          <a:xfrm>
            <a:off x="640208" y="2889338"/>
            <a:ext cx="3240000" cy="3240000"/>
          </a:xfrm>
          <a:solidFill>
            <a:srgbClr val="015945"/>
          </a:solidFill>
        </p:spPr>
        <p:txBody>
          <a:bodyPr lIns="180000" tIns="180000" rIns="180000" bIns="180000">
            <a:normAutofit/>
          </a:bodyPr>
          <a:lstStyle>
            <a:lvl1pPr marL="0" indent="0" algn="ctr">
              <a:buFontTx/>
              <a:buNone/>
              <a:defRPr sz="1600">
                <a:solidFill>
                  <a:schemeClr val="bg1"/>
                </a:solidFill>
              </a:defRPr>
            </a:lvl1pPr>
          </a:lstStyle>
          <a:p>
            <a:r>
              <a:rPr lang="nb-NO"/>
              <a:t>Klikk på ikonet for å legge til et bilde</a:t>
            </a:r>
            <a:endParaRPr lang="en-NO" dirty="0"/>
          </a:p>
        </p:txBody>
      </p:sp>
      <p:sp>
        <p:nvSpPr>
          <p:cNvPr id="25" name="Oval">
            <a:extLst>
              <a:ext uri="{FF2B5EF4-FFF2-40B4-BE49-F238E27FC236}">
                <a16:creationId xmlns:a16="http://schemas.microsoft.com/office/drawing/2014/main" id="{7AACA0AA-433C-563E-9FE8-22AAB6F75290}"/>
              </a:ext>
              <a:ext uri="{C183D7F6-B498-43B3-948B-1728B52AA6E4}">
                <adec:decorative xmlns:adec="http://schemas.microsoft.com/office/drawing/2017/decorative" val="1"/>
              </a:ext>
            </a:extLst>
          </p:cNvPr>
          <p:cNvSpPr/>
          <p:nvPr userDrawn="1"/>
        </p:nvSpPr>
        <p:spPr>
          <a:xfrm>
            <a:off x="3879881" y="2889338"/>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4" name="Rectangle">
            <a:extLst>
              <a:ext uri="{FF2B5EF4-FFF2-40B4-BE49-F238E27FC236}">
                <a16:creationId xmlns:a16="http://schemas.microsoft.com/office/drawing/2014/main" id="{4E86C601-540D-B5C4-612A-F8D05A6B5CB6}"/>
              </a:ext>
              <a:ext uri="{C183D7F6-B498-43B3-948B-1728B52AA6E4}">
                <adec:decorative xmlns:adec="http://schemas.microsoft.com/office/drawing/2017/decorative" val="1"/>
              </a:ext>
            </a:extLst>
          </p:cNvPr>
          <p:cNvSpPr/>
          <p:nvPr userDrawn="1"/>
        </p:nvSpPr>
        <p:spPr>
          <a:xfrm>
            <a:off x="640208" y="1811371"/>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p>
        </p:txBody>
      </p:sp>
      <p:pic>
        <p:nvPicPr>
          <p:cNvPr id="28" name="NHN-logo">
            <a:extLst>
              <a:ext uri="{FF2B5EF4-FFF2-40B4-BE49-F238E27FC236}">
                <a16:creationId xmlns:a16="http://schemas.microsoft.com/office/drawing/2014/main" id="{8C3C4B2F-DE23-632F-774A-12AA87055FD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5" name="TextBox 4">
            <a:extLst>
              <a:ext uri="{FF2B5EF4-FFF2-40B4-BE49-F238E27FC236}">
                <a16:creationId xmlns:a16="http://schemas.microsoft.com/office/drawing/2014/main" id="{936B10B8-400B-BC22-2D47-0375DAAF133F}"/>
              </a:ext>
            </a:extLst>
          </p:cNvPr>
          <p:cNvSpPr txBox="1"/>
          <p:nvPr userDrawn="1"/>
        </p:nvSpPr>
        <p:spPr>
          <a:xfrm>
            <a:off x="12395200" y="7244"/>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kan brukes til å utheve innhold eller brukes som </a:t>
            </a:r>
            <a:r>
              <a:rPr lang="en-NO" sz="1200" i="1" dirty="0">
                <a:solidFill>
                  <a:schemeClr val="tx1">
                    <a:lumMod val="65000"/>
                    <a:lumOff val="35000"/>
                  </a:schemeClr>
                </a:solidFill>
              </a:rPr>
              <a:t>skille-lysbilde</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1" dirty="0">
                <a:solidFill>
                  <a:schemeClr val="tx1">
                    <a:lumMod val="65000"/>
                    <a:lumOff val="35000"/>
                  </a:schemeClr>
                </a:solidFill>
              </a:rPr>
              <a:t>Øvrige </a:t>
            </a:r>
            <a:r>
              <a:rPr lang="en-NO" sz="1200" i="1" dirty="0">
                <a:solidFill>
                  <a:schemeClr val="tx1">
                    <a:lumMod val="65000"/>
                    <a:lumOff val="35000"/>
                  </a:schemeClr>
                </a:solidFill>
              </a:rPr>
              <a:t>former er statiske </a:t>
            </a:r>
            <a:r>
              <a:rPr lang="en-NO" sz="1200" dirty="0">
                <a:solidFill>
                  <a:schemeClr val="tx1">
                    <a:lumMod val="65000"/>
                    <a:lumOff val="35000"/>
                  </a:schemeClr>
                </a:solidFill>
              </a:rPr>
              <a:t>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Dersom det ikke er ønskelig med kulepunkter, skru av kulepunkter </a:t>
            </a:r>
            <a:r>
              <a:rPr lang="en-GB" sz="1200" dirty="0">
                <a:solidFill>
                  <a:schemeClr val="tx1">
                    <a:lumMod val="65000"/>
                    <a:lumOff val="35000"/>
                  </a:schemeClr>
                </a:solidFill>
              </a:rPr>
              <a:t>I</a:t>
            </a:r>
            <a:r>
              <a:rPr lang="en-NO" sz="1200" dirty="0">
                <a:solidFill>
                  <a:schemeClr val="tx1">
                    <a:lumMod val="65000"/>
                    <a:lumOff val="35000"/>
                  </a:schemeClr>
                </a:solidFill>
              </a:rPr>
              <a:t> toppmenyen. </a:t>
            </a:r>
            <a:endParaRPr lang="en-NO" sz="1200" i="0" dirty="0">
              <a:solidFill>
                <a:schemeClr val="tx1">
                  <a:lumMod val="65000"/>
                  <a:lumOff val="35000"/>
                </a:schemeClr>
              </a:solidFill>
            </a:endParaRPr>
          </a:p>
        </p:txBody>
      </p:sp>
    </p:spTree>
    <p:extLst>
      <p:ext uri="{BB962C8B-B14F-4D97-AF65-F5344CB8AC3E}">
        <p14:creationId xmlns:p14="http://schemas.microsoft.com/office/powerpoint/2010/main" val="6556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5" grpId="0" animBg="1"/>
      <p:bldP spid="24" grpId="0" animBg="1"/>
    </p:bldLst>
  </p:timing>
  <p:extLst>
    <p:ext uri="{DCECCB84-F9BA-43D5-87BE-67443E8EF086}">
      <p15:sldGuideLst xmlns:p15="http://schemas.microsoft.com/office/powerpoint/2012/main">
        <p15:guide id="1" orient="horz" pos="2093"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side bilde m tekst - mørk høy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accent1"/>
                </a:solidFill>
              </a:defRPr>
            </a:lvl1pPr>
          </a:lstStyle>
          <a:p>
            <a:r>
              <a:rPr lang="nb-NO" dirty="0"/>
              <a:t>Klikk på ikonet for å legge til et bilde</a:t>
            </a:r>
          </a:p>
        </p:txBody>
      </p:sp>
      <p:sp>
        <p:nvSpPr>
          <p:cNvPr id="13" name="Title 1">
            <a:extLst>
              <a:ext uri="{FF2B5EF4-FFF2-40B4-BE49-F238E27FC236}">
                <a16:creationId xmlns:a16="http://schemas.microsoft.com/office/drawing/2014/main" id="{B5FEA57A-B88D-09AA-6DD4-765A90C08612}"/>
              </a:ext>
            </a:extLst>
          </p:cNvPr>
          <p:cNvSpPr>
            <a:spLocks noGrp="1"/>
          </p:cNvSpPr>
          <p:nvPr>
            <p:ph type="title"/>
          </p:nvPr>
        </p:nvSpPr>
        <p:spPr>
          <a:xfrm>
            <a:off x="4226140" y="4509337"/>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rgbClr val="015945"/>
          </a:solidFill>
        </p:spPr>
        <p:txBody>
          <a:bodyPr vert="horz" wrap="square" lIns="540000" tIns="0" rIns="1332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2" y="4509339"/>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6" name="NHN-logo">
            <a:extLst>
              <a:ext uri="{FF2B5EF4-FFF2-40B4-BE49-F238E27FC236}">
                <a16:creationId xmlns:a16="http://schemas.microsoft.com/office/drawing/2014/main" id="{F15B88EF-CD92-5DEC-1144-87A6B6329A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4" name="Tips">
            <a:extLst>
              <a:ext uri="{FF2B5EF4-FFF2-40B4-BE49-F238E27FC236}">
                <a16:creationId xmlns:a16="http://schemas.microsoft.com/office/drawing/2014/main" id="{503E0B31-3EF5-2B92-FE47-45EEA67C29B2}"/>
              </a:ext>
              <a:ext uri="{C183D7F6-B498-43B3-948B-1728B52AA6E4}">
                <adec:decorative xmlns:adec="http://schemas.microsoft.com/office/drawing/2017/decorative" val="1"/>
              </a:ext>
            </a:extLst>
          </p:cNvPr>
          <p:cNvSpPr txBox="1"/>
          <p:nvPr userDrawn="1"/>
        </p:nvSpPr>
        <p:spPr>
          <a:xfrm>
            <a:off x="12395200" y="17874"/>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6936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side bilde m tekst - lys høy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bg2"/>
                </a:solidFill>
              </a:defRPr>
            </a:lvl1pPr>
          </a:lstStyle>
          <a:p>
            <a:r>
              <a:rPr lang="nb-NO" dirty="0"/>
              <a:t>Klikk på ikonet for å legge til et bilde</a:t>
            </a:r>
          </a:p>
        </p:txBody>
      </p:sp>
      <p:sp>
        <p:nvSpPr>
          <p:cNvPr id="9" name="Title">
            <a:extLst>
              <a:ext uri="{FF2B5EF4-FFF2-40B4-BE49-F238E27FC236}">
                <a16:creationId xmlns:a16="http://schemas.microsoft.com/office/drawing/2014/main" id="{32412E97-3AA8-AA47-6BE4-8716C01BD866}"/>
              </a:ext>
            </a:extLst>
          </p:cNvPr>
          <p:cNvSpPr>
            <a:spLocks noGrp="1"/>
          </p:cNvSpPr>
          <p:nvPr>
            <p:ph type="title"/>
          </p:nvPr>
        </p:nvSpPr>
        <p:spPr>
          <a:xfrm>
            <a:off x="4226140" y="4509337"/>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chemeClr val="bg1"/>
          </a:solidFill>
        </p:spPr>
        <p:txBody>
          <a:bodyPr vert="horz" wrap="square" lIns="540000" tIns="0" rIns="1332000" bIns="0" rtlCol="0" anchor="ctr">
            <a:noAutofit/>
          </a:bodyPr>
          <a:lstStyle>
            <a:lvl1pPr>
              <a:defRPr lang="en-NO" sz="2800" dirty="0">
                <a:solidFill>
                  <a:schemeClr val="tx2"/>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2" y="4509339"/>
            <a:ext cx="1619999" cy="1619999"/>
          </a:xfrm>
          <a:prstGeom prst="ellipse">
            <a:avLst/>
          </a:prstGeom>
          <a:solidFill>
            <a:schemeClr val="bg2"/>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4" name="NHN-logo">
            <a:extLst>
              <a:ext uri="{FF2B5EF4-FFF2-40B4-BE49-F238E27FC236}">
                <a16:creationId xmlns:a16="http://schemas.microsoft.com/office/drawing/2014/main" id="{3494DEE4-C301-677E-E749-C89D3665DE5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260D4D0F-672F-4CBF-B94A-38EBDDC8A11A}"/>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6925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side bilde m tekst - mørk venst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accent1"/>
                </a:solidFill>
              </a:defRPr>
            </a:lvl1pPr>
          </a:lstStyle>
          <a:p>
            <a:r>
              <a:rPr lang="nb-NO" dirty="0"/>
              <a:t>Klikk på ikonet for å legge til et bilde</a:t>
            </a:r>
          </a:p>
        </p:txBody>
      </p:sp>
      <p:sp>
        <p:nvSpPr>
          <p:cNvPr id="13" name="Title 1">
            <a:extLst>
              <a:ext uri="{FF2B5EF4-FFF2-40B4-BE49-F238E27FC236}">
                <a16:creationId xmlns:a16="http://schemas.microsoft.com/office/drawing/2014/main" id="{47E1B2CB-FE4C-750F-9D74-2192A62C335B}"/>
              </a:ext>
            </a:extLst>
          </p:cNvPr>
          <p:cNvSpPr>
            <a:spLocks noGrp="1"/>
          </p:cNvSpPr>
          <p:nvPr>
            <p:ph type="title"/>
          </p:nvPr>
        </p:nvSpPr>
        <p:spPr>
          <a:xfrm>
            <a:off x="1" y="4509338"/>
            <a:ext cx="7940139" cy="1620000"/>
          </a:xfrm>
          <a:custGeom>
            <a:avLst/>
            <a:gdLst>
              <a:gd name="connsiteX0" fmla="*/ 0 w 7940139"/>
              <a:gd name="connsiteY0" fmla="*/ 0 h 1620000"/>
              <a:gd name="connsiteX1" fmla="*/ 7130139 w 7940139"/>
              <a:gd name="connsiteY1" fmla="*/ 0 h 1620000"/>
              <a:gd name="connsiteX2" fmla="*/ 7940139 w 7940139"/>
              <a:gd name="connsiteY2" fmla="*/ 810000 h 1620000"/>
              <a:gd name="connsiteX3" fmla="*/ 7130139 w 7940139"/>
              <a:gd name="connsiteY3" fmla="*/ 1620000 h 1620000"/>
              <a:gd name="connsiteX4" fmla="*/ 0 w 7940139"/>
              <a:gd name="connsiteY4" fmla="*/ 162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139" h="1620000">
                <a:moveTo>
                  <a:pt x="0" y="0"/>
                </a:moveTo>
                <a:lnTo>
                  <a:pt x="7130139" y="0"/>
                </a:lnTo>
                <a:cubicBezTo>
                  <a:pt x="7577490" y="0"/>
                  <a:pt x="7940139" y="362649"/>
                  <a:pt x="7940139" y="810000"/>
                </a:cubicBezTo>
                <a:cubicBezTo>
                  <a:pt x="7940139" y="1257351"/>
                  <a:pt x="7577490" y="1620000"/>
                  <a:pt x="7130139" y="1620000"/>
                </a:cubicBezTo>
                <a:lnTo>
                  <a:pt x="0" y="1620000"/>
                </a:lnTo>
                <a:close/>
              </a:path>
            </a:pathLst>
          </a:custGeom>
          <a:solidFill>
            <a:srgbClr val="015945"/>
          </a:solidFill>
        </p:spPr>
        <p:txBody>
          <a:bodyPr vert="horz" wrap="square" lIns="1368000" tIns="0" rIns="540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7940142" y="4509339"/>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5" name="NHN-logo">
            <a:extLst>
              <a:ext uri="{FF2B5EF4-FFF2-40B4-BE49-F238E27FC236}">
                <a16:creationId xmlns:a16="http://schemas.microsoft.com/office/drawing/2014/main" id="{276C2862-E1D8-5CE6-44EB-D807A57E474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2FB9A18F-4655-427E-9144-C2F7EA8D3C75}"/>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0971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side bilde m tekst - lys venst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bg2"/>
                </a:solidFill>
              </a:defRPr>
            </a:lvl1pPr>
          </a:lstStyle>
          <a:p>
            <a:r>
              <a:rPr lang="nb-NO" dirty="0"/>
              <a:t>Klikk på ikonet for å legge til et bilde</a:t>
            </a:r>
          </a:p>
        </p:txBody>
      </p:sp>
      <p:sp>
        <p:nvSpPr>
          <p:cNvPr id="9" name="Title 1">
            <a:extLst>
              <a:ext uri="{FF2B5EF4-FFF2-40B4-BE49-F238E27FC236}">
                <a16:creationId xmlns:a16="http://schemas.microsoft.com/office/drawing/2014/main" id="{60CD292C-6DE0-FBD3-5232-D2B8E09872FC}"/>
              </a:ext>
            </a:extLst>
          </p:cNvPr>
          <p:cNvSpPr>
            <a:spLocks noGrp="1"/>
          </p:cNvSpPr>
          <p:nvPr>
            <p:ph type="title"/>
          </p:nvPr>
        </p:nvSpPr>
        <p:spPr>
          <a:xfrm>
            <a:off x="1" y="4509337"/>
            <a:ext cx="7940139" cy="1620000"/>
          </a:xfrm>
          <a:custGeom>
            <a:avLst/>
            <a:gdLst>
              <a:gd name="connsiteX0" fmla="*/ 0 w 7940139"/>
              <a:gd name="connsiteY0" fmla="*/ 0 h 1620000"/>
              <a:gd name="connsiteX1" fmla="*/ 7130139 w 7940139"/>
              <a:gd name="connsiteY1" fmla="*/ 0 h 1620000"/>
              <a:gd name="connsiteX2" fmla="*/ 7940139 w 7940139"/>
              <a:gd name="connsiteY2" fmla="*/ 810000 h 1620000"/>
              <a:gd name="connsiteX3" fmla="*/ 7130139 w 7940139"/>
              <a:gd name="connsiteY3" fmla="*/ 1620000 h 1620000"/>
              <a:gd name="connsiteX4" fmla="*/ 0 w 7940139"/>
              <a:gd name="connsiteY4" fmla="*/ 162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139" h="1620000">
                <a:moveTo>
                  <a:pt x="0" y="0"/>
                </a:moveTo>
                <a:lnTo>
                  <a:pt x="7130139" y="0"/>
                </a:lnTo>
                <a:cubicBezTo>
                  <a:pt x="7577490" y="0"/>
                  <a:pt x="7940139" y="362649"/>
                  <a:pt x="7940139" y="810000"/>
                </a:cubicBezTo>
                <a:cubicBezTo>
                  <a:pt x="7940139" y="1257351"/>
                  <a:pt x="7577490" y="1620000"/>
                  <a:pt x="7130139" y="1620000"/>
                </a:cubicBezTo>
                <a:lnTo>
                  <a:pt x="0" y="1620000"/>
                </a:lnTo>
                <a:close/>
              </a:path>
            </a:pathLst>
          </a:custGeom>
          <a:solidFill>
            <a:schemeClr val="bg1"/>
          </a:solidFill>
        </p:spPr>
        <p:txBody>
          <a:bodyPr vert="horz" wrap="square" lIns="1368000" tIns="0" rIns="540000" bIns="0" rtlCol="0" anchor="ctr">
            <a:noAutofit/>
          </a:bodyPr>
          <a:lstStyle>
            <a:lvl1pPr>
              <a:defRPr lang="en-NO" sz="2800" dirty="0">
                <a:solidFill>
                  <a:schemeClr val="tx2"/>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7940142" y="4509339"/>
            <a:ext cx="1619999" cy="1619999"/>
          </a:xfrm>
          <a:prstGeom prst="ellipse">
            <a:avLst/>
          </a:prstGeom>
          <a:solidFill>
            <a:schemeClr val="bg2"/>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5" name="NHN-logo">
            <a:extLst>
              <a:ext uri="{FF2B5EF4-FFF2-40B4-BE49-F238E27FC236}">
                <a16:creationId xmlns:a16="http://schemas.microsoft.com/office/drawing/2014/main" id="{814F993E-E11E-9323-4837-9DAD20A67B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4ED706DF-EDAE-4D36-87EE-E6D72940967C}"/>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2496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side bilde m tekst - mørk høyre opp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p:nvPr>
        </p:nvSpPr>
        <p:spPr>
          <a:xfrm>
            <a:off x="0" y="0"/>
            <a:ext cx="12192000" cy="6858000"/>
          </a:xfrm>
          <a:solidFill>
            <a:schemeClr val="bg1"/>
          </a:solidFill>
        </p:spPr>
        <p:txBody>
          <a:bodyPr lIns="180000" tIns="180000" rIns="180000" bIns="180000" anchor="ctr">
            <a:normAutofit/>
          </a:bodyPr>
          <a:lstStyle>
            <a:lvl1pPr marL="0" indent="0" algn="ctr">
              <a:buFontTx/>
              <a:buNone/>
              <a:defRPr sz="1600">
                <a:solidFill>
                  <a:schemeClr val="bg2"/>
                </a:solidFill>
              </a:defRPr>
            </a:lvl1pPr>
          </a:lstStyle>
          <a:p>
            <a:r>
              <a:rPr lang="nb-NO"/>
              <a:t>Klikk på ikonet for å legge til et bilde</a:t>
            </a:r>
            <a:endParaRPr lang="nb-NO" dirty="0"/>
          </a:p>
        </p:txBody>
      </p:sp>
      <p:sp>
        <p:nvSpPr>
          <p:cNvPr id="13" name="Title 1">
            <a:extLst>
              <a:ext uri="{FF2B5EF4-FFF2-40B4-BE49-F238E27FC236}">
                <a16:creationId xmlns:a16="http://schemas.microsoft.com/office/drawing/2014/main" id="{B5FEA57A-B88D-09AA-6DD4-765A90C08612}"/>
              </a:ext>
            </a:extLst>
          </p:cNvPr>
          <p:cNvSpPr>
            <a:spLocks noGrp="1"/>
          </p:cNvSpPr>
          <p:nvPr>
            <p:ph type="title"/>
          </p:nvPr>
        </p:nvSpPr>
        <p:spPr>
          <a:xfrm>
            <a:off x="4226139" y="729875"/>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rgbClr val="015945"/>
          </a:solidFill>
        </p:spPr>
        <p:txBody>
          <a:bodyPr vert="horz" wrap="square" lIns="540000" tIns="0" rIns="1332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1" y="729877"/>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6" name="NHN-logo">
            <a:extLst>
              <a:ext uri="{FF2B5EF4-FFF2-40B4-BE49-F238E27FC236}">
                <a16:creationId xmlns:a16="http://schemas.microsoft.com/office/drawing/2014/main" id="{F15B88EF-CD92-5DEC-1144-87A6B6329A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8639EE2B-9809-4573-92E8-87AAA37A5310}"/>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2502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p>
            <a:r>
              <a:rPr lang="nb-NO"/>
              <a:t>Klikk for å redigere tittelstil</a:t>
            </a:r>
            <a:endParaRPr lang="en-NO"/>
          </a:p>
        </p:txBody>
      </p:sp>
      <p:sp>
        <p:nvSpPr>
          <p:cNvPr id="7" name="Text Placeholder 6">
            <a:extLst>
              <a:ext uri="{FF2B5EF4-FFF2-40B4-BE49-F238E27FC236}">
                <a16:creationId xmlns:a16="http://schemas.microsoft.com/office/drawing/2014/main" id="{028E54CC-D033-244E-3403-3F0DF3002F27}"/>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err="1"/>
              <a:t>Subtittel</a:t>
            </a:r>
            <a:endParaRPr lang="en-NO"/>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Tx/>
              <a:defRPr/>
            </a:lvl1pPr>
            <a:lvl2pPr>
              <a:buClrTx/>
              <a:defRPr/>
            </a:lvl2pPr>
            <a:lvl3pPr>
              <a:buClrTx/>
              <a:defRPr/>
            </a:lvl3pPr>
            <a:lvl4pPr>
              <a:buClrTx/>
              <a:defRPr/>
            </a:lvl4pPr>
            <a:lvl5pPr>
              <a:buClrTx/>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6" name="NHN-logo">
            <a:extLst>
              <a:ext uri="{FF2B5EF4-FFF2-40B4-BE49-F238E27FC236}">
                <a16:creationId xmlns:a16="http://schemas.microsoft.com/office/drawing/2014/main" id="{742C9D0F-D298-34DB-F9A1-0A3C167A46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Tree>
    <p:extLst>
      <p:ext uri="{BB962C8B-B14F-4D97-AF65-F5344CB8AC3E}">
        <p14:creationId xmlns:p14="http://schemas.microsoft.com/office/powerpoint/2010/main" val="15174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88A95D60-B3AA-A65F-1874-AC2975E4ECA1}"/>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7" name="NHN-logo">
            <a:extLst>
              <a:ext uri="{FF2B5EF4-FFF2-40B4-BE49-F238E27FC236}">
                <a16:creationId xmlns:a16="http://schemas.microsoft.com/office/drawing/2014/main" id="{5AFA13F0-1079-5536-F0AC-E553717F973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289E16C-BBAF-4E39-A226-6211B6780584}"/>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181965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alt A-designelement">
    <p:bg>
      <p:bgPr>
        <a:solidFill>
          <a:srgbClr val="002820"/>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496AFD-CBB8-660E-AA45-2CB6F68AA3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9200"/>
            <a:ext cx="12188160" cy="3808800"/>
          </a:xfrm>
          <a:prstGeom prst="rect">
            <a:avLst/>
          </a:prstGeom>
        </p:spPr>
      </p:pic>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835" y="333378"/>
            <a:ext cx="2160000" cy="186065"/>
          </a:xfrm>
          <a:prstGeom prst="rect">
            <a:avLst/>
          </a:prstGeom>
        </p:spPr>
      </p:pic>
      <p:sp>
        <p:nvSpPr>
          <p:cNvPr id="15" name="TextBox 14">
            <a:extLst>
              <a:ext uri="{FF2B5EF4-FFF2-40B4-BE49-F238E27FC236}">
                <a16:creationId xmlns:a16="http://schemas.microsoft.com/office/drawing/2014/main" id="{380CB352-EAA0-D083-09A5-CD64F30B4E8B}"/>
              </a:ext>
            </a:extLst>
          </p:cNvPr>
          <p:cNvSpPr txBox="1"/>
          <p:nvPr userDrawn="1"/>
        </p:nvSpPr>
        <p:spPr>
          <a:xfrm>
            <a:off x="12406163" y="-1553"/>
            <a:ext cx="2159000" cy="6829493"/>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har to-farget overskrift. Tekstfargen kan endres. Egnede farger:</a:t>
            </a:r>
          </a:p>
          <a:p>
            <a:pPr algn="l"/>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Den ene av overskriftene kan gjøres mindre.</a:t>
            </a:r>
          </a:p>
          <a:p>
            <a:pPr algn="l"/>
            <a:endParaRPr lang="en-NO" sz="1200" dirty="0">
              <a:solidFill>
                <a:schemeClr val="tx1">
                  <a:lumMod val="65000"/>
                  <a:lumOff val="35000"/>
                </a:schemeClr>
              </a:solidFill>
            </a:endParaRPr>
          </a:p>
        </p:txBody>
      </p:sp>
      <p:sp>
        <p:nvSpPr>
          <p:cNvPr id="16" name="Grønn 2">
            <a:extLst>
              <a:ext uri="{FF2B5EF4-FFF2-40B4-BE49-F238E27FC236}">
                <a16:creationId xmlns:a16="http://schemas.microsoft.com/office/drawing/2014/main" id="{18AA68FC-6417-C9BF-A70A-616B41FC3E3E}"/>
              </a:ext>
            </a:extLst>
          </p:cNvPr>
          <p:cNvSpPr/>
          <p:nvPr userDrawn="1"/>
        </p:nvSpPr>
        <p:spPr>
          <a:xfrm rot="5400000">
            <a:off x="12601930" y="1161438"/>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7" name="Grønn 1">
            <a:extLst>
              <a:ext uri="{FF2B5EF4-FFF2-40B4-BE49-F238E27FC236}">
                <a16:creationId xmlns:a16="http://schemas.microsoft.com/office/drawing/2014/main" id="{CB162D0C-375C-1AA9-25D9-708228AE03A8}"/>
              </a:ext>
            </a:extLst>
          </p:cNvPr>
          <p:cNvSpPr/>
          <p:nvPr userDrawn="1"/>
        </p:nvSpPr>
        <p:spPr>
          <a:xfrm rot="5400000">
            <a:off x="12894812" y="1161438"/>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8" name="Bildetekst">
            <a:extLst>
              <a:ext uri="{FF2B5EF4-FFF2-40B4-BE49-F238E27FC236}">
                <a16:creationId xmlns:a16="http://schemas.microsoft.com/office/drawing/2014/main" id="{3F259142-1DF2-7C88-A754-ADB498068D6C}"/>
              </a:ext>
            </a:extLst>
          </p:cNvPr>
          <p:cNvSpPr>
            <a:spLocks noGrp="1"/>
          </p:cNvSpPr>
          <p:nvPr userDrawn="1">
            <p:ph type="body" sz="quarter" idx="17"/>
          </p:nvPr>
        </p:nvSpPr>
        <p:spPr>
          <a:xfrm>
            <a:off x="8813736" y="6129338"/>
            <a:ext cx="2719452" cy="504825"/>
          </a:xfrm>
        </p:spPr>
        <p:txBody>
          <a:bodyPr anchor="b">
            <a:noAutofit/>
          </a:bodyPr>
          <a:lstStyle>
            <a:lvl1pPr marL="0" indent="0">
              <a:buNone/>
              <a:defRPr sz="12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6178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grpId="0" nodeType="withEffect" nodePh="1">
                                  <p:stCondLst>
                                    <p:cond delay="200"/>
                                  </p:stCondLst>
                                  <p:endCondLst>
                                    <p:cond evt="begin" delay="0">
                                      <p:tn val="18"/>
                                    </p:cond>
                                  </p:end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7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033">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tekst og halvside bil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3"/>
            <a:ext cx="5040000" cy="938385"/>
          </a:xfrm>
        </p:spPr>
        <p:txBody>
          <a:bodyPr/>
          <a:lstStyle/>
          <a:p>
            <a:r>
              <a:rPr lang="nb-NO"/>
              <a:t>Klikk for å redigere tittelstil</a:t>
            </a:r>
            <a:endParaRPr lang="en-NO" dirty="0"/>
          </a:p>
        </p:txBody>
      </p:sp>
      <p:sp>
        <p:nvSpPr>
          <p:cNvPr id="12" name="Text Placeholder 6">
            <a:extLst>
              <a:ext uri="{FF2B5EF4-FFF2-40B4-BE49-F238E27FC236}">
                <a16:creationId xmlns:a16="http://schemas.microsoft.com/office/drawing/2014/main" id="{B4D98A27-1970-277E-FABC-A1B8B6C2C405}"/>
              </a:ext>
            </a:extLst>
          </p:cNvPr>
          <p:cNvSpPr>
            <a:spLocks noGrp="1"/>
          </p:cNvSpPr>
          <p:nvPr>
            <p:ph type="body" sz="quarter" idx="14" hasCustomPrompt="1"/>
          </p:nvPr>
        </p:nvSpPr>
        <p:spPr>
          <a:xfrm>
            <a:off x="623888" y="333375"/>
            <a:ext cx="50400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9" name="Text Placeholder">
            <a:extLst>
              <a:ext uri="{FF2B5EF4-FFF2-40B4-BE49-F238E27FC236}">
                <a16:creationId xmlns:a16="http://schemas.microsoft.com/office/drawing/2014/main" id="{0D4F8A45-8CC5-232E-7192-0EC26D8FB1DE}"/>
              </a:ext>
            </a:extLst>
          </p:cNvPr>
          <p:cNvSpPr>
            <a:spLocks noGrp="1"/>
          </p:cNvSpPr>
          <p:nvPr>
            <p:ph type="body" sz="quarter" idx="19"/>
          </p:nvPr>
        </p:nvSpPr>
        <p:spPr>
          <a:xfrm>
            <a:off x="627196" y="1916113"/>
            <a:ext cx="5040000" cy="4486275"/>
          </a:xfrm>
        </p:spPr>
        <p:txBody>
          <a:bodyPr/>
          <a:lstStyle>
            <a:lvl1pPr>
              <a:lnSpc>
                <a:spcPct val="100000"/>
              </a:lnSpc>
              <a:buClr>
                <a:schemeClr val="tx2"/>
              </a:buClr>
              <a:defRPr sz="2000"/>
            </a:lvl1pPr>
            <a:lvl2pPr>
              <a:buClr>
                <a:schemeClr val="tx2"/>
              </a:buClr>
              <a:defRPr/>
            </a:lvl2pPr>
            <a:lvl3pPr>
              <a:buClr>
                <a:schemeClr val="tx2"/>
              </a:buClr>
              <a:defRPr/>
            </a:lvl3pPr>
            <a:lvl4pPr>
              <a:buClr>
                <a:schemeClr val="tx2"/>
              </a:buClr>
              <a:defRPr/>
            </a:lvl4pPr>
            <a:lvl5pPr>
              <a:buClr>
                <a:schemeClr val="tx2"/>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6" name="Picture Placeholder">
            <a:extLst>
              <a:ext uri="{FF2B5EF4-FFF2-40B4-BE49-F238E27FC236}">
                <a16:creationId xmlns:a16="http://schemas.microsoft.com/office/drawing/2014/main" id="{9DAA9887-1439-7F1C-F2BB-15844BF5AC09}"/>
              </a:ext>
            </a:extLst>
          </p:cNvPr>
          <p:cNvSpPr>
            <a:spLocks noGrp="1"/>
          </p:cNvSpPr>
          <p:nvPr>
            <p:ph type="pic" sz="quarter" idx="17"/>
          </p:nvPr>
        </p:nvSpPr>
        <p:spPr>
          <a:xfrm>
            <a:off x="6097200" y="0"/>
            <a:ext cx="6094800" cy="6858000"/>
          </a:xfrm>
        </p:spPr>
        <p:txBody>
          <a:bodyPr lIns="180000" tIns="180000" rIns="180000" bIns="180000">
            <a:normAutofit/>
          </a:bodyPr>
          <a:lstStyle>
            <a:lvl1pPr marL="0" indent="0" algn="ctr">
              <a:buNone/>
              <a:defRPr sz="1600">
                <a:solidFill>
                  <a:schemeClr val="bg2"/>
                </a:solidFill>
              </a:defRPr>
            </a:lvl1pPr>
          </a:lstStyle>
          <a:p>
            <a:r>
              <a:rPr lang="nb-NO"/>
              <a:t>Klikk på ikonet for å legge til et bilde</a:t>
            </a:r>
            <a:endParaRPr lang="en-NO" dirty="0"/>
          </a:p>
        </p:txBody>
      </p:sp>
      <p:pic>
        <p:nvPicPr>
          <p:cNvPr id="7" name="NHN-logo">
            <a:extLst>
              <a:ext uri="{FF2B5EF4-FFF2-40B4-BE49-F238E27FC236}">
                <a16:creationId xmlns:a16="http://schemas.microsoft.com/office/drawing/2014/main" id="{5A761C0E-0733-5E4E-5075-B6B742A8A4C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E4FA80BA-7337-4EC0-B2E4-5E8A7FC4B14B}"/>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4611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tekst og halvside bilde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3"/>
            <a:ext cx="5040000" cy="997196"/>
          </a:xfrm>
        </p:spPr>
        <p:txBody>
          <a:bodyPr/>
          <a:lstStyle>
            <a:lvl1pPr>
              <a:defRPr>
                <a:solidFill>
                  <a:schemeClr val="bg1"/>
                </a:solidFill>
              </a:defRPr>
            </a:lvl1pPr>
          </a:lstStyle>
          <a:p>
            <a:r>
              <a:rPr lang="nb-NO"/>
              <a:t>Klikk for å redigere tittelstil</a:t>
            </a:r>
            <a:endParaRPr lang="en-NO" dirty="0"/>
          </a:p>
        </p:txBody>
      </p:sp>
      <p:sp>
        <p:nvSpPr>
          <p:cNvPr id="4" name="Text Placeholder 6">
            <a:extLst>
              <a:ext uri="{FF2B5EF4-FFF2-40B4-BE49-F238E27FC236}">
                <a16:creationId xmlns:a16="http://schemas.microsoft.com/office/drawing/2014/main" id="{AE7E422B-025D-1A63-45A6-BF5D7584DDB9}"/>
              </a:ext>
            </a:extLst>
          </p:cNvPr>
          <p:cNvSpPr>
            <a:spLocks noGrp="1"/>
          </p:cNvSpPr>
          <p:nvPr>
            <p:ph type="body" sz="quarter" idx="14" hasCustomPrompt="1"/>
          </p:nvPr>
        </p:nvSpPr>
        <p:spPr>
          <a:xfrm>
            <a:off x="623888" y="333375"/>
            <a:ext cx="50400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9" name="Text Placeholder">
            <a:extLst>
              <a:ext uri="{FF2B5EF4-FFF2-40B4-BE49-F238E27FC236}">
                <a16:creationId xmlns:a16="http://schemas.microsoft.com/office/drawing/2014/main" id="{D1172994-0748-4F0E-6172-76E543DDDFEA}"/>
              </a:ext>
            </a:extLst>
          </p:cNvPr>
          <p:cNvSpPr>
            <a:spLocks noGrp="1"/>
          </p:cNvSpPr>
          <p:nvPr>
            <p:ph type="body" sz="quarter" idx="19"/>
          </p:nvPr>
        </p:nvSpPr>
        <p:spPr>
          <a:xfrm>
            <a:off x="627196" y="1916115"/>
            <a:ext cx="5040000" cy="4237797"/>
          </a:xfrm>
        </p:spPr>
        <p:txBody>
          <a:bodyPr/>
          <a:lstStyle>
            <a:lvl1pPr>
              <a:lnSpc>
                <a:spcPct val="100000"/>
              </a:lnSpc>
              <a:buClr>
                <a:schemeClr val="accent5"/>
              </a:buClr>
              <a:defRPr sz="2000">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6" name="Picture Placeholder 5">
            <a:extLst>
              <a:ext uri="{FF2B5EF4-FFF2-40B4-BE49-F238E27FC236}">
                <a16:creationId xmlns:a16="http://schemas.microsoft.com/office/drawing/2014/main" id="{9DAA9887-1439-7F1C-F2BB-15844BF5AC09}"/>
              </a:ext>
            </a:extLst>
          </p:cNvPr>
          <p:cNvSpPr>
            <a:spLocks noGrp="1"/>
          </p:cNvSpPr>
          <p:nvPr>
            <p:ph type="pic" sz="quarter" idx="17"/>
          </p:nvPr>
        </p:nvSpPr>
        <p:spPr>
          <a:xfrm>
            <a:off x="6097200" y="0"/>
            <a:ext cx="6094800" cy="6858000"/>
          </a:xfrm>
        </p:spPr>
        <p:txBody>
          <a:bodyPr lIns="180000" tIns="180000" rIns="180000" bIns="180000">
            <a:normAutofit/>
          </a:bodyPr>
          <a:lstStyle>
            <a:lvl1pPr marL="0" indent="0" algn="ctr">
              <a:buNone/>
              <a:defRPr sz="1600">
                <a:solidFill>
                  <a:schemeClr val="accent5"/>
                </a:solidFill>
              </a:defRPr>
            </a:lvl1pPr>
          </a:lstStyle>
          <a:p>
            <a:r>
              <a:rPr lang="nb-NO"/>
              <a:t>Klikk på ikonet for å legge til et bilde</a:t>
            </a:r>
            <a:endParaRPr lang="en-NO" dirty="0"/>
          </a:p>
        </p:txBody>
      </p:sp>
      <p:pic>
        <p:nvPicPr>
          <p:cNvPr id="15" name="NHN-logo">
            <a:extLst>
              <a:ext uri="{FF2B5EF4-FFF2-40B4-BE49-F238E27FC236}">
                <a16:creationId xmlns:a16="http://schemas.microsoft.com/office/drawing/2014/main" id="{AF0B40FF-3036-B684-D193-B65783ACB04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0" name="Tips">
            <a:extLst>
              <a:ext uri="{FF2B5EF4-FFF2-40B4-BE49-F238E27FC236}">
                <a16:creationId xmlns:a16="http://schemas.microsoft.com/office/drawing/2014/main" id="{BA0EFD2E-A3FF-4052-A0BB-2C89F2BB0638}"/>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a:t>
            </a:r>
            <a:r>
              <a:rPr lang="en-GB" sz="1200" dirty="0" err="1">
                <a:solidFill>
                  <a:schemeClr val="tx1">
                    <a:lumMod val="65000"/>
                    <a:lumOff val="35000"/>
                  </a:schemeClr>
                </a:solidFill>
              </a:rPr>
              <a:t>herller</a:t>
            </a:r>
            <a:r>
              <a:rPr lang="en-GB" sz="1200" dirty="0">
                <a:solidFill>
                  <a:schemeClr val="tx1">
                    <a:lumMod val="65000"/>
                    <a:lumOff val="35000"/>
                  </a:schemeClr>
                </a:solidFill>
              </a:rPr>
              <a:t>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41051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 del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23888" y="732854"/>
            <a:ext cx="5040000" cy="1008063"/>
          </a:xfrm>
        </p:spPr>
        <p:txBody>
          <a:bodyPr anchor="t">
            <a:noAutofit/>
          </a:bodyPr>
          <a:lstStyle>
            <a:lvl1pPr>
              <a:defRPr sz="3600">
                <a:solidFill>
                  <a:schemeClr val="tx2"/>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23888" y="1916113"/>
            <a:ext cx="5040000" cy="4213225"/>
          </a:xfrm>
        </p:spPr>
        <p:txBody>
          <a:bodyPr/>
          <a:lstStyle>
            <a:lvl1pPr marL="216000" indent="-216000">
              <a:lnSpc>
                <a:spcPct val="100000"/>
              </a:lnSpc>
              <a:spcBef>
                <a:spcPts val="1000"/>
              </a:spcBef>
              <a:buClr>
                <a:schemeClr val="tx2"/>
              </a:buClr>
              <a:buFont typeface="Arial" panose="020B0604020202020204" pitchFamily="34" charset="0"/>
              <a:buChar char="•"/>
              <a:defRPr sz="2000">
                <a:solidFill>
                  <a:schemeClr val="tx1"/>
                </a:solidFill>
              </a:defRPr>
            </a:lvl1pPr>
            <a:lvl2pPr>
              <a:lnSpc>
                <a:spcPct val="100000"/>
              </a:lnSpc>
              <a:buClr>
                <a:schemeClr val="tx2"/>
              </a:buClr>
              <a:defRPr sz="1800">
                <a:solidFill>
                  <a:schemeClr val="tx1"/>
                </a:solidFill>
              </a:defRPr>
            </a:lvl2pPr>
            <a:lvl3pPr>
              <a:lnSpc>
                <a:spcPct val="100000"/>
              </a:lnSpc>
              <a:buClr>
                <a:schemeClr val="tx2"/>
              </a:buClr>
              <a:defRPr sz="1600">
                <a:solidFill>
                  <a:schemeClr val="tx1"/>
                </a:solidFill>
              </a:defRPr>
            </a:lvl3pPr>
            <a:lvl4pPr>
              <a:lnSpc>
                <a:spcPct val="100000"/>
              </a:lnSpc>
              <a:buClr>
                <a:schemeClr val="tx2"/>
              </a:buClr>
              <a:defRPr sz="1400">
                <a:solidFill>
                  <a:schemeClr val="tx1"/>
                </a:solidFill>
              </a:defRPr>
            </a:lvl4pPr>
            <a:lvl5pPr>
              <a:lnSpc>
                <a:spcPct val="100000"/>
              </a:lnSpc>
              <a:buClr>
                <a:schemeClr val="tx2"/>
              </a:buClr>
              <a:defRPr sz="14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9" name="Boks til bakgrunnsfarge">
            <a:extLst>
              <a:ext uri="{FF2B5EF4-FFF2-40B4-BE49-F238E27FC236}">
                <a16:creationId xmlns:a16="http://schemas.microsoft.com/office/drawing/2014/main" id="{A6FF8CBC-EE72-A05F-307D-A399C00CFB5E}"/>
              </a:ext>
            </a:extLst>
          </p:cNvPr>
          <p:cNvSpPr>
            <a:spLocks noGrp="1"/>
          </p:cNvSpPr>
          <p:nvPr>
            <p:ph type="pic" sz="quarter" idx="19"/>
          </p:nvPr>
        </p:nvSpPr>
        <p:spPr>
          <a:xfrm>
            <a:off x="6096000" y="0"/>
            <a:ext cx="6096000" cy="6858000"/>
          </a:xfrm>
          <a:solidFill>
            <a:schemeClr val="tx2"/>
          </a:solidFill>
        </p:spPr>
        <p:txBody>
          <a:bodyPr/>
          <a:lstStyle>
            <a:lvl1pPr marL="0" indent="0">
              <a:buFontTx/>
              <a:buNone/>
              <a:defRPr sz="100"/>
            </a:lvl1pPr>
          </a:lstStyle>
          <a:p>
            <a:r>
              <a:rPr lang="nb-NO"/>
              <a:t>Klikk på ikonet for å legge til et bilde</a:t>
            </a:r>
            <a:endParaRPr lang="en-NO" dirty="0"/>
          </a:p>
        </p:txBody>
      </p:sp>
      <p:sp>
        <p:nvSpPr>
          <p:cNvPr id="3" name="Subtitle (Overskrift nr 2)">
            <a:extLst>
              <a:ext uri="{FF2B5EF4-FFF2-40B4-BE49-F238E27FC236}">
                <a16:creationId xmlns:a16="http://schemas.microsoft.com/office/drawing/2014/main" id="{121C2535-72CF-2691-873D-F75A857B031C}"/>
              </a:ext>
            </a:extLst>
          </p:cNvPr>
          <p:cNvSpPr>
            <a:spLocks noGrp="1"/>
          </p:cNvSpPr>
          <p:nvPr>
            <p:ph type="subTitle" idx="20"/>
          </p:nvPr>
        </p:nvSpPr>
        <p:spPr>
          <a:xfrm>
            <a:off x="6493188" y="732853"/>
            <a:ext cx="5040000" cy="1008063"/>
          </a:xfrm>
        </p:spPr>
        <p:txBody>
          <a:bodyPr/>
          <a:lstStyle>
            <a:lvl1pPr marL="0" indent="0" algn="l">
              <a:lnSpc>
                <a:spcPct val="90000"/>
              </a:lnSpc>
              <a:buNone/>
              <a:defRPr sz="3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Content Placeholder 2">
            <a:extLst>
              <a:ext uri="{FF2B5EF4-FFF2-40B4-BE49-F238E27FC236}">
                <a16:creationId xmlns:a16="http://schemas.microsoft.com/office/drawing/2014/main" id="{29BC3AC1-87DC-346E-BCC2-5FA57630D5CE}"/>
              </a:ext>
            </a:extLst>
          </p:cNvPr>
          <p:cNvSpPr>
            <a:spLocks noGrp="1"/>
          </p:cNvSpPr>
          <p:nvPr>
            <p:ph sz="half" idx="17"/>
          </p:nvPr>
        </p:nvSpPr>
        <p:spPr>
          <a:xfrm>
            <a:off x="6493188" y="1916112"/>
            <a:ext cx="5040000" cy="4213225"/>
          </a:xfrm>
        </p:spPr>
        <p:txBody>
          <a:bodyPr/>
          <a:lstStyle>
            <a:lvl1pPr marL="216000" indent="-216000">
              <a:lnSpc>
                <a:spcPct val="100000"/>
              </a:lnSpc>
              <a:spcBef>
                <a:spcPts val="1000"/>
              </a:spcBef>
              <a:buClr>
                <a:schemeClr val="accent5"/>
              </a:buClr>
              <a:buFont typeface="Arial" panose="020B0604020202020204" pitchFamily="34" charset="0"/>
              <a:buChar char="•"/>
              <a:defRPr sz="2000">
                <a:solidFill>
                  <a:schemeClr val="bg1"/>
                </a:solidFill>
              </a:defRPr>
            </a:lvl1pPr>
            <a:lvl2pPr>
              <a:lnSpc>
                <a:spcPct val="100000"/>
              </a:lnSpc>
              <a:spcBef>
                <a:spcPts val="600"/>
              </a:spcBef>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4" name="NHN-logo">
            <a:extLst>
              <a:ext uri="{FF2B5EF4-FFF2-40B4-BE49-F238E27FC236}">
                <a16:creationId xmlns:a16="http://schemas.microsoft.com/office/drawing/2014/main" id="{15337C46-73F2-9B53-F262-0AB6C9FE7FC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5" name="Tips">
            <a:extLst>
              <a:ext uri="{FF2B5EF4-FFF2-40B4-BE49-F238E27FC236}">
                <a16:creationId xmlns:a16="http://schemas.microsoft.com/office/drawing/2014/main" id="{0C91CD78-7DEF-6C21-33DD-43CADED1D211}"/>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Du kan endre bakgrunnsfargen på venste side</a:t>
            </a:r>
            <a:r>
              <a:rPr lang="nb-NO" sz="1200" dirty="0">
                <a:solidFill>
                  <a:schemeClr val="tx1">
                    <a:lumMod val="65000"/>
                    <a:lumOff val="35000"/>
                  </a:schemeClr>
                </a:solidFill>
              </a:rPr>
              <a:t> ved å endre bakgrunnsfargen. Fargen på høyre kan endres ved å klikke på boksen som ligger i bakgrunnen. Velg så ønsket farge.</a:t>
            </a:r>
          </a:p>
          <a:p>
            <a:pPr algn="l"/>
            <a:endParaRPr lang="nb-NO" sz="1200" dirty="0">
              <a:solidFill>
                <a:schemeClr val="tx1">
                  <a:lumMod val="65000"/>
                  <a:lumOff val="35000"/>
                </a:schemeClr>
              </a:solidFill>
            </a:endParaRPr>
          </a:p>
          <a:p>
            <a:pPr algn="l"/>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3453953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tekst 2 kolonn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45B7A3C9-2FB4-FDF1-C7BD-F9052BAECC80}"/>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8" name="NHN-logo">
            <a:extLst>
              <a:ext uri="{FF2B5EF4-FFF2-40B4-BE49-F238E27FC236}">
                <a16:creationId xmlns:a16="http://schemas.microsoft.com/office/drawing/2014/main" id="{352E0AED-0DBE-8507-1B09-101C9F881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9" name="Tips">
            <a:extLst>
              <a:ext uri="{FF2B5EF4-FFF2-40B4-BE49-F238E27FC236}">
                <a16:creationId xmlns:a16="http://schemas.microsoft.com/office/drawing/2014/main" id="{AAAA204C-2CB8-4E4C-9F1B-6C29DA46E4EA}"/>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106323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tekst 2 kolonner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7AA64347-E3C7-AE1D-96F0-37852183F58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3" name="NHN-logo">
            <a:extLst>
              <a:ext uri="{FF2B5EF4-FFF2-40B4-BE49-F238E27FC236}">
                <a16:creationId xmlns:a16="http://schemas.microsoft.com/office/drawing/2014/main" id="{7E0AD1EF-7FE2-E26D-6049-699877B0760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610A23B-B485-4BCA-953C-724C3C5A3EA3}"/>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424070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tekst 3 kolonn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FA61B1F8-996E-5A27-E2D3-685D61B84517}"/>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3492499" cy="4213222"/>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91" y="1916116"/>
            <a:ext cx="3492500" cy="4213222"/>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Content Placeholder 3">
            <a:extLst>
              <a:ext uri="{FF2B5EF4-FFF2-40B4-BE49-F238E27FC236}">
                <a16:creationId xmlns:a16="http://schemas.microsoft.com/office/drawing/2014/main" id="{221D837B-B83D-69C8-34AE-C1C2BAD7B3A9}"/>
              </a:ext>
            </a:extLst>
          </p:cNvPr>
          <p:cNvSpPr>
            <a:spLocks noGrp="1"/>
          </p:cNvSpPr>
          <p:nvPr>
            <p:ph sz="quarter" idx="17"/>
          </p:nvPr>
        </p:nvSpPr>
        <p:spPr>
          <a:xfrm>
            <a:off x="8040690" y="1916115"/>
            <a:ext cx="3492500" cy="4213223"/>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9" name="NHN-logo">
            <a:extLst>
              <a:ext uri="{FF2B5EF4-FFF2-40B4-BE49-F238E27FC236}">
                <a16:creationId xmlns:a16="http://schemas.microsoft.com/office/drawing/2014/main" id="{FF73AD20-565C-8953-2DFD-A94B70BACB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A17833C4-66FE-416B-908B-4C09212DC734}"/>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84686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tekst 3 kolonner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7625F8A8-CD93-8A73-F688-38D8A6DCDE71}"/>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5"/>
            <a:ext cx="3492499" cy="4213223"/>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91" y="1916116"/>
            <a:ext cx="34925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Content Placeholder 3">
            <a:extLst>
              <a:ext uri="{FF2B5EF4-FFF2-40B4-BE49-F238E27FC236}">
                <a16:creationId xmlns:a16="http://schemas.microsoft.com/office/drawing/2014/main" id="{221D837B-B83D-69C8-34AE-C1C2BAD7B3A9}"/>
              </a:ext>
            </a:extLst>
          </p:cNvPr>
          <p:cNvSpPr>
            <a:spLocks noGrp="1"/>
          </p:cNvSpPr>
          <p:nvPr>
            <p:ph sz="quarter" idx="17"/>
          </p:nvPr>
        </p:nvSpPr>
        <p:spPr>
          <a:xfrm>
            <a:off x="8040690" y="1916116"/>
            <a:ext cx="34925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4" name="NHN-logo">
            <a:extLst>
              <a:ext uri="{FF2B5EF4-FFF2-40B4-BE49-F238E27FC236}">
                <a16:creationId xmlns:a16="http://schemas.microsoft.com/office/drawing/2014/main" id="{5B9AB31A-ABD5-4AB4-511C-AFA616564CA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9" name="Tips">
            <a:extLst>
              <a:ext uri="{FF2B5EF4-FFF2-40B4-BE49-F238E27FC236}">
                <a16:creationId xmlns:a16="http://schemas.microsoft.com/office/drawing/2014/main" id="{35467D76-1CAC-4809-A98D-D63F7EA6DCDE}"/>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31527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tekst 2 kolonner/br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p>
            <a:r>
              <a:rPr lang="nb-NO"/>
              <a:t>Klikk for å redigere tittelstil</a:t>
            </a:r>
            <a:endParaRPr lang="en-NO"/>
          </a:p>
        </p:txBody>
      </p:sp>
      <p:sp>
        <p:nvSpPr>
          <p:cNvPr id="6" name="Text Placeholder 6">
            <a:extLst>
              <a:ext uri="{FF2B5EF4-FFF2-40B4-BE49-F238E27FC236}">
                <a16:creationId xmlns:a16="http://schemas.microsoft.com/office/drawing/2014/main" id="{33E2E6FC-19BC-EF01-89D4-84C43867771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5"/>
            <a:ext cx="3492499" cy="4213223"/>
          </a:xfrm>
        </p:spPr>
        <p:txBody>
          <a:bodyPr/>
          <a:lstStyle>
            <a:lvl1pPr marL="216000" indent="-216000">
              <a:lnSpc>
                <a:spcPct val="100000"/>
              </a:lnSpc>
              <a:buClr>
                <a:schemeClr val="tx2"/>
              </a:buClr>
              <a:buFont typeface="Arial" panose="020B0604020202020204" pitchFamily="34" charset="0"/>
              <a:buChar char="•"/>
              <a:defRPr sz="2000"/>
            </a:lvl1pPr>
            <a:lvl2pPr marL="446400">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89" y="1916115"/>
            <a:ext cx="7200899" cy="4213223"/>
          </a:xfrm>
        </p:spPr>
        <p:txBody>
          <a:bodyPr/>
          <a:lstStyle>
            <a:lvl1pPr marL="216000" indent="-216000">
              <a:lnSpc>
                <a:spcPct val="100000"/>
              </a:lnSpc>
              <a:buClr>
                <a:schemeClr val="tx2"/>
              </a:buClr>
              <a:buFont typeface="Arial" panose="020B0604020202020204" pitchFamily="34" charset="0"/>
              <a:buChar cha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9" name="NHN-logo">
            <a:extLst>
              <a:ext uri="{FF2B5EF4-FFF2-40B4-BE49-F238E27FC236}">
                <a16:creationId xmlns:a16="http://schemas.microsoft.com/office/drawing/2014/main" id="{DC4AEBF6-DD93-88B8-E67D-E8D0FD5EEBA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1B8B5853-059C-44F2-ACE7-D200CDFAA82B}"/>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370066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tekst 2 kolonner/bred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09B4AD01-581A-2808-DAA2-AE32DC1C166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3492499" cy="4213222"/>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89" y="1916115"/>
            <a:ext cx="7200899" cy="4213223"/>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3" name="NHN-logo">
            <a:extLst>
              <a:ext uri="{FF2B5EF4-FFF2-40B4-BE49-F238E27FC236}">
                <a16:creationId xmlns:a16="http://schemas.microsoft.com/office/drawing/2014/main" id="{C0B4DD2C-877B-9C1F-C4ED-A9FA9FA3758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09B7D3E6-CE0F-4843-A913-D5737B048C65}"/>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92611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tat - lys grønn">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1280162" y="1350681"/>
            <a:ext cx="7920000" cy="2419200"/>
          </a:xfrm>
        </p:spPr>
        <p:txBody>
          <a:bodyPr/>
          <a:lstStyle>
            <a:lvl1pPr>
              <a:lnSpc>
                <a:spcPct val="100000"/>
              </a:lnSpc>
              <a:spcBef>
                <a:spcPts val="1000"/>
              </a:spcBef>
              <a:defRPr sz="5000">
                <a:solidFill>
                  <a:schemeClr val="tx2"/>
                </a:solidFill>
              </a:defRPr>
            </a:lvl1pPr>
          </a:lstStyle>
          <a:p>
            <a:r>
              <a:rPr lang="nb-NO"/>
              <a:t>Klikk for å redigere tittelstil</a:t>
            </a:r>
            <a:endParaRPr lang="en-NO" dirty="0"/>
          </a:p>
        </p:txBody>
      </p:sp>
      <p:grpSp>
        <p:nvGrpSpPr>
          <p:cNvPr id="8" name="Anførselstegn">
            <a:extLst>
              <a:ext uri="{FF2B5EF4-FFF2-40B4-BE49-F238E27FC236}">
                <a16:creationId xmlns:a16="http://schemas.microsoft.com/office/drawing/2014/main" id="{C4CCA3AF-731C-69D3-216E-FE4FCB80F1E9}"/>
              </a:ext>
              <a:ext uri="{C183D7F6-B498-43B3-948B-1728B52AA6E4}">
                <adec:decorative xmlns:adec="http://schemas.microsoft.com/office/drawing/2017/decorative" val="1"/>
              </a:ext>
            </a:extLst>
          </p:cNvPr>
          <p:cNvGrpSpPr/>
          <p:nvPr userDrawn="1"/>
        </p:nvGrpSpPr>
        <p:grpSpPr>
          <a:xfrm>
            <a:off x="634046" y="1273708"/>
            <a:ext cx="398795" cy="466725"/>
            <a:chOff x="464807" y="1916347"/>
            <a:chExt cx="398794" cy="466725"/>
          </a:xfrm>
          <a:solidFill>
            <a:srgbClr val="015945"/>
          </a:solidFill>
        </p:grpSpPr>
        <p:sp>
          <p:nvSpPr>
            <p:cNvPr id="9" name="Rectangle: Rounded Corners 3">
              <a:extLst>
                <a:ext uri="{FF2B5EF4-FFF2-40B4-BE49-F238E27FC236}">
                  <a16:creationId xmlns:a16="http://schemas.microsoft.com/office/drawing/2014/main" id="{ABC67D33-8F39-0AF2-55DD-67FF4FBDF16F}"/>
                </a:ext>
              </a:extLst>
            </p:cNvPr>
            <p:cNvSpPr/>
            <p:nvPr/>
          </p:nvSpPr>
          <p:spPr>
            <a:xfrm>
              <a:off x="464807" y="1916347"/>
              <a:ext cx="160669" cy="46672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sp>
          <p:nvSpPr>
            <p:cNvPr id="14" name="Rectangle: Rounded Corners 4">
              <a:extLst>
                <a:ext uri="{FF2B5EF4-FFF2-40B4-BE49-F238E27FC236}">
                  <a16:creationId xmlns:a16="http://schemas.microsoft.com/office/drawing/2014/main" id="{61B4FEC2-0B45-A52C-7298-42E579C90EA6}"/>
                </a:ext>
              </a:extLst>
            </p:cNvPr>
            <p:cNvSpPr/>
            <p:nvPr/>
          </p:nvSpPr>
          <p:spPr>
            <a:xfrm>
              <a:off x="702932" y="1916347"/>
              <a:ext cx="160669" cy="46672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gr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1280161" y="3941448"/>
            <a:ext cx="7920000" cy="900000"/>
          </a:xfrm>
        </p:spPr>
        <p:txBody>
          <a:bodyPr/>
          <a:lstStyle>
            <a:lvl1pPr marL="0" indent="0">
              <a:lnSpc>
                <a:spcPct val="100000"/>
              </a:lnSpc>
              <a:buClr>
                <a:schemeClr val="accent5"/>
              </a:buClr>
              <a:buFont typeface="Arial" panose="020B0604020202020204" pitchFamily="34" charset="0"/>
              <a:buNone/>
              <a:defRPr sz="2000">
                <a:solidFill>
                  <a:schemeClr val="tx2"/>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sp>
        <p:nvSpPr>
          <p:cNvPr id="16" name="Picture Placeholder">
            <a:extLst>
              <a:ext uri="{FF2B5EF4-FFF2-40B4-BE49-F238E27FC236}">
                <a16:creationId xmlns:a16="http://schemas.microsoft.com/office/drawing/2014/main" id="{3635AA70-EF26-8B65-6E0E-460328509A7E}"/>
              </a:ext>
            </a:extLst>
          </p:cNvPr>
          <p:cNvSpPr>
            <a:spLocks noGrp="1"/>
          </p:cNvSpPr>
          <p:nvPr>
            <p:ph type="pic" sz="quarter" idx="19"/>
          </p:nvPr>
        </p:nvSpPr>
        <p:spPr>
          <a:xfrm>
            <a:off x="9913188" y="1341437"/>
            <a:ext cx="1620000" cy="1620000"/>
          </a:xfrm>
          <a:prstGeom prst="ellipse">
            <a:avLst/>
          </a:prstGeom>
          <a:noFill/>
        </p:spPr>
        <p:txBody>
          <a:bodyPr>
            <a:normAutofit/>
          </a:bodyPr>
          <a:lstStyle>
            <a:lvl1pPr marL="0" indent="0" algn="ctr">
              <a:buNone/>
              <a:defRPr sz="1400">
                <a:solidFill>
                  <a:schemeClr val="tx2"/>
                </a:solidFill>
              </a:defRPr>
            </a:lvl1pPr>
          </a:lstStyle>
          <a:p>
            <a:r>
              <a:rPr lang="nb-NO"/>
              <a:t>Klikk på ikonet for å legge til et bilde</a:t>
            </a:r>
            <a:endParaRPr lang="en-NO" dirty="0"/>
          </a:p>
        </p:txBody>
      </p:sp>
      <p:sp>
        <p:nvSpPr>
          <p:cNvPr id="17" name="Text Placeholder">
            <a:extLst>
              <a:ext uri="{FF2B5EF4-FFF2-40B4-BE49-F238E27FC236}">
                <a16:creationId xmlns:a16="http://schemas.microsoft.com/office/drawing/2014/main" id="{823CD31A-17A6-A32A-1AC0-4AFE72FB7D97}"/>
              </a:ext>
            </a:extLst>
          </p:cNvPr>
          <p:cNvSpPr>
            <a:spLocks noGrp="1"/>
          </p:cNvSpPr>
          <p:nvPr>
            <p:ph type="body" sz="quarter" idx="20"/>
          </p:nvPr>
        </p:nvSpPr>
        <p:spPr>
          <a:xfrm>
            <a:off x="9913188" y="3168014"/>
            <a:ext cx="1620000" cy="900000"/>
          </a:xfrm>
        </p:spPr>
        <p:txBody>
          <a:bodyPr>
            <a:normAutofit/>
          </a:bodyPr>
          <a:lstStyle>
            <a:lvl1pPr marL="0" indent="0" algn="ctr">
              <a:lnSpc>
                <a:spcPct val="100000"/>
              </a:lnSpc>
              <a:buNone/>
              <a:defRPr sz="1200">
                <a:solidFill>
                  <a:schemeClr val="tx2"/>
                </a:solidFill>
              </a:defRPr>
            </a:lvl1pPr>
          </a:lstStyle>
          <a:p>
            <a:pPr lvl="0"/>
            <a:r>
              <a:rPr lang="nb-NO"/>
              <a:t>Klikk for å redigere tekststiler i malen</a:t>
            </a:r>
          </a:p>
        </p:txBody>
      </p:sp>
      <p:pic>
        <p:nvPicPr>
          <p:cNvPr id="18" name="NHN-logo">
            <a:extLst>
              <a:ext uri="{FF2B5EF4-FFF2-40B4-BE49-F238E27FC236}">
                <a16:creationId xmlns:a16="http://schemas.microsoft.com/office/drawing/2014/main" id="{4074FE9E-592D-AB11-CDDB-7BDB2323DD3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F2A8245A-A894-2934-826F-3C6CB334ADE6}"/>
              </a:ext>
              <a:ext uri="{C183D7F6-B498-43B3-948B-1728B52AA6E4}">
                <adec:decorative xmlns:adec="http://schemas.microsoft.com/office/drawing/2017/decorative" val="1"/>
              </a:ext>
            </a:extLst>
          </p:cNvPr>
          <p:cNvSpPr txBox="1"/>
          <p:nvPr/>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til sitat.</a:t>
            </a:r>
          </a:p>
          <a:p>
            <a:pPr algn="l"/>
            <a:endParaRPr lang="en-NO"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sitatet er kort,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opp. Dersom sitatet er langt,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ned.</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Bakgrunnsfargen kan endres. </a:t>
            </a: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952152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alt A-media">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sp>
        <p:nvSpPr>
          <p:cNvPr id="4" name="Media Placeholder">
            <a:extLst>
              <a:ext uri="{FF2B5EF4-FFF2-40B4-BE49-F238E27FC236}">
                <a16:creationId xmlns:a16="http://schemas.microsoft.com/office/drawing/2014/main" id="{D1519CC1-7F61-C93E-5C83-68F1A94161A3}"/>
              </a:ext>
            </a:extLst>
          </p:cNvPr>
          <p:cNvSpPr>
            <a:spLocks noGrp="1"/>
          </p:cNvSpPr>
          <p:nvPr>
            <p:ph type="media" sz="quarter" idx="18"/>
          </p:nvPr>
        </p:nvSpPr>
        <p:spPr>
          <a:xfrm>
            <a:off x="0" y="3049200"/>
            <a:ext cx="12192000" cy="3808800"/>
          </a:xfrm>
        </p:spPr>
        <p:txBody>
          <a:bodyPr tIns="216000"/>
          <a:lstStyle>
            <a:lvl1pPr marL="0" indent="0" algn="ctr">
              <a:buFontTx/>
              <a:buNone/>
              <a:defRPr sz="1600">
                <a:solidFill>
                  <a:schemeClr val="accent5"/>
                </a:solidFill>
              </a:defRPr>
            </a:lvl1pPr>
          </a:lstStyle>
          <a:p>
            <a:r>
              <a:rPr lang="nb-NO"/>
              <a:t>Klikk ikonet for å legge til media</a:t>
            </a:r>
            <a:endParaRPr lang="en-NO" dirty="0"/>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sp>
        <p:nvSpPr>
          <p:cNvPr id="9" name="TextBox 8">
            <a:extLst>
              <a:ext uri="{FF2B5EF4-FFF2-40B4-BE49-F238E27FC236}">
                <a16:creationId xmlns:a16="http://schemas.microsoft.com/office/drawing/2014/main" id="{457B0970-633F-67B0-6C93-707B73AE7F9C}"/>
              </a:ext>
            </a:extLst>
          </p:cNvPr>
          <p:cNvSpPr txBox="1"/>
          <p:nvPr userDrawn="1"/>
        </p:nvSpPr>
        <p:spPr>
          <a:xfrm>
            <a:off x="12395200" y="-3394"/>
            <a:ext cx="2159000" cy="6829493"/>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har to-farget overskrift. Tekstfargen kan endres. Egnede farger:</a:t>
            </a:r>
          </a:p>
          <a:p>
            <a:pPr algn="l"/>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Den ene av overskriftene kan gjøres mindre.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brukes dersom du ønsker</a:t>
            </a:r>
            <a:r>
              <a:rPr lang="nb-NO" sz="1200" dirty="0">
                <a:solidFill>
                  <a:schemeClr val="tx1">
                    <a:lumMod val="65000"/>
                    <a:lumOff val="35000"/>
                  </a:schemeClr>
                </a:solidFill>
              </a:rPr>
              <a:t> film </a:t>
            </a:r>
            <a:r>
              <a:rPr lang="en-NO" sz="1200" dirty="0">
                <a:solidFill>
                  <a:schemeClr val="tx1">
                    <a:lumMod val="65000"/>
                    <a:lumOff val="35000"/>
                  </a:schemeClr>
                </a:solidFill>
              </a:rPr>
              <a:t>på forsiden. Klikk på</a:t>
            </a:r>
            <a:r>
              <a:rPr lang="en-NO" sz="1200" i="1" dirty="0">
                <a:solidFill>
                  <a:schemeClr val="tx1">
                    <a:lumMod val="65000"/>
                    <a:lumOff val="35000"/>
                  </a:schemeClr>
                </a:solidFill>
              </a:rPr>
              <a:t> </a:t>
            </a:r>
            <a:r>
              <a:rPr lang="nb-NO" sz="1200" i="1" dirty="0">
                <a:solidFill>
                  <a:schemeClr val="tx1">
                    <a:lumMod val="65000"/>
                    <a:lumOff val="35000"/>
                  </a:schemeClr>
                </a:solidFill>
              </a:rPr>
              <a:t>Medier-</a:t>
            </a:r>
            <a:r>
              <a:rPr lang="nb-NO" sz="1200" i="1" dirty="0" err="1">
                <a:solidFill>
                  <a:schemeClr val="tx1">
                    <a:lumMod val="65000"/>
                    <a:lumOff val="35000"/>
                  </a:schemeClr>
                </a:solidFill>
              </a:rPr>
              <a:t>ik</a:t>
            </a:r>
            <a:r>
              <a:rPr lang="en-NO" sz="1200" i="1" dirty="0">
                <a:solidFill>
                  <a:schemeClr val="tx1">
                    <a:lumMod val="65000"/>
                    <a:lumOff val="35000"/>
                  </a:schemeClr>
                </a:solidFill>
              </a:rPr>
              <a:t>onet </a:t>
            </a:r>
            <a:r>
              <a:rPr lang="en-GB" sz="1200" i="0" dirty="0" err="1">
                <a:solidFill>
                  <a:schemeClr val="tx1">
                    <a:lumMod val="65000"/>
                    <a:lumOff val="35000"/>
                  </a:schemeClr>
                </a:solidFill>
              </a:rPr>
              <a:t>i</a:t>
            </a:r>
            <a:r>
              <a:rPr lang="en-NO" sz="1200" i="0" dirty="0">
                <a:solidFill>
                  <a:schemeClr val="tx1">
                    <a:lumMod val="65000"/>
                    <a:lumOff val="35000"/>
                  </a:schemeClr>
                </a:solidFill>
              </a:rPr>
              <a:t> </a:t>
            </a:r>
            <a:r>
              <a:rPr lang="nb-NO" sz="1200" i="0" dirty="0" err="1">
                <a:solidFill>
                  <a:schemeClr val="tx1">
                    <a:lumMod val="65000"/>
                    <a:lumOff val="35000"/>
                  </a:schemeClr>
                </a:solidFill>
              </a:rPr>
              <a:t>medie</a:t>
            </a:r>
            <a:r>
              <a:rPr lang="en-NO" sz="1200" i="0" dirty="0">
                <a:solidFill>
                  <a:schemeClr val="tx1">
                    <a:lumMod val="65000"/>
                    <a:lumOff val="35000"/>
                  </a:schemeClr>
                </a:solidFill>
              </a:rPr>
              <a:t>boksen</a:t>
            </a:r>
            <a:r>
              <a:rPr lang="en-NO" sz="1200" i="1" dirty="0">
                <a:solidFill>
                  <a:schemeClr val="tx1">
                    <a:lumMod val="65000"/>
                    <a:lumOff val="35000"/>
                  </a:schemeClr>
                </a:solidFill>
              </a:rPr>
              <a:t> </a:t>
            </a:r>
            <a:r>
              <a:rPr lang="en-NO" sz="1200" dirty="0">
                <a:solidFill>
                  <a:schemeClr val="tx1">
                    <a:lumMod val="65000"/>
                    <a:lumOff val="35000"/>
                  </a:schemeClr>
                </a:solidFill>
              </a:rPr>
              <a:t>og legg inn ønsket </a:t>
            </a:r>
            <a:r>
              <a:rPr lang="nb-NO" sz="1200" dirty="0">
                <a:solidFill>
                  <a:schemeClr val="tx1">
                    <a:lumMod val="65000"/>
                    <a:lumOff val="35000"/>
                  </a:schemeClr>
                </a:solidFill>
              </a:rPr>
              <a:t>film.</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nb-NO" sz="1200" dirty="0">
                <a:solidFill>
                  <a:schemeClr val="tx1">
                    <a:lumMod val="65000"/>
                    <a:lumOff val="35000"/>
                  </a:schemeClr>
                </a:solidFill>
              </a:rPr>
              <a:t>Pass på at filmens format er </a:t>
            </a:r>
            <a:r>
              <a:rPr lang="nb-NO" sz="1200" i="1" dirty="0">
                <a:solidFill>
                  <a:schemeClr val="tx1">
                    <a:lumMod val="65000"/>
                    <a:lumOff val="35000"/>
                  </a:schemeClr>
                </a:solidFill>
              </a:rPr>
              <a:t>landscape/horisontalt</a:t>
            </a:r>
            <a:r>
              <a:rPr lang="nb-NO" sz="1200" dirty="0">
                <a:solidFill>
                  <a:schemeClr val="tx1">
                    <a:lumMod val="65000"/>
                    <a:lumOff val="35000"/>
                  </a:schemeClr>
                </a:solidFill>
              </a:rPr>
              <a:t>. Du kan endre filmens størrelse og utsnitt, ved å gå til </a:t>
            </a:r>
            <a:r>
              <a:rPr lang="nb-NO" sz="1200" i="1" dirty="0">
                <a:solidFill>
                  <a:schemeClr val="tx1">
                    <a:lumMod val="65000"/>
                    <a:lumOff val="35000"/>
                  </a:schemeClr>
                </a:solidFill>
              </a:rPr>
              <a:t>Figurformat </a:t>
            </a:r>
            <a:r>
              <a:rPr lang="nb-NO" sz="1200" i="0" dirty="0">
                <a:solidFill>
                  <a:schemeClr val="tx1">
                    <a:lumMod val="65000"/>
                    <a:lumOff val="35000"/>
                  </a:schemeClr>
                </a:solidFill>
              </a:rPr>
              <a:t>i toppmenyen og bruke beskjæringsverktøyet.</a:t>
            </a:r>
          </a:p>
          <a:p>
            <a:pPr marL="0" marR="0" lvl="0" indent="0" algn="l" defTabSz="1219140" rtl="0" eaLnBrk="1" fontAlgn="auto" latinLnBrk="0" hangingPunct="1">
              <a:lnSpc>
                <a:spcPct val="100000"/>
              </a:lnSpc>
              <a:spcBef>
                <a:spcPts val="0"/>
              </a:spcBef>
              <a:spcAft>
                <a:spcPts val="0"/>
              </a:spcAft>
              <a:buClrTx/>
              <a:buSzTx/>
              <a:buFontTx/>
              <a:buNone/>
              <a:tabLst/>
              <a:defRPr/>
            </a:pPr>
            <a:br>
              <a:rPr lang="nb-NO" sz="1200" i="0" dirty="0">
                <a:solidFill>
                  <a:schemeClr val="tx1">
                    <a:lumMod val="65000"/>
                    <a:lumOff val="35000"/>
                  </a:schemeClr>
                </a:solidFill>
              </a:rPr>
            </a:br>
            <a:r>
              <a:rPr lang="nb-NO" sz="1200" i="0" dirty="0">
                <a:solidFill>
                  <a:schemeClr val="tx1">
                    <a:lumMod val="65000"/>
                    <a:lumOff val="35000"/>
                  </a:schemeClr>
                </a:solidFill>
              </a:rPr>
              <a:t>Valget </a:t>
            </a:r>
            <a:r>
              <a:rPr lang="nb-NO" sz="1200" i="1" dirty="0">
                <a:solidFill>
                  <a:schemeClr val="tx1">
                    <a:lumMod val="65000"/>
                    <a:lumOff val="35000"/>
                  </a:schemeClr>
                </a:solidFill>
              </a:rPr>
              <a:t>Figurformat</a:t>
            </a:r>
            <a:r>
              <a:rPr lang="nb-NO" sz="1200" i="0" dirty="0">
                <a:solidFill>
                  <a:schemeClr val="tx1">
                    <a:lumMod val="65000"/>
                    <a:lumOff val="35000"/>
                  </a:schemeClr>
                </a:solidFill>
              </a:rPr>
              <a:t> kommer kun opp når du klikker på </a:t>
            </a:r>
            <a:r>
              <a:rPr lang="nb-NO" sz="1200" i="1" dirty="0">
                <a:solidFill>
                  <a:schemeClr val="tx1">
                    <a:lumMod val="65000"/>
                    <a:lumOff val="35000"/>
                  </a:schemeClr>
                </a:solidFill>
              </a:rPr>
              <a:t>medier-ikonet.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nb-NO"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nb-NO" sz="1200" i="0" dirty="0">
                <a:solidFill>
                  <a:schemeClr val="tx1">
                    <a:lumMod val="65000"/>
                    <a:lumOff val="35000"/>
                  </a:schemeClr>
                </a:solidFill>
              </a:rPr>
              <a:t>NB! Bruk korte filmer og vurder oppløsningen på filmen slik at </a:t>
            </a:r>
            <a:r>
              <a:rPr lang="nb-NO" sz="1200" i="0" dirty="0" err="1">
                <a:solidFill>
                  <a:schemeClr val="tx1">
                    <a:lumMod val="65000"/>
                    <a:lumOff val="35000"/>
                  </a:schemeClr>
                </a:solidFill>
              </a:rPr>
              <a:t>ppt</a:t>
            </a:r>
            <a:r>
              <a:rPr lang="nb-NO" sz="1200" i="0" dirty="0">
                <a:solidFill>
                  <a:schemeClr val="tx1">
                    <a:lumMod val="65000"/>
                    <a:lumOff val="35000"/>
                  </a:schemeClr>
                </a:solidFill>
              </a:rPr>
              <a:t>-presentasjonen ikke blir for stor.</a:t>
            </a:r>
          </a:p>
        </p:txBody>
      </p:sp>
      <p:sp>
        <p:nvSpPr>
          <p:cNvPr id="13" name="Grønn 2">
            <a:extLst>
              <a:ext uri="{FF2B5EF4-FFF2-40B4-BE49-F238E27FC236}">
                <a16:creationId xmlns:a16="http://schemas.microsoft.com/office/drawing/2014/main" id="{C1B6B2D8-04EF-CA9A-D257-9D196878EA32}"/>
              </a:ext>
            </a:extLst>
          </p:cNvPr>
          <p:cNvSpPr/>
          <p:nvPr userDrawn="1"/>
        </p:nvSpPr>
        <p:spPr>
          <a:xfrm rot="5400000">
            <a:off x="12601598" y="1168952"/>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Grønn 1">
            <a:extLst>
              <a:ext uri="{FF2B5EF4-FFF2-40B4-BE49-F238E27FC236}">
                <a16:creationId xmlns:a16="http://schemas.microsoft.com/office/drawing/2014/main" id="{F8E72C15-9C50-0B14-2B25-2DD89BF3E13D}"/>
              </a:ext>
            </a:extLst>
          </p:cNvPr>
          <p:cNvSpPr/>
          <p:nvPr userDrawn="1"/>
        </p:nvSpPr>
        <p:spPr>
          <a:xfrm rot="5400000">
            <a:off x="12894480" y="1168952"/>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8" name="Bildetekst">
            <a:extLst>
              <a:ext uri="{FF2B5EF4-FFF2-40B4-BE49-F238E27FC236}">
                <a16:creationId xmlns:a16="http://schemas.microsoft.com/office/drawing/2014/main" id="{3F259142-1DF2-7C88-A754-ADB498068D6C}"/>
              </a:ext>
              <a:ext uri="{C183D7F6-B498-43B3-948B-1728B52AA6E4}">
                <adec:decorative xmlns:adec="http://schemas.microsoft.com/office/drawing/2017/decorative" val="0"/>
              </a:ext>
            </a:extLst>
          </p:cNvPr>
          <p:cNvSpPr>
            <a:spLocks noGrp="1"/>
          </p:cNvSpPr>
          <p:nvPr userDrawn="1">
            <p:ph type="body" sz="quarter" idx="17" hasCustomPrompt="1"/>
          </p:nvPr>
        </p:nvSpPr>
        <p:spPr>
          <a:xfrm>
            <a:off x="8813736" y="6129338"/>
            <a:ext cx="2719452" cy="504825"/>
          </a:xfrm>
        </p:spPr>
        <p:txBody>
          <a:bodyPr anchor="b">
            <a:noAutofit/>
          </a:bodyPr>
          <a:lstStyle>
            <a:lvl1pPr marL="0" indent="0">
              <a:buNone/>
              <a:defRPr sz="1200">
                <a:solidFill>
                  <a:schemeClr val="bg1"/>
                </a:solidFill>
              </a:defRPr>
            </a:lvl1pPr>
          </a:lstStyle>
          <a:p>
            <a:pPr lvl="0"/>
            <a:r>
              <a:rPr lang="en-GB" dirty="0"/>
              <a:t>Click to edit Master text</a:t>
            </a:r>
            <a:endParaRPr lang="en-NO" dirty="0"/>
          </a:p>
        </p:txBody>
      </p:sp>
    </p:spTree>
    <p:extLst>
      <p:ext uri="{BB962C8B-B14F-4D97-AF65-F5344CB8AC3E}">
        <p14:creationId xmlns:p14="http://schemas.microsoft.com/office/powerpoint/2010/main" val="75238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grpId="0" nodeType="withEffect" nodePh="1">
                                  <p:stCondLst>
                                    <p:cond delay="200"/>
                                  </p:stCondLst>
                                  <p:endCondLst>
                                    <p:cond evt="begin" delay="0">
                                      <p:tn val="18"/>
                                    </p:cond>
                                  </p:end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033"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ta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1280162" y="1350681"/>
            <a:ext cx="7920000" cy="2419200"/>
          </a:xfrm>
        </p:spPr>
        <p:txBody>
          <a:bodyPr/>
          <a:lstStyle>
            <a:lvl1pPr>
              <a:lnSpc>
                <a:spcPct val="100000"/>
              </a:lnSpc>
              <a:spcBef>
                <a:spcPts val="1000"/>
              </a:spcBef>
              <a:defRPr sz="5000">
                <a:solidFill>
                  <a:schemeClr val="bg1"/>
                </a:solidFill>
              </a:defRPr>
            </a:lvl1pPr>
          </a:lstStyle>
          <a:p>
            <a:r>
              <a:rPr lang="nb-NO"/>
              <a:t>Klikk for å redigere tittelstil</a:t>
            </a:r>
            <a:endParaRPr lang="en-NO" dirty="0"/>
          </a:p>
        </p:txBody>
      </p:sp>
      <p:grpSp>
        <p:nvGrpSpPr>
          <p:cNvPr id="8" name="Anførselstegn">
            <a:extLst>
              <a:ext uri="{FF2B5EF4-FFF2-40B4-BE49-F238E27FC236}">
                <a16:creationId xmlns:a16="http://schemas.microsoft.com/office/drawing/2014/main" id="{C4CCA3AF-731C-69D3-216E-FE4FCB80F1E9}"/>
              </a:ext>
              <a:ext uri="{C183D7F6-B498-43B3-948B-1728B52AA6E4}">
                <adec:decorative xmlns:adec="http://schemas.microsoft.com/office/drawing/2017/decorative" val="1"/>
              </a:ext>
            </a:extLst>
          </p:cNvPr>
          <p:cNvGrpSpPr/>
          <p:nvPr userDrawn="1"/>
        </p:nvGrpSpPr>
        <p:grpSpPr>
          <a:xfrm>
            <a:off x="634046" y="1273708"/>
            <a:ext cx="398795" cy="466725"/>
            <a:chOff x="464807" y="1916347"/>
            <a:chExt cx="398794" cy="466725"/>
          </a:xfrm>
          <a:solidFill>
            <a:schemeClr val="accent1"/>
          </a:solidFill>
        </p:grpSpPr>
        <p:sp>
          <p:nvSpPr>
            <p:cNvPr id="9" name="Rectangle: Rounded Corners 3">
              <a:extLst>
                <a:ext uri="{FF2B5EF4-FFF2-40B4-BE49-F238E27FC236}">
                  <a16:creationId xmlns:a16="http://schemas.microsoft.com/office/drawing/2014/main" id="{ABC67D33-8F39-0AF2-55DD-67FF4FBDF16F}"/>
                </a:ext>
              </a:extLst>
            </p:cNvPr>
            <p:cNvSpPr/>
            <p:nvPr/>
          </p:nvSpPr>
          <p:spPr>
            <a:xfrm>
              <a:off x="464807" y="1916347"/>
              <a:ext cx="160669" cy="4667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sp>
          <p:nvSpPr>
            <p:cNvPr id="14" name="Rectangle: Rounded Corners 4">
              <a:extLst>
                <a:ext uri="{FF2B5EF4-FFF2-40B4-BE49-F238E27FC236}">
                  <a16:creationId xmlns:a16="http://schemas.microsoft.com/office/drawing/2014/main" id="{61B4FEC2-0B45-A52C-7298-42E579C90EA6}"/>
                </a:ext>
              </a:extLst>
            </p:cNvPr>
            <p:cNvSpPr/>
            <p:nvPr/>
          </p:nvSpPr>
          <p:spPr>
            <a:xfrm>
              <a:off x="702932" y="1916347"/>
              <a:ext cx="160669" cy="4667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gr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1280161" y="3941448"/>
            <a:ext cx="7920000" cy="900000"/>
          </a:xfrm>
        </p:spPr>
        <p:txBody>
          <a:bodyPr/>
          <a:lstStyle>
            <a:lvl1pPr marL="0" indent="0">
              <a:lnSpc>
                <a:spcPct val="100000"/>
              </a:lnSpc>
              <a:buClr>
                <a:schemeClr val="accent5"/>
              </a:buClr>
              <a:buFont typeface="Arial" panose="020B0604020202020204" pitchFamily="34" charset="0"/>
              <a:buNone/>
              <a:defRPr sz="2000">
                <a:solidFill>
                  <a:schemeClr val="bg2"/>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sp>
        <p:nvSpPr>
          <p:cNvPr id="16" name="Picture Placeholder">
            <a:extLst>
              <a:ext uri="{FF2B5EF4-FFF2-40B4-BE49-F238E27FC236}">
                <a16:creationId xmlns:a16="http://schemas.microsoft.com/office/drawing/2014/main" id="{3635AA70-EF26-8B65-6E0E-460328509A7E}"/>
              </a:ext>
            </a:extLst>
          </p:cNvPr>
          <p:cNvSpPr>
            <a:spLocks noGrp="1"/>
          </p:cNvSpPr>
          <p:nvPr>
            <p:ph type="pic" sz="quarter" idx="19"/>
          </p:nvPr>
        </p:nvSpPr>
        <p:spPr>
          <a:xfrm>
            <a:off x="9913188" y="1341437"/>
            <a:ext cx="1620000" cy="1620000"/>
          </a:xfrm>
          <a:prstGeom prst="ellipse">
            <a:avLst/>
          </a:prstGeom>
          <a:noFill/>
        </p:spPr>
        <p:txBody>
          <a:bodyPr>
            <a:normAutofit/>
          </a:bodyPr>
          <a:lstStyle>
            <a:lvl1pPr marL="0" indent="0" algn="ctr">
              <a:buNone/>
              <a:defRPr sz="1400">
                <a:solidFill>
                  <a:schemeClr val="accent5"/>
                </a:solidFill>
              </a:defRPr>
            </a:lvl1pPr>
          </a:lstStyle>
          <a:p>
            <a:r>
              <a:rPr lang="nb-NO"/>
              <a:t>Klikk på ikonet for å legge til et bilde</a:t>
            </a:r>
            <a:endParaRPr lang="en-NO" dirty="0"/>
          </a:p>
        </p:txBody>
      </p:sp>
      <p:sp>
        <p:nvSpPr>
          <p:cNvPr id="17" name="Text Placeholder">
            <a:extLst>
              <a:ext uri="{FF2B5EF4-FFF2-40B4-BE49-F238E27FC236}">
                <a16:creationId xmlns:a16="http://schemas.microsoft.com/office/drawing/2014/main" id="{823CD31A-17A6-A32A-1AC0-4AFE72FB7D97}"/>
              </a:ext>
            </a:extLst>
          </p:cNvPr>
          <p:cNvSpPr>
            <a:spLocks noGrp="1"/>
          </p:cNvSpPr>
          <p:nvPr>
            <p:ph type="body" sz="quarter" idx="20"/>
          </p:nvPr>
        </p:nvSpPr>
        <p:spPr>
          <a:xfrm>
            <a:off x="9913188" y="3168014"/>
            <a:ext cx="1620000" cy="900000"/>
          </a:xfrm>
        </p:spPr>
        <p:txBody>
          <a:bodyPr>
            <a:normAutofit/>
          </a:bodyPr>
          <a:lstStyle>
            <a:lvl1pPr marL="0" indent="0" algn="ctr">
              <a:lnSpc>
                <a:spcPct val="100000"/>
              </a:lnSpc>
              <a:buNone/>
              <a:defRPr sz="1200">
                <a:solidFill>
                  <a:schemeClr val="accent5"/>
                </a:solidFill>
              </a:defRPr>
            </a:lvl1pPr>
          </a:lstStyle>
          <a:p>
            <a:pPr lvl="0"/>
            <a:r>
              <a:rPr lang="nb-NO"/>
              <a:t>Klikk for å redigere tekststiler i malen</a:t>
            </a:r>
          </a:p>
        </p:txBody>
      </p:sp>
      <p:pic>
        <p:nvPicPr>
          <p:cNvPr id="4" name="NHN-logo">
            <a:extLst>
              <a:ext uri="{FF2B5EF4-FFF2-40B4-BE49-F238E27FC236}">
                <a16:creationId xmlns:a16="http://schemas.microsoft.com/office/drawing/2014/main" id="{AC61256E-6F42-E75C-45A5-02BD9BDE24E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1" name="Tips">
            <a:extLst>
              <a:ext uri="{FF2B5EF4-FFF2-40B4-BE49-F238E27FC236}">
                <a16:creationId xmlns:a16="http://schemas.microsoft.com/office/drawing/2014/main" id="{35532FB5-00CA-4A4B-8F70-042FAD374B7F}"/>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til sitat.</a:t>
            </a:r>
          </a:p>
          <a:p>
            <a:pPr algn="l"/>
            <a:endParaRPr lang="en-NO"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sitatet er kort,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opp. Dersom sitatet er langt,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ned.</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Bakgrunnsfargen kan endres. </a:t>
            </a: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74443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or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8" y="1350681"/>
            <a:ext cx="9295200" cy="2419200"/>
          </a:xfrm>
        </p:spPr>
        <p:txBody>
          <a:bodyPr/>
          <a:lstStyle>
            <a:lvl1pPr>
              <a:lnSpc>
                <a:spcPct val="100000"/>
              </a:lnSpc>
              <a:spcBef>
                <a:spcPts val="1000"/>
              </a:spcBef>
              <a:defRPr sz="7000">
                <a:solidFill>
                  <a:schemeClr val="bg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636505" y="4751939"/>
            <a:ext cx="9295200" cy="900000"/>
          </a:xfrm>
        </p:spPr>
        <p:txBody>
          <a:bodyPr/>
          <a:lstStyle>
            <a:lvl1pPr marL="0" indent="0">
              <a:lnSpc>
                <a:spcPct val="100000"/>
              </a:lnSpc>
              <a:buClr>
                <a:schemeClr val="accent5"/>
              </a:buClr>
              <a:buFont typeface="Arial" panose="020B0604020202020204" pitchFamily="34" charset="0"/>
              <a:buNone/>
              <a:defRPr sz="2000">
                <a:solidFill>
                  <a:schemeClr val="bg1"/>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pic>
        <p:nvPicPr>
          <p:cNvPr id="4" name="NHN-logo">
            <a:extLst>
              <a:ext uri="{FF2B5EF4-FFF2-40B4-BE49-F238E27FC236}">
                <a16:creationId xmlns:a16="http://schemas.microsoft.com/office/drawing/2014/main" id="{AA821D10-D1ED-B886-0CBC-DB371263E74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grpSp>
        <p:nvGrpSpPr>
          <p:cNvPr id="13" name="Tips">
            <a:extLst>
              <a:ext uri="{FF2B5EF4-FFF2-40B4-BE49-F238E27FC236}">
                <a16:creationId xmlns:a16="http://schemas.microsoft.com/office/drawing/2014/main" id="{CF4D070E-629F-B1B1-63DA-B441C1FE7A60}"/>
              </a:ext>
              <a:ext uri="{C183D7F6-B498-43B3-948B-1728B52AA6E4}">
                <adec:decorative xmlns:adec="http://schemas.microsoft.com/office/drawing/2017/decorative" val="1"/>
              </a:ext>
            </a:extLst>
          </p:cNvPr>
          <p:cNvGrpSpPr/>
          <p:nvPr userDrawn="1"/>
        </p:nvGrpSpPr>
        <p:grpSpPr>
          <a:xfrm>
            <a:off x="12395200" y="-3392"/>
            <a:ext cx="2159000" cy="6829495"/>
            <a:chOff x="12395200" y="28507"/>
            <a:chExt cx="2159000" cy="6829495"/>
          </a:xfrm>
        </p:grpSpPr>
        <p:sp>
          <p:nvSpPr>
            <p:cNvPr id="15" name="TextBox 14">
              <a:extLst>
                <a:ext uri="{FF2B5EF4-FFF2-40B4-BE49-F238E27FC236}">
                  <a16:creationId xmlns:a16="http://schemas.microsoft.com/office/drawing/2014/main" id="{7B442A74-E96E-15CE-48BA-7653B338A46A}"/>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for å utheve viktig innhold. Uthev gjerne ett eller flere ord, ved å bruke </a:t>
              </a:r>
              <a:r>
                <a:rPr lang="en-NO" sz="1200" i="1" dirty="0">
                  <a:solidFill>
                    <a:schemeClr val="tx1">
                      <a:lumMod val="65000"/>
                      <a:lumOff val="35000"/>
                    </a:schemeClr>
                  </a:solidFill>
                </a:rPr>
                <a:t>bold</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Man kan også utheve ord ved å bruke en annen farge på deler av teksten. </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Egnede farger:</a:t>
              </a:r>
            </a:p>
          </p:txBody>
        </p:sp>
        <p:sp>
          <p:nvSpPr>
            <p:cNvPr id="19" name="Grønn 2">
              <a:extLst>
                <a:ext uri="{FF2B5EF4-FFF2-40B4-BE49-F238E27FC236}">
                  <a16:creationId xmlns:a16="http://schemas.microsoft.com/office/drawing/2014/main" id="{F2AD9E63-27CE-3569-3BFA-AE1EFD8CA3D6}"/>
                </a:ext>
              </a:extLst>
            </p:cNvPr>
            <p:cNvSpPr/>
            <p:nvPr userDrawn="1"/>
          </p:nvSpPr>
          <p:spPr>
            <a:xfrm rot="5400000">
              <a:off x="12581700" y="2563854"/>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20" name="Grønn 1">
              <a:extLst>
                <a:ext uri="{FF2B5EF4-FFF2-40B4-BE49-F238E27FC236}">
                  <a16:creationId xmlns:a16="http://schemas.microsoft.com/office/drawing/2014/main" id="{28E698CC-77AB-EB51-1CF5-6564CD6B7A81}"/>
                </a:ext>
              </a:extLst>
            </p:cNvPr>
            <p:cNvSpPr/>
            <p:nvPr userDrawn="1"/>
          </p:nvSpPr>
          <p:spPr>
            <a:xfrm rot="5400000">
              <a:off x="12899764" y="2563854"/>
              <a:ext cx="180000" cy="180000"/>
            </a:xfrm>
            <a:prstGeom prst="ellipse">
              <a:avLst/>
            </a:prstGeom>
            <a:solidFill>
              <a:schemeClr val="bg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grpSp>
    </p:spTree>
    <p:extLst>
      <p:ext uri="{BB962C8B-B14F-4D97-AF65-F5344CB8AC3E}">
        <p14:creationId xmlns:p14="http://schemas.microsoft.com/office/powerpoint/2010/main" val="155060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A56185-D9BD-0C25-A3A0-C307EB37EF91}"/>
              </a:ext>
            </a:extLst>
          </p:cNvPr>
          <p:cNvSpPr>
            <a:spLocks noGrp="1"/>
          </p:cNvSpPr>
          <p:nvPr>
            <p:ph type="title"/>
          </p:nvPr>
        </p:nvSpPr>
        <p:spPr/>
        <p:txBody>
          <a:body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B876AFB8-5A19-1E53-0537-93F6873B89AC}"/>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4" name="Tips">
            <a:extLst>
              <a:ext uri="{FF2B5EF4-FFF2-40B4-BE49-F238E27FC236}">
                <a16:creationId xmlns:a16="http://schemas.microsoft.com/office/drawing/2014/main" id="{397373A8-A946-F97E-0AB1-58DAE2400011}"/>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med </a:t>
            </a:r>
            <a:r>
              <a:rPr lang="en-NO" sz="1200" i="1" dirty="0">
                <a:solidFill>
                  <a:schemeClr val="tx1">
                    <a:lumMod val="65000"/>
                    <a:lumOff val="35000"/>
                  </a:schemeClr>
                </a:solidFill>
              </a:rPr>
              <a:t>Kun tittel</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405675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n tittel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A56185-D9BD-0C25-A3A0-C307EB37EF91}"/>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3" name="Text Placeholder 6">
            <a:extLst>
              <a:ext uri="{FF2B5EF4-FFF2-40B4-BE49-F238E27FC236}">
                <a16:creationId xmlns:a16="http://schemas.microsoft.com/office/drawing/2014/main" id="{7DB3E68C-E6D1-A504-D8A5-AE37528261BE}"/>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pic>
        <p:nvPicPr>
          <p:cNvPr id="5" name="NHN-logo">
            <a:extLst>
              <a:ext uri="{FF2B5EF4-FFF2-40B4-BE49-F238E27FC236}">
                <a16:creationId xmlns:a16="http://schemas.microsoft.com/office/drawing/2014/main" id="{B1BE1863-BAD5-EE8E-59E5-66B2762ABDD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6" name="Tips">
            <a:extLst>
              <a:ext uri="{FF2B5EF4-FFF2-40B4-BE49-F238E27FC236}">
                <a16:creationId xmlns:a16="http://schemas.microsoft.com/office/drawing/2014/main" id="{0A922957-2776-42E3-AC1C-07296A8D4F39}"/>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med </a:t>
            </a:r>
            <a:r>
              <a:rPr lang="en-NO" sz="1200" i="1" dirty="0">
                <a:solidFill>
                  <a:schemeClr val="tx1">
                    <a:lumMod val="65000"/>
                    <a:lumOff val="35000"/>
                  </a:schemeClr>
                </a:solidFill>
              </a:rPr>
              <a:t>Kun tittel</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100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35570" cy="612775"/>
          </a:xfrm>
        </p:spPr>
        <p:txBody>
          <a:bodyPr/>
          <a:lstStyle>
            <a:lvl1pPr>
              <a:defRPr sz="3200"/>
            </a:lvl1pPr>
          </a:lstStyle>
          <a:p>
            <a:r>
              <a:rPr lang="nb-NO"/>
              <a:t>Klikk for å redigere tittelstil</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024ABFDC-A378-4E3F-A2D7-0D7C8BB7CB08}"/>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13202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mørk">
    <p:bg>
      <p:bgPr>
        <a:solidFill>
          <a:schemeClr val="tx2"/>
        </a:solidFill>
        <a:effectLst/>
      </p:bgPr>
    </p:bg>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49218" cy="612775"/>
          </a:xfrm>
        </p:spPr>
        <p:txBody>
          <a:bodyPr/>
          <a:lstStyle>
            <a:lvl1pPr>
              <a:defRPr sz="3200"/>
            </a:lvl1pPr>
          </a:lstStyle>
          <a:p>
            <a:r>
              <a:rPr lang="nb-NO"/>
              <a:t>Klikk for å redigere tittelstil</a:t>
            </a:r>
            <a:endParaRPr lang="en-NO" dirty="0"/>
          </a:p>
        </p:txBody>
      </p:sp>
      <p:pic>
        <p:nvPicPr>
          <p:cNvPr id="3" name="NHN-logo">
            <a:extLst>
              <a:ext uri="{FF2B5EF4-FFF2-40B4-BE49-F238E27FC236}">
                <a16:creationId xmlns:a16="http://schemas.microsoft.com/office/drawing/2014/main" id="{72C74F22-5E65-D745-B847-A60ED18F419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5" name="Tips">
            <a:extLst>
              <a:ext uri="{FF2B5EF4-FFF2-40B4-BE49-F238E27FC236}">
                <a16:creationId xmlns:a16="http://schemas.microsoft.com/office/drawing/2014/main" id="{60C83C4A-55F4-40AD-8A3D-FFD111CB5A54}"/>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33602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n bilde utfallende">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21922" cy="612775"/>
          </a:xfrm>
        </p:spPr>
        <p:txBody>
          <a:bodyPr/>
          <a:lstStyle/>
          <a:p>
            <a:r>
              <a:rPr lang="nb-NO"/>
              <a:t>Klikk for å redigere tittelstil</a:t>
            </a:r>
            <a:endParaRPr lang="en-NO" dirty="0"/>
          </a:p>
        </p:txBody>
      </p:sp>
      <p:sp>
        <p:nvSpPr>
          <p:cNvPr id="3" name="Picture Placeholder">
            <a:extLst>
              <a:ext uri="{FF2B5EF4-FFF2-40B4-BE49-F238E27FC236}">
                <a16:creationId xmlns:a16="http://schemas.microsoft.com/office/drawing/2014/main" id="{119076AB-7F42-7731-E5FC-B4FC851A15ED}"/>
              </a:ext>
            </a:extLst>
          </p:cNvPr>
          <p:cNvSpPr>
            <a:spLocks noGrp="1"/>
          </p:cNvSpPr>
          <p:nvPr>
            <p:ph type="pic" sz="quarter" idx="13"/>
          </p:nvPr>
        </p:nvSpPr>
        <p:spPr>
          <a:xfrm>
            <a:off x="0" y="0"/>
            <a:ext cx="12192000" cy="6858000"/>
          </a:xfrm>
        </p:spPr>
        <p:txBody>
          <a:bodyPr lIns="180000" tIns="180000" rIns="180000" bIns="180000">
            <a:normAutofit/>
          </a:bodyPr>
          <a:lstStyle>
            <a:lvl1pPr marL="0" indent="0" algn="ctr">
              <a:buFontTx/>
              <a:buNone/>
              <a:defRPr sz="1600">
                <a:solidFill>
                  <a:srgbClr val="015945"/>
                </a:solidFill>
              </a:defRPr>
            </a:lvl1pPr>
          </a:lstStyle>
          <a:p>
            <a:r>
              <a:rPr lang="nb-NO"/>
              <a:t>Klikk på ikonet for å legge til et bilde</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6C24F58E-001B-4903-A07C-04AB8E79167D}"/>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br>
              <a:rPr lang="nb-NO" sz="1200" dirty="0">
                <a:solidFill>
                  <a:schemeClr val="tx1">
                    <a:lumMod val="65000"/>
                    <a:lumOff val="35000"/>
                  </a:schemeClr>
                </a:solidFill>
              </a:rPr>
            </a:b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er ønskelig å legge tekst eller grafikk på bildet</a:t>
            </a:r>
            <a:r>
              <a:rPr lang="nb-NO" sz="1200" dirty="0">
                <a:solidFill>
                  <a:schemeClr val="tx1">
                    <a:lumMod val="65000"/>
                    <a:lumOff val="35000"/>
                  </a:schemeClr>
                </a:solidFill>
              </a:rPr>
              <a:t>, s</a:t>
            </a:r>
            <a:r>
              <a:rPr lang="en-GB" sz="1200" i="0" dirty="0">
                <a:solidFill>
                  <a:schemeClr val="tx1">
                    <a:lumMod val="65000"/>
                    <a:lumOff val="35000"/>
                  </a:schemeClr>
                </a:solidFill>
              </a:rPr>
              <a:t>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322458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vslutning, tekst og bilde">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9" y="1168521"/>
            <a:ext cx="7200896" cy="1757965"/>
          </a:xfrm>
        </p:spPr>
        <p:txBody>
          <a:bodyPr anchor="b"/>
          <a:lstStyle>
            <a:lvl1pPr>
              <a:lnSpc>
                <a:spcPct val="90000"/>
              </a:lnSpc>
              <a:spcBef>
                <a:spcPts val="1000"/>
              </a:spcBef>
              <a:defRPr sz="6000">
                <a:solidFill>
                  <a:schemeClr val="tx2"/>
                </a:solidFill>
              </a:defRPr>
            </a:lvl1pPr>
          </a:lstStyle>
          <a:p>
            <a:r>
              <a:rPr lang="nb-NO"/>
              <a:t>Klikk for å redigere tittelstil</a:t>
            </a:r>
            <a:endParaRPr lang="en-NO" dirty="0"/>
          </a:p>
        </p:txBody>
      </p:sp>
      <p:sp>
        <p:nvSpPr>
          <p:cNvPr id="26" name="Subtitle">
            <a:extLst>
              <a:ext uri="{FF2B5EF4-FFF2-40B4-BE49-F238E27FC236}">
                <a16:creationId xmlns:a16="http://schemas.microsoft.com/office/drawing/2014/main" id="{988293FC-89EF-461E-924D-32FC068248EF}"/>
              </a:ext>
            </a:extLst>
          </p:cNvPr>
          <p:cNvSpPr>
            <a:spLocks noGrp="1"/>
          </p:cNvSpPr>
          <p:nvPr>
            <p:ph type="subTitle" idx="20"/>
          </p:nvPr>
        </p:nvSpPr>
        <p:spPr>
          <a:xfrm>
            <a:off x="623890" y="3157540"/>
            <a:ext cx="7200000" cy="482400"/>
          </a:xfrm>
        </p:spPr>
        <p:txBody>
          <a:bodyPr/>
          <a:lstStyle>
            <a:lvl1pPr marL="0" indent="0" algn="l">
              <a:lnSpc>
                <a:spcPct val="100000"/>
              </a:lnSpc>
              <a:buNone/>
              <a:defRPr sz="3200">
                <a:solidFill>
                  <a:srgbClr val="015945"/>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7" name="Text Placeholder">
            <a:extLst>
              <a:ext uri="{FF2B5EF4-FFF2-40B4-BE49-F238E27FC236}">
                <a16:creationId xmlns:a16="http://schemas.microsoft.com/office/drawing/2014/main" id="{4A7B5508-6E0A-8DA2-CA50-CC9D5566A5F7}"/>
              </a:ext>
            </a:extLst>
          </p:cNvPr>
          <p:cNvSpPr>
            <a:spLocks noGrp="1"/>
          </p:cNvSpPr>
          <p:nvPr>
            <p:ph type="body" sz="quarter" idx="13"/>
          </p:nvPr>
        </p:nvSpPr>
        <p:spPr>
          <a:xfrm>
            <a:off x="636508" y="3698877"/>
            <a:ext cx="7200897" cy="307777"/>
          </a:xfrm>
        </p:spPr>
        <p:txBody>
          <a:bodyPr>
            <a:noAutofit/>
          </a:bodyPr>
          <a:lstStyle>
            <a:lvl1pPr marL="0" indent="0">
              <a:lnSpc>
                <a:spcPct val="100000"/>
              </a:lnSpc>
              <a:buFontTx/>
              <a:buNone/>
              <a:defRPr sz="2000">
                <a:solidFill>
                  <a:srgbClr val="015945"/>
                </a:solidFill>
              </a:defRPr>
            </a:lvl1pPr>
          </a:lstStyle>
          <a:p>
            <a:pPr lvl="0"/>
            <a:r>
              <a:rPr lang="nb-NO"/>
              <a:t>Klikk for å redigere tekststiler i malen</a:t>
            </a:r>
          </a:p>
        </p:txBody>
      </p:sp>
      <p:sp>
        <p:nvSpPr>
          <p:cNvPr id="13" name="Plassholder for bilde">
            <a:extLst>
              <a:ext uri="{FF2B5EF4-FFF2-40B4-BE49-F238E27FC236}">
                <a16:creationId xmlns:a16="http://schemas.microsoft.com/office/drawing/2014/main" id="{269C0B72-ACE6-8FD4-4704-11B86247DC5F}"/>
              </a:ext>
            </a:extLst>
          </p:cNvPr>
          <p:cNvSpPr>
            <a:spLocks noGrp="1" noChangeAspect="1"/>
          </p:cNvSpPr>
          <p:nvPr>
            <p:ph type="pic" sz="quarter" idx="28"/>
          </p:nvPr>
        </p:nvSpPr>
        <p:spPr>
          <a:xfrm>
            <a:off x="8293188" y="1350681"/>
            <a:ext cx="3240000" cy="3240000"/>
          </a:xfrm>
          <a:prstGeom prst="ellipse">
            <a:avLst/>
          </a:prstGeom>
          <a:noFill/>
        </p:spPr>
        <p:txBody>
          <a:bodyPr>
            <a:normAutofit/>
          </a:bodyPr>
          <a:lstStyle>
            <a:lvl1pPr marL="0" indent="0" algn="ctr">
              <a:buNone/>
              <a:defRPr sz="1100">
                <a:solidFill>
                  <a:srgbClr val="015945"/>
                </a:solidFill>
              </a:defRPr>
            </a:lvl1pPr>
          </a:lstStyle>
          <a:p>
            <a:r>
              <a:rPr lang="nb-NO"/>
              <a:t>Klikk på ikonet for å legge til et bilde</a:t>
            </a:r>
            <a:endParaRPr lang="nb-NO" dirty="0"/>
          </a:p>
        </p:txBody>
      </p:sp>
      <p:sp>
        <p:nvSpPr>
          <p:cNvPr id="15" name="Text Placeholder">
            <a:extLst>
              <a:ext uri="{FF2B5EF4-FFF2-40B4-BE49-F238E27FC236}">
                <a16:creationId xmlns:a16="http://schemas.microsoft.com/office/drawing/2014/main" id="{10F08A31-2E98-F5D4-AA29-13ED0BC6E1A0}"/>
              </a:ext>
            </a:extLst>
          </p:cNvPr>
          <p:cNvSpPr>
            <a:spLocks noGrp="1"/>
          </p:cNvSpPr>
          <p:nvPr>
            <p:ph type="body" sz="quarter" idx="30"/>
          </p:nvPr>
        </p:nvSpPr>
        <p:spPr>
          <a:xfrm>
            <a:off x="8293188" y="4797257"/>
            <a:ext cx="3240001" cy="977050"/>
          </a:xfrm>
        </p:spPr>
        <p:txBody>
          <a:bodyPr>
            <a:normAutofit/>
          </a:bodyPr>
          <a:lstStyle>
            <a:lvl1pPr marL="0" indent="0" algn="ctr">
              <a:buFontTx/>
              <a:buNone/>
              <a:defRPr sz="1200">
                <a:solidFill>
                  <a:srgbClr val="015945"/>
                </a:solidFill>
              </a:defRPr>
            </a:lvl1pPr>
          </a:lstStyle>
          <a:p>
            <a:pPr lvl="0"/>
            <a:r>
              <a:rPr lang="nb-NO"/>
              <a:t>Klikk for å redigere tekststiler i malen</a:t>
            </a:r>
          </a:p>
        </p:txBody>
      </p:sp>
      <p:pic>
        <p:nvPicPr>
          <p:cNvPr id="4" name="NHN-logo">
            <a:extLst>
              <a:ext uri="{FF2B5EF4-FFF2-40B4-BE49-F238E27FC236}">
                <a16:creationId xmlns:a16="http://schemas.microsoft.com/office/drawing/2014/main" id="{B8823462-305B-2E90-938D-E804B90B46D6}"/>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888" y="336270"/>
            <a:ext cx="2160000" cy="186944"/>
          </a:xfrm>
          <a:prstGeom prst="rect">
            <a:avLst/>
          </a:prstGeom>
        </p:spPr>
      </p:pic>
      <p:sp>
        <p:nvSpPr>
          <p:cNvPr id="6" name="Tips">
            <a:extLst>
              <a:ext uri="{FF2B5EF4-FFF2-40B4-BE49-F238E27FC236}">
                <a16:creationId xmlns:a16="http://schemas.microsoft.com/office/drawing/2014/main" id="{F2A8245A-A894-2934-826F-3C6CB334ADE6}"/>
              </a:ext>
            </a:extLst>
          </p:cNvPr>
          <p:cNvSpPr txBox="1"/>
          <p:nvPr/>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Sidemal som kan brukes til enten introduksjonslysbilde eller avslutningslysbilde.</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Et eksempel på bruk er introduksjonslysbilde av presentatør.</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ikke er ønskelig med logo på denne sliden, </a:t>
            </a:r>
            <a:r>
              <a:rPr lang="nb-NO" sz="1200" dirty="0">
                <a:solidFill>
                  <a:schemeClr val="tx1">
                    <a:lumMod val="65000"/>
                    <a:lumOff val="35000"/>
                  </a:schemeClr>
                </a:solidFill>
              </a:rPr>
              <a:t>kan man skru dette av. Se hvordan i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Bildeform som ikke fylles med bilde, vises ikke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r>
              <a:rPr lang="en-NO" sz="1200" dirty="0">
                <a:solidFill>
                  <a:schemeClr val="tx1">
                    <a:lumMod val="65000"/>
                    <a:lumOff val="35000"/>
                  </a:schemeClr>
                </a:solidFill>
              </a:rPr>
              <a:t> </a:t>
            </a:r>
          </a:p>
        </p:txBody>
      </p:sp>
    </p:spTree>
    <p:extLst>
      <p:ext uri="{BB962C8B-B14F-4D97-AF65-F5344CB8AC3E}">
        <p14:creationId xmlns:p14="http://schemas.microsoft.com/office/powerpoint/2010/main" val="28518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0"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p:bldP spid="15" grpId="0" build="p">
        <p:tmplLst>
          <p:tmpl lvl="1">
            <p:tnLst>
              <p:par>
                <p:cTn presetID="10"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lutning, tekst og bilde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9" y="1168521"/>
            <a:ext cx="7200896" cy="1757965"/>
          </a:xfrm>
        </p:spPr>
        <p:txBody>
          <a:bodyPr anchor="b"/>
          <a:lstStyle>
            <a:lvl1pPr>
              <a:lnSpc>
                <a:spcPct val="90000"/>
              </a:lnSpc>
              <a:spcBef>
                <a:spcPts val="1000"/>
              </a:spcBef>
              <a:defRPr sz="6000">
                <a:solidFill>
                  <a:schemeClr val="bg2"/>
                </a:solidFill>
              </a:defRPr>
            </a:lvl1pPr>
          </a:lstStyle>
          <a:p>
            <a:r>
              <a:rPr lang="nb-NO"/>
              <a:t>Klikk for å redigere tittelstil</a:t>
            </a:r>
            <a:endParaRPr lang="en-NO" dirty="0"/>
          </a:p>
        </p:txBody>
      </p:sp>
      <p:sp>
        <p:nvSpPr>
          <p:cNvPr id="17" name="Subtitle">
            <a:extLst>
              <a:ext uri="{FF2B5EF4-FFF2-40B4-BE49-F238E27FC236}">
                <a16:creationId xmlns:a16="http://schemas.microsoft.com/office/drawing/2014/main" id="{8F633D28-32C6-F717-7735-C431B014D0E6}"/>
              </a:ext>
            </a:extLst>
          </p:cNvPr>
          <p:cNvSpPr>
            <a:spLocks noGrp="1"/>
          </p:cNvSpPr>
          <p:nvPr>
            <p:ph type="subTitle" idx="20"/>
          </p:nvPr>
        </p:nvSpPr>
        <p:spPr>
          <a:xfrm>
            <a:off x="623890" y="3157540"/>
            <a:ext cx="7200000" cy="482400"/>
          </a:xfrm>
        </p:spPr>
        <p:txBody>
          <a:bodyPr/>
          <a:lstStyle>
            <a:lvl1pPr marL="0" indent="0" algn="l">
              <a:lnSpc>
                <a:spcPct val="100000"/>
              </a:lnSpc>
              <a:buNone/>
              <a:defRPr sz="32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useBgFill="1">
        <p:nvSpPr>
          <p:cNvPr id="7" name="Text Placeholder">
            <a:extLst>
              <a:ext uri="{FF2B5EF4-FFF2-40B4-BE49-F238E27FC236}">
                <a16:creationId xmlns:a16="http://schemas.microsoft.com/office/drawing/2014/main" id="{4A7B5508-6E0A-8DA2-CA50-CC9D5566A5F7}"/>
              </a:ext>
            </a:extLst>
          </p:cNvPr>
          <p:cNvSpPr>
            <a:spLocks noGrp="1"/>
          </p:cNvSpPr>
          <p:nvPr>
            <p:ph type="body" sz="quarter" idx="13"/>
          </p:nvPr>
        </p:nvSpPr>
        <p:spPr>
          <a:xfrm>
            <a:off x="636508" y="3698877"/>
            <a:ext cx="7200897" cy="307777"/>
          </a:xfrm>
        </p:spPr>
        <p:txBody>
          <a:bodyPr>
            <a:noAutofit/>
          </a:bodyPr>
          <a:lstStyle>
            <a:lvl1pPr marL="0" indent="0">
              <a:lnSpc>
                <a:spcPct val="100000"/>
              </a:lnSpc>
              <a:buFontTx/>
              <a:buNone/>
              <a:defRPr sz="2000">
                <a:solidFill>
                  <a:schemeClr val="bg1"/>
                </a:solidFill>
              </a:defRPr>
            </a:lvl1pPr>
          </a:lstStyle>
          <a:p>
            <a:pPr lvl="0"/>
            <a:r>
              <a:rPr lang="nb-NO"/>
              <a:t>Klikk for å redigere tekststiler i malen</a:t>
            </a:r>
          </a:p>
        </p:txBody>
      </p:sp>
      <p:sp>
        <p:nvSpPr>
          <p:cNvPr id="13" name="Plassholder for bilde">
            <a:extLst>
              <a:ext uri="{FF2B5EF4-FFF2-40B4-BE49-F238E27FC236}">
                <a16:creationId xmlns:a16="http://schemas.microsoft.com/office/drawing/2014/main" id="{269C0B72-ACE6-8FD4-4704-11B86247DC5F}"/>
              </a:ext>
            </a:extLst>
          </p:cNvPr>
          <p:cNvSpPr>
            <a:spLocks noGrp="1" noChangeAspect="1"/>
          </p:cNvSpPr>
          <p:nvPr>
            <p:ph type="pic" sz="quarter" idx="28"/>
          </p:nvPr>
        </p:nvSpPr>
        <p:spPr>
          <a:xfrm>
            <a:off x="8293188" y="1350681"/>
            <a:ext cx="3240000" cy="3240000"/>
          </a:xfrm>
          <a:prstGeom prst="ellipse">
            <a:avLst/>
          </a:prstGeom>
          <a:noFill/>
        </p:spPr>
        <p:txBody>
          <a:bodyPr>
            <a:normAutofit/>
          </a:bodyPr>
          <a:lstStyle>
            <a:lvl1pPr marL="0" indent="0" algn="ctr">
              <a:buNone/>
              <a:defRPr sz="1100">
                <a:solidFill>
                  <a:schemeClr val="accent5"/>
                </a:solidFill>
              </a:defRPr>
            </a:lvl1pPr>
          </a:lstStyle>
          <a:p>
            <a:r>
              <a:rPr lang="nb-NO"/>
              <a:t>Klikk på ikonet for å legge til et bilde</a:t>
            </a:r>
            <a:endParaRPr lang="nb-NO" dirty="0"/>
          </a:p>
        </p:txBody>
      </p:sp>
      <p:sp>
        <p:nvSpPr>
          <p:cNvPr id="15" name="Text Placeholder">
            <a:extLst>
              <a:ext uri="{FF2B5EF4-FFF2-40B4-BE49-F238E27FC236}">
                <a16:creationId xmlns:a16="http://schemas.microsoft.com/office/drawing/2014/main" id="{10F08A31-2E98-F5D4-AA29-13ED0BC6E1A0}"/>
              </a:ext>
            </a:extLst>
          </p:cNvPr>
          <p:cNvSpPr>
            <a:spLocks noGrp="1"/>
          </p:cNvSpPr>
          <p:nvPr>
            <p:ph type="body" sz="quarter" idx="30"/>
          </p:nvPr>
        </p:nvSpPr>
        <p:spPr>
          <a:xfrm>
            <a:off x="8293188" y="4797257"/>
            <a:ext cx="3240001" cy="977050"/>
          </a:xfrm>
        </p:spPr>
        <p:txBody>
          <a:bodyPr>
            <a:normAutofit/>
          </a:bodyPr>
          <a:lstStyle>
            <a:lvl1pPr marL="0" indent="0" algn="ctr">
              <a:buFontTx/>
              <a:buNone/>
              <a:defRPr sz="1200">
                <a:solidFill>
                  <a:schemeClr val="accent5"/>
                </a:solidFill>
              </a:defRPr>
            </a:lvl1pPr>
          </a:lstStyle>
          <a:p>
            <a:pPr lvl="0"/>
            <a:r>
              <a:rPr lang="nb-NO"/>
              <a:t>Klikk for å redigere tekststiler i malen</a:t>
            </a:r>
          </a:p>
        </p:txBody>
      </p:sp>
      <p:pic>
        <p:nvPicPr>
          <p:cNvPr id="8" name="NHN-logo">
            <a:extLst>
              <a:ext uri="{FF2B5EF4-FFF2-40B4-BE49-F238E27FC236}">
                <a16:creationId xmlns:a16="http://schemas.microsoft.com/office/drawing/2014/main" id="{4CCFD28A-37C9-950D-E55B-8ED152877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3888" y="336270"/>
            <a:ext cx="2160000" cy="186065"/>
          </a:xfrm>
          <a:prstGeom prst="rect">
            <a:avLst/>
          </a:prstGeom>
        </p:spPr>
      </p:pic>
      <p:sp>
        <p:nvSpPr>
          <p:cNvPr id="9" name="Tips">
            <a:extLst>
              <a:ext uri="{FF2B5EF4-FFF2-40B4-BE49-F238E27FC236}">
                <a16:creationId xmlns:a16="http://schemas.microsoft.com/office/drawing/2014/main" id="{0E0E1E52-FFD7-4B6E-979D-FA5FCCCB2687}"/>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Sidemal som kan brukes til enten introduksjonslysbilde eller avslutningslysbilde.</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Et eksempel på bruk er introduksjonslysbilde av presentatør.</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ikke er ønskelig med logo på denne sliden, </a:t>
            </a:r>
            <a:r>
              <a:rPr lang="nb-NO" sz="1200" dirty="0">
                <a:solidFill>
                  <a:schemeClr val="tx1">
                    <a:lumMod val="65000"/>
                    <a:lumOff val="35000"/>
                  </a:schemeClr>
                </a:solidFill>
              </a:rPr>
              <a:t>kan man skru dette av. Se hvordan i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Bildeform som ikke fylles med bilde, vises ikke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r>
              <a:rPr lang="en-NO" sz="1200" dirty="0">
                <a:solidFill>
                  <a:schemeClr val="tx1">
                    <a:lumMod val="65000"/>
                    <a:lumOff val="35000"/>
                  </a:schemeClr>
                </a:solidFill>
              </a:rPr>
              <a:t> </a:t>
            </a:r>
          </a:p>
        </p:txBody>
      </p:sp>
    </p:spTree>
    <p:extLst>
      <p:ext uri="{BB962C8B-B14F-4D97-AF65-F5344CB8AC3E}">
        <p14:creationId xmlns:p14="http://schemas.microsoft.com/office/powerpoint/2010/main" val="181705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7" grpId="0" build="p">
        <p:tmplLst>
          <p:tmpl lvl="1">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p:bldP spid="15" grpId="0" build="p">
        <p:tmplLst>
          <p:tmpl lvl="1">
            <p:tnLst>
              <p:par>
                <p:cTn presetID="10"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lutning, logo og visj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6185-D9BD-0C25-A3A0-C307EB37EF91}"/>
              </a:ext>
            </a:extLst>
          </p:cNvPr>
          <p:cNvSpPr>
            <a:spLocks noGrp="1"/>
          </p:cNvSpPr>
          <p:nvPr>
            <p:ph type="title" hasCustomPrompt="1"/>
          </p:nvPr>
        </p:nvSpPr>
        <p:spPr>
          <a:xfrm>
            <a:off x="26696" y="-908114"/>
            <a:ext cx="10304659" cy="612775"/>
          </a:xfrm>
        </p:spPr>
        <p:txBody>
          <a:bodyPr/>
          <a:lstStyle>
            <a:lvl1pPr>
              <a:defRPr sz="3200">
                <a:solidFill>
                  <a:schemeClr val="tx1"/>
                </a:solidFill>
              </a:defRPr>
            </a:lvl1pPr>
          </a:lstStyle>
          <a:p>
            <a:r>
              <a:rPr lang="en-GB" dirty="0" err="1"/>
              <a:t>Avslutning</a:t>
            </a:r>
            <a:r>
              <a:rPr lang="en-GB" dirty="0"/>
              <a:t> logo </a:t>
            </a:r>
            <a:r>
              <a:rPr lang="en-GB" dirty="0" err="1"/>
              <a:t>og</a:t>
            </a:r>
            <a:r>
              <a:rPr lang="en-GB" dirty="0"/>
              <a:t> </a:t>
            </a:r>
            <a:r>
              <a:rPr lang="en-GB" dirty="0" err="1"/>
              <a:t>visjon</a:t>
            </a:r>
            <a:endParaRPr lang="en-NO" dirty="0"/>
          </a:p>
        </p:txBody>
      </p:sp>
      <p:sp>
        <p:nvSpPr>
          <p:cNvPr id="7" name="Tips">
            <a:extLst>
              <a:ext uri="{FF2B5EF4-FFF2-40B4-BE49-F238E27FC236}">
                <a16:creationId xmlns:a16="http://schemas.microsoft.com/office/drawing/2014/main" id="{BD0BBAC4-1D70-E52B-9A35-C00AD824E6D7}"/>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Avsluningslysbilde med logo og visjon.</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Oppsettet er fast og skal ikke endres.</a:t>
            </a:r>
            <a:endParaRPr lang="nb-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pic>
        <p:nvPicPr>
          <p:cNvPr id="3" name="NHN-logo">
            <a:extLst>
              <a:ext uri="{FF2B5EF4-FFF2-40B4-BE49-F238E27FC236}">
                <a16:creationId xmlns:a16="http://schemas.microsoft.com/office/drawing/2014/main" id="{FCDAC246-5104-CEE2-CD26-DCEDDCB604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01915" y="2275651"/>
            <a:ext cx="4153247" cy="358138"/>
          </a:xfrm>
          <a:prstGeom prst="rect">
            <a:avLst/>
          </a:prstGeom>
        </p:spPr>
      </p:pic>
      <p:sp>
        <p:nvSpPr>
          <p:cNvPr id="4" name="TekstSylinder">
            <a:extLst>
              <a:ext uri="{FF2B5EF4-FFF2-40B4-BE49-F238E27FC236}">
                <a16:creationId xmlns:a16="http://schemas.microsoft.com/office/drawing/2014/main" id="{98DB321E-5BCE-9929-0171-7C834C17D825}"/>
              </a:ext>
            </a:extLst>
          </p:cNvPr>
          <p:cNvSpPr txBox="1"/>
          <p:nvPr userDrawn="1"/>
        </p:nvSpPr>
        <p:spPr>
          <a:xfrm>
            <a:off x="4023328" y="3256968"/>
            <a:ext cx="4145344" cy="318549"/>
          </a:xfrm>
          <a:prstGeom prst="rect">
            <a:avLst/>
          </a:prstGeom>
          <a:noFill/>
        </p:spPr>
        <p:txBody>
          <a:bodyPr wrap="square" lIns="0" tIns="0" rIns="0" bIns="0" rtlCol="0">
            <a:spAutoFit/>
          </a:bodyPr>
          <a:lstStyle/>
          <a:p>
            <a:pPr algn="ctr">
              <a:lnSpc>
                <a:spcPct val="90000"/>
              </a:lnSpc>
            </a:pPr>
            <a:r>
              <a:rPr lang="nb-NO" sz="2300" dirty="0">
                <a:solidFill>
                  <a:schemeClr val="bg2"/>
                </a:solidFill>
              </a:rPr>
              <a:t>Vi knytter Helse-Norge sammen</a:t>
            </a:r>
          </a:p>
        </p:txBody>
      </p:sp>
    </p:spTree>
    <p:extLst>
      <p:ext uri="{BB962C8B-B14F-4D97-AF65-F5344CB8AC3E}">
        <p14:creationId xmlns:p14="http://schemas.microsoft.com/office/powerpoint/2010/main" val="286316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alt B">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7" y="1341440"/>
            <a:ext cx="4696243" cy="1731960"/>
          </a:xfrm>
        </p:spPr>
        <p:txBody>
          <a:bodyPr anchor="b">
            <a:normAutofit/>
          </a:bodyPr>
          <a:lstStyle>
            <a:lvl1pPr algn="l">
              <a:lnSpc>
                <a:spcPct val="90000"/>
              </a:lnSpc>
              <a:defRPr sz="4000">
                <a:solidFill>
                  <a:schemeClr val="bg1"/>
                </a:solidFill>
              </a:defRPr>
            </a:lvl1pPr>
          </a:lstStyle>
          <a:p>
            <a:r>
              <a:rPr lang="nb-NO"/>
              <a:t>Klikk for å redigere tittelstil</a:t>
            </a:r>
            <a:endParaRPr lang="en-NO" dirty="0"/>
          </a:p>
        </p:txBody>
      </p:sp>
      <p:sp>
        <p:nvSpPr>
          <p:cNvPr id="8" name="Subtitle">
            <a:extLst>
              <a:ext uri="{FF2B5EF4-FFF2-40B4-BE49-F238E27FC236}">
                <a16:creationId xmlns:a16="http://schemas.microsoft.com/office/drawing/2014/main" id="{638103B7-D3C1-510B-FFBC-D789E1E2380F}"/>
              </a:ext>
            </a:extLst>
          </p:cNvPr>
          <p:cNvSpPr>
            <a:spLocks noGrp="1"/>
          </p:cNvSpPr>
          <p:nvPr>
            <p:ph type="subTitle" idx="1"/>
          </p:nvPr>
        </p:nvSpPr>
        <p:spPr>
          <a:xfrm>
            <a:off x="627197" y="3255264"/>
            <a:ext cx="4696243" cy="732050"/>
          </a:xfrm>
        </p:spPr>
        <p:txBody>
          <a:bodyPr wrap="square" anchor="b" anchorCtr="0">
            <a:noAutofit/>
          </a:bodyPr>
          <a:lstStyle>
            <a:lvl1pPr marL="0" indent="0" algn="l">
              <a:lnSpc>
                <a:spcPct val="100000"/>
              </a:lnSpc>
              <a:spcBef>
                <a:spcPts val="0"/>
              </a:spcBef>
              <a:buNone/>
              <a:defRPr sz="1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9" name="Text Placeholder">
            <a:extLst>
              <a:ext uri="{FF2B5EF4-FFF2-40B4-BE49-F238E27FC236}">
                <a16:creationId xmlns:a16="http://schemas.microsoft.com/office/drawing/2014/main" id="{1BFF819F-C5D2-D3D6-0DCE-69AFDA43FAA2}"/>
              </a:ext>
            </a:extLst>
          </p:cNvPr>
          <p:cNvSpPr>
            <a:spLocks noGrp="1"/>
          </p:cNvSpPr>
          <p:nvPr>
            <p:ph type="body" sz="quarter" idx="13"/>
          </p:nvPr>
        </p:nvSpPr>
        <p:spPr>
          <a:xfrm>
            <a:off x="627065" y="4081763"/>
            <a:ext cx="4696242" cy="827999"/>
          </a:xfrm>
        </p:spPr>
        <p:txBody>
          <a:bodyPr wrap="square">
            <a:noAutofit/>
          </a:bodyPr>
          <a:lstStyle>
            <a:lvl1pPr marL="0" indent="0">
              <a:lnSpc>
                <a:spcPct val="100000"/>
              </a:lnSpc>
              <a:spcBef>
                <a:spcPts val="0"/>
              </a:spcBef>
              <a:buFontTx/>
              <a:buNone/>
              <a:defRPr sz="1600">
                <a:solidFill>
                  <a:schemeClr val="accent5"/>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grpSp>
        <p:nvGrpSpPr>
          <p:cNvPr id="4" name="Grafiske elementer">
            <a:extLst>
              <a:ext uri="{FF2B5EF4-FFF2-40B4-BE49-F238E27FC236}">
                <a16:creationId xmlns:a16="http://schemas.microsoft.com/office/drawing/2014/main" id="{BD528914-431E-BC28-7900-43DAB89F8405}"/>
              </a:ext>
              <a:ext uri="{C183D7F6-B498-43B3-948B-1728B52AA6E4}">
                <adec:decorative xmlns:adec="http://schemas.microsoft.com/office/drawing/2017/decorative" val="1"/>
              </a:ext>
            </a:extLst>
          </p:cNvPr>
          <p:cNvGrpSpPr/>
          <p:nvPr/>
        </p:nvGrpSpPr>
        <p:grpSpPr>
          <a:xfrm>
            <a:off x="5773728" y="333375"/>
            <a:ext cx="6091104" cy="6091016"/>
            <a:chOff x="5773728" y="333375"/>
            <a:chExt cx="6091104" cy="6091016"/>
          </a:xfrm>
        </p:grpSpPr>
        <p:sp>
          <p:nvSpPr>
            <p:cNvPr id="23" name="Freeform: Shape 4">
              <a:extLst>
                <a:ext uri="{FF2B5EF4-FFF2-40B4-BE49-F238E27FC236}">
                  <a16:creationId xmlns:a16="http://schemas.microsoft.com/office/drawing/2014/main" id="{1A023890-C797-F5F1-1DD8-CAE8D1AB8EFA}"/>
                </a:ext>
              </a:extLst>
            </p:cNvPr>
            <p:cNvSpPr/>
            <p:nvPr/>
          </p:nvSpPr>
          <p:spPr>
            <a:xfrm>
              <a:off x="8819280" y="333375"/>
              <a:ext cx="3045552" cy="1522754"/>
            </a:xfrm>
            <a:custGeom>
              <a:avLst/>
              <a:gdLst>
                <a:gd name="connsiteX0" fmla="*/ 761388 w 3045552"/>
                <a:gd name="connsiteY0" fmla="*/ 0 h 1522754"/>
                <a:gd name="connsiteX1" fmla="*/ 2284165 w 3045552"/>
                <a:gd name="connsiteY1" fmla="*/ 0 h 1522754"/>
                <a:gd name="connsiteX2" fmla="*/ 3045553 w 3045552"/>
                <a:gd name="connsiteY2" fmla="*/ 761377 h 1522754"/>
                <a:gd name="connsiteX3" fmla="*/ 2284165 w 3045552"/>
                <a:gd name="connsiteY3" fmla="*/ 1522754 h 1522754"/>
                <a:gd name="connsiteX4" fmla="*/ 761388 w 3045552"/>
                <a:gd name="connsiteY4" fmla="*/ 1522754 h 1522754"/>
                <a:gd name="connsiteX5" fmla="*/ 0 w 3045552"/>
                <a:gd name="connsiteY5" fmla="*/ 761377 h 1522754"/>
                <a:gd name="connsiteX6" fmla="*/ 761388 w 3045552"/>
                <a:gd name="connsiteY6"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552" h="1522754">
                  <a:moveTo>
                    <a:pt x="761388" y="0"/>
                  </a:moveTo>
                  <a:lnTo>
                    <a:pt x="2284165" y="0"/>
                  </a:lnTo>
                  <a:cubicBezTo>
                    <a:pt x="2704831" y="0"/>
                    <a:pt x="3045553" y="340716"/>
                    <a:pt x="3045553" y="761377"/>
                  </a:cubicBezTo>
                  <a:cubicBezTo>
                    <a:pt x="3045553" y="1182038"/>
                    <a:pt x="2704831" y="1522754"/>
                    <a:pt x="2284165" y="1522754"/>
                  </a:cubicBezTo>
                  <a:lnTo>
                    <a:pt x="761388" y="1522754"/>
                  </a:lnTo>
                  <a:cubicBezTo>
                    <a:pt x="340721" y="1522754"/>
                    <a:pt x="0" y="1182038"/>
                    <a:pt x="0" y="761377"/>
                  </a:cubicBezTo>
                  <a:cubicBezTo>
                    <a:pt x="0" y="340716"/>
                    <a:pt x="340721"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24" name="Freeform: Shape 6">
              <a:extLst>
                <a:ext uri="{FF2B5EF4-FFF2-40B4-BE49-F238E27FC236}">
                  <a16:creationId xmlns:a16="http://schemas.microsoft.com/office/drawing/2014/main" id="{66BA5629-A81B-0C40-8158-9B68846CC4DC}"/>
                </a:ext>
              </a:extLst>
            </p:cNvPr>
            <p:cNvSpPr/>
            <p:nvPr/>
          </p:nvSpPr>
          <p:spPr>
            <a:xfrm>
              <a:off x="5773728"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5"/>
            </a:solidFill>
            <a:ln w="6340" cap="flat">
              <a:noFill/>
              <a:prstDash val="solid"/>
              <a:miter/>
            </a:ln>
          </p:spPr>
          <p:txBody>
            <a:bodyPr rtlCol="0" anchor="ctr"/>
            <a:lstStyle/>
            <a:p>
              <a:endParaRPr lang="nb-NO" sz="1800" dirty="0"/>
            </a:p>
          </p:txBody>
        </p:sp>
        <p:sp>
          <p:nvSpPr>
            <p:cNvPr id="25" name="Freeform: Shape 7">
              <a:extLst>
                <a:ext uri="{FF2B5EF4-FFF2-40B4-BE49-F238E27FC236}">
                  <a16:creationId xmlns:a16="http://schemas.microsoft.com/office/drawing/2014/main" id="{5929ECD4-AF16-B7E6-8A65-4770AA41463A}"/>
                </a:ext>
              </a:extLst>
            </p:cNvPr>
            <p:cNvSpPr/>
            <p:nvPr/>
          </p:nvSpPr>
          <p:spPr>
            <a:xfrm>
              <a:off x="10342056"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sz="1800" dirty="0"/>
            </a:p>
          </p:txBody>
        </p:sp>
        <p:sp>
          <p:nvSpPr>
            <p:cNvPr id="26" name="Freeform: Shape 8">
              <a:extLst>
                <a:ext uri="{FF2B5EF4-FFF2-40B4-BE49-F238E27FC236}">
                  <a16:creationId xmlns:a16="http://schemas.microsoft.com/office/drawing/2014/main" id="{AF33FEF2-3F00-131D-D889-6049C9C88E12}"/>
                </a:ext>
              </a:extLst>
            </p:cNvPr>
            <p:cNvSpPr/>
            <p:nvPr/>
          </p:nvSpPr>
          <p:spPr>
            <a:xfrm>
              <a:off x="8819280" y="3378883"/>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015945"/>
            </a:solidFill>
            <a:ln w="6340" cap="flat">
              <a:noFill/>
              <a:prstDash val="solid"/>
              <a:miter/>
            </a:ln>
          </p:spPr>
          <p:txBody>
            <a:bodyPr rtlCol="0" anchor="ctr"/>
            <a:lstStyle/>
            <a:p>
              <a:endParaRPr lang="nb-NO" sz="1800" dirty="0"/>
            </a:p>
          </p:txBody>
        </p:sp>
        <p:sp>
          <p:nvSpPr>
            <p:cNvPr id="27" name="Freeform: Shape 11">
              <a:extLst>
                <a:ext uri="{FF2B5EF4-FFF2-40B4-BE49-F238E27FC236}">
                  <a16:creationId xmlns:a16="http://schemas.microsoft.com/office/drawing/2014/main" id="{E4E38811-44A5-9117-A3A5-212DC22EFB8B}"/>
                </a:ext>
              </a:extLst>
            </p:cNvPr>
            <p:cNvSpPr/>
            <p:nvPr/>
          </p:nvSpPr>
          <p:spPr>
            <a:xfrm>
              <a:off x="5773728" y="333375"/>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015945"/>
            </a:solidFill>
            <a:ln w="6340" cap="flat">
              <a:noFill/>
              <a:prstDash val="solid"/>
              <a:miter/>
            </a:ln>
          </p:spPr>
          <p:txBody>
            <a:bodyPr rtlCol="0" anchor="ctr"/>
            <a:lstStyle/>
            <a:p>
              <a:endParaRPr lang="nb-NO" sz="1800" dirty="0"/>
            </a:p>
          </p:txBody>
        </p:sp>
        <p:sp>
          <p:nvSpPr>
            <p:cNvPr id="28" name="Freeform: Shape 12">
              <a:extLst>
                <a:ext uri="{FF2B5EF4-FFF2-40B4-BE49-F238E27FC236}">
                  <a16:creationId xmlns:a16="http://schemas.microsoft.com/office/drawing/2014/main" id="{ED0093DE-03D6-8D05-3BA6-FE87388AB6A0}"/>
                </a:ext>
              </a:extLst>
            </p:cNvPr>
            <p:cNvSpPr/>
            <p:nvPr/>
          </p:nvSpPr>
          <p:spPr>
            <a:xfrm>
              <a:off x="5773728" y="4901637"/>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chemeClr val="accent5"/>
            </a:solidFill>
            <a:ln w="6340" cap="flat">
              <a:noFill/>
              <a:prstDash val="solid"/>
              <a:miter/>
            </a:ln>
          </p:spPr>
          <p:txBody>
            <a:bodyPr rtlCol="0" anchor="ctr"/>
            <a:lstStyle/>
            <a:p>
              <a:endParaRPr lang="nb-NO" sz="1800" dirty="0"/>
            </a:p>
          </p:txBody>
        </p:sp>
        <p:sp>
          <p:nvSpPr>
            <p:cNvPr id="29" name="Freeform: Shape 13">
              <a:extLst>
                <a:ext uri="{FF2B5EF4-FFF2-40B4-BE49-F238E27FC236}">
                  <a16:creationId xmlns:a16="http://schemas.microsoft.com/office/drawing/2014/main" id="{EC9C4244-336E-6F42-2B55-C113E0C41C91}"/>
                </a:ext>
              </a:extLst>
            </p:cNvPr>
            <p:cNvSpPr/>
            <p:nvPr/>
          </p:nvSpPr>
          <p:spPr>
            <a:xfrm>
              <a:off x="10342056" y="3378883"/>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0" name="Freeform: Shape 14">
              <a:extLst>
                <a:ext uri="{FF2B5EF4-FFF2-40B4-BE49-F238E27FC236}">
                  <a16:creationId xmlns:a16="http://schemas.microsoft.com/office/drawing/2014/main" id="{3B666455-AAF2-5792-6C6C-F00AA3D1B375}"/>
                </a:ext>
              </a:extLst>
            </p:cNvPr>
            <p:cNvSpPr/>
            <p:nvPr/>
          </p:nvSpPr>
          <p:spPr>
            <a:xfrm>
              <a:off x="8819280" y="4901637"/>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1" name="Freeform: Shape 15">
              <a:extLst>
                <a:ext uri="{FF2B5EF4-FFF2-40B4-BE49-F238E27FC236}">
                  <a16:creationId xmlns:a16="http://schemas.microsoft.com/office/drawing/2014/main" id="{FB3C70F2-FCF9-7B2C-8139-4A61BD3D1161}"/>
                </a:ext>
              </a:extLst>
            </p:cNvPr>
            <p:cNvSpPr/>
            <p:nvPr/>
          </p:nvSpPr>
          <p:spPr>
            <a:xfrm>
              <a:off x="7296504" y="333375"/>
              <a:ext cx="1522776" cy="3045508"/>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5"/>
            </a:solidFill>
            <a:ln w="6340" cap="flat">
              <a:noFill/>
              <a:prstDash val="solid"/>
              <a:miter/>
            </a:ln>
          </p:spPr>
          <p:txBody>
            <a:bodyPr rtlCol="0" anchor="ctr"/>
            <a:lstStyle/>
            <a:p>
              <a:endParaRPr lang="nb-NO" sz="1800" dirty="0"/>
            </a:p>
          </p:txBody>
        </p:sp>
        <p:sp>
          <p:nvSpPr>
            <p:cNvPr id="32" name="Freeform: Shape 16">
              <a:extLst>
                <a:ext uri="{FF2B5EF4-FFF2-40B4-BE49-F238E27FC236}">
                  <a16:creationId xmlns:a16="http://schemas.microsoft.com/office/drawing/2014/main" id="{4B785E94-9163-6B4F-FC21-CE09425DE113}"/>
                </a:ext>
              </a:extLst>
            </p:cNvPr>
            <p:cNvSpPr/>
            <p:nvPr/>
          </p:nvSpPr>
          <p:spPr>
            <a:xfrm>
              <a:off x="7296504" y="1856129"/>
              <a:ext cx="1522776" cy="3045508"/>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3" name="Freeform: Shape 17">
              <a:extLst>
                <a:ext uri="{FF2B5EF4-FFF2-40B4-BE49-F238E27FC236}">
                  <a16:creationId xmlns:a16="http://schemas.microsoft.com/office/drawing/2014/main" id="{04A2D820-F0A2-9E3B-B759-F43A948BD97B}"/>
                </a:ext>
              </a:extLst>
            </p:cNvPr>
            <p:cNvSpPr/>
            <p:nvPr/>
          </p:nvSpPr>
          <p:spPr>
            <a:xfrm>
              <a:off x="7296504"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sz="1800" dirty="0"/>
            </a:p>
          </p:txBody>
        </p:sp>
      </p:grpSp>
      <p:pic>
        <p:nvPicPr>
          <p:cNvPr id="20" name="NHN-logo">
            <a:extLst>
              <a:ext uri="{FF2B5EF4-FFF2-40B4-BE49-F238E27FC236}">
                <a16:creationId xmlns:a16="http://schemas.microsoft.com/office/drawing/2014/main" id="{585F24B2-94B4-D7C5-8827-F658FF568AF9}"/>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grpSp>
        <p:nvGrpSpPr>
          <p:cNvPr id="41" name="Tips">
            <a:extLst>
              <a:ext uri="{FF2B5EF4-FFF2-40B4-BE49-F238E27FC236}">
                <a16:creationId xmlns:a16="http://schemas.microsoft.com/office/drawing/2014/main" id="{C98DBD0A-A60B-598B-9E4C-F5EF5B7EB6B5}"/>
              </a:ext>
            </a:extLst>
          </p:cNvPr>
          <p:cNvGrpSpPr/>
          <p:nvPr userDrawn="1"/>
        </p:nvGrpSpPr>
        <p:grpSpPr>
          <a:xfrm>
            <a:off x="12395200" y="-3396"/>
            <a:ext cx="2159000" cy="6829495"/>
            <a:chOff x="12395200" y="-3396"/>
            <a:chExt cx="2159000" cy="6829495"/>
          </a:xfrm>
        </p:grpSpPr>
        <p:sp>
          <p:nvSpPr>
            <p:cNvPr id="43" name="TextBox 42">
              <a:extLst>
                <a:ext uri="{FF2B5EF4-FFF2-40B4-BE49-F238E27FC236}">
                  <a16:creationId xmlns:a16="http://schemas.microsoft.com/office/drawing/2014/main" id="{4B7C6020-5203-596C-6950-98238EDA1D56}"/>
                </a:ext>
                <a:ext uri="{C183D7F6-B498-43B3-948B-1728B52AA6E4}">
                  <adec:decorative xmlns:adec="http://schemas.microsoft.com/office/drawing/2017/decorative" val="1"/>
                </a:ext>
              </a:extLst>
            </p:cNvPr>
            <p:cNvSpPr txBox="1"/>
            <p:nvPr userDrawn="1"/>
          </p:nvSpPr>
          <p:spPr>
            <a:xfrm>
              <a:off x="12395200" y="-339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er egnet dersom du ikke har behov for bilde eller andre grafiske elementer.</a:t>
              </a:r>
            </a:p>
            <a:p>
              <a:pPr algn="l"/>
              <a:endParaRPr lang="en-NO" sz="1200" dirty="0">
                <a:solidFill>
                  <a:schemeClr val="tx1">
                    <a:lumMod val="65000"/>
                    <a:lumOff val="35000"/>
                  </a:schemeClr>
                </a:solidFill>
              </a:endParaRPr>
            </a:p>
            <a:p>
              <a:pPr algn="l"/>
              <a:r>
                <a:rPr lang="en-NO" sz="1200" i="1" dirty="0">
                  <a:solidFill>
                    <a:schemeClr val="tx1">
                      <a:lumMod val="65000"/>
                      <a:lumOff val="35000"/>
                    </a:schemeClr>
                  </a:solidFill>
                </a:rPr>
                <a:t>Designelementet </a:t>
              </a:r>
              <a:r>
                <a:rPr lang="en-NO" sz="1200" dirty="0">
                  <a:solidFill>
                    <a:schemeClr val="tx1">
                      <a:lumMod val="65000"/>
                      <a:lumOff val="35000"/>
                    </a:schemeClr>
                  </a:solidFill>
                </a:rPr>
                <a:t>til høyre er </a:t>
              </a:r>
              <a:r>
                <a:rPr lang="en-NO" sz="1200" i="1" dirty="0">
                  <a:solidFill>
                    <a:schemeClr val="tx1">
                      <a:lumMod val="65000"/>
                      <a:lumOff val="35000"/>
                    </a:schemeClr>
                  </a:solidFill>
                </a:rPr>
                <a:t>statiske</a:t>
              </a:r>
              <a:r>
                <a:rPr lang="en-NO" sz="1200" dirty="0">
                  <a:solidFill>
                    <a:schemeClr val="tx1">
                      <a:lumMod val="65000"/>
                      <a:lumOff val="35000"/>
                    </a:schemeClr>
                  </a:solidFill>
                </a:rPr>
                <a:t> 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Tekstfargen kan endres. Egnede farger:</a:t>
              </a:r>
            </a:p>
          </p:txBody>
        </p:sp>
        <p:grpSp>
          <p:nvGrpSpPr>
            <p:cNvPr id="44" name="Group 43">
              <a:extLst>
                <a:ext uri="{FF2B5EF4-FFF2-40B4-BE49-F238E27FC236}">
                  <a16:creationId xmlns:a16="http://schemas.microsoft.com/office/drawing/2014/main" id="{E053450F-F261-C827-C1F7-16D25ACD4607}"/>
                </a:ext>
              </a:extLst>
            </p:cNvPr>
            <p:cNvGrpSpPr/>
            <p:nvPr userDrawn="1"/>
          </p:nvGrpSpPr>
          <p:grpSpPr>
            <a:xfrm>
              <a:off x="12601598" y="2666085"/>
              <a:ext cx="472882" cy="180000"/>
              <a:chOff x="12601598" y="1219535"/>
              <a:chExt cx="472882" cy="180000"/>
            </a:xfrm>
          </p:grpSpPr>
          <p:sp>
            <p:nvSpPr>
              <p:cNvPr id="45" name="Grønn 2">
                <a:extLst>
                  <a:ext uri="{FF2B5EF4-FFF2-40B4-BE49-F238E27FC236}">
                    <a16:creationId xmlns:a16="http://schemas.microsoft.com/office/drawing/2014/main" id="{222E5D2C-835F-FBB6-ED68-EDC6735FB73E}"/>
                  </a:ext>
                </a:extLst>
              </p:cNvPr>
              <p:cNvSpPr/>
              <p:nvPr userDrawn="1"/>
            </p:nvSpPr>
            <p:spPr>
              <a:xfrm rot="5400000">
                <a:off x="12601598" y="1219535"/>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46" name="Grønn 1">
                <a:extLst>
                  <a:ext uri="{FF2B5EF4-FFF2-40B4-BE49-F238E27FC236}">
                    <a16:creationId xmlns:a16="http://schemas.microsoft.com/office/drawing/2014/main" id="{56289B32-904E-8130-355A-6E0FE04936E6}"/>
                  </a:ext>
                </a:extLst>
              </p:cNvPr>
              <p:cNvSpPr/>
              <p:nvPr userDrawn="1"/>
            </p:nvSpPr>
            <p:spPr>
              <a:xfrm rot="5400000">
                <a:off x="12894480" y="1219535"/>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grpSp>
      </p:grpSp>
    </p:spTree>
    <p:extLst>
      <p:ext uri="{BB962C8B-B14F-4D97-AF65-F5344CB8AC3E}">
        <p14:creationId xmlns:p14="http://schemas.microsoft.com/office/powerpoint/2010/main" val="245053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grpId="0" nodeType="withEffect" nodePh="1">
                                  <p:stCondLst>
                                    <p:cond delay="200"/>
                                  </p:stCondLst>
                                  <p:endCondLst>
                                    <p:cond evt="begin" delay="0">
                                      <p:tn val="16"/>
                                    </p:cond>
                                  </p:end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17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84FE3E6-001F-5815-884F-740314C3B63B}"/>
              </a:ext>
            </a:extLst>
          </p:cNvPr>
          <p:cNvSpPr txBox="1"/>
          <p:nvPr userDrawn="1"/>
        </p:nvSpPr>
        <p:spPr>
          <a:xfrm>
            <a:off x="2424793" y="1543050"/>
            <a:ext cx="6490607" cy="609737"/>
          </a:xfrm>
          <a:prstGeom prst="rect">
            <a:avLst/>
          </a:prstGeom>
          <a:noFill/>
        </p:spPr>
        <p:txBody>
          <a:bodyPr wrap="square" lIns="180000" tIns="180000" rIns="180000" bIns="180000" rtlCol="0">
            <a:spAutoFit/>
          </a:bodyPr>
          <a:lstStyle/>
          <a:p>
            <a:pPr algn="l"/>
            <a:r>
              <a:rPr lang="nb-NO" sz="1600" err="1">
                <a:solidFill>
                  <a:srgbClr val="FF0000"/>
                </a:solidFill>
                <a:highlight>
                  <a:srgbClr val="00FF00"/>
                </a:highlight>
              </a:rPr>
              <a:t>ølkjsaøfløLFSK</a:t>
            </a:r>
            <a:endParaRPr lang="nb-NO" sz="1600">
              <a:solidFill>
                <a:srgbClr val="FF0000"/>
              </a:solidFill>
              <a:highlight>
                <a:srgbClr val="00FF00"/>
              </a:highlight>
            </a:endParaRPr>
          </a:p>
        </p:txBody>
      </p:sp>
    </p:spTree>
    <p:extLst>
      <p:ext uri="{BB962C8B-B14F-4D97-AF65-F5344CB8AC3E}">
        <p14:creationId xmlns:p14="http://schemas.microsoft.com/office/powerpoint/2010/main" val="188745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tellysbilde">
    <p:bg>
      <p:bgPr>
        <a:solidFill>
          <a:schemeClr val="bg2">
            <a:alpha val="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9185E0-A32B-4907-9A3B-B25022E33BF3}"/>
              </a:ext>
            </a:extLst>
          </p:cNvPr>
          <p:cNvSpPr>
            <a:spLocks noGrp="1"/>
          </p:cNvSpPr>
          <p:nvPr>
            <p:ph type="ctrTitle"/>
          </p:nvPr>
        </p:nvSpPr>
        <p:spPr>
          <a:xfrm>
            <a:off x="587375" y="2030413"/>
            <a:ext cx="6764711" cy="2387600"/>
          </a:xfrm>
        </p:spPr>
        <p:txBody>
          <a:bodyPr anchor="b"/>
          <a:lstStyle>
            <a:lvl1pPr algn="l">
              <a:defRPr sz="600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4CA34B5C-A420-3AC8-05B6-D34212085585}"/>
              </a:ext>
            </a:extLst>
          </p:cNvPr>
          <p:cNvSpPr>
            <a:spLocks noGrp="1"/>
          </p:cNvSpPr>
          <p:nvPr>
            <p:ph type="subTitle" idx="1"/>
          </p:nvPr>
        </p:nvSpPr>
        <p:spPr>
          <a:xfrm>
            <a:off x="587375" y="4510088"/>
            <a:ext cx="676471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9CD8ABBB-532B-9649-E75E-641FB4D5E341}"/>
              </a:ext>
            </a:extLst>
          </p:cNvPr>
          <p:cNvSpPr>
            <a:spLocks noGrp="1"/>
          </p:cNvSpPr>
          <p:nvPr>
            <p:ph type="dt" sz="half" idx="10"/>
          </p:nvPr>
        </p:nvSpPr>
        <p:spPr/>
        <p:txBody>
          <a:bodyPr/>
          <a:lstStyle/>
          <a:p>
            <a:r>
              <a:rPr lang="nb-NO"/>
              <a:t>04.09.2025</a:t>
            </a:r>
          </a:p>
        </p:txBody>
      </p:sp>
      <p:sp>
        <p:nvSpPr>
          <p:cNvPr id="5" name="Plassholder for bunntekst 4">
            <a:extLst>
              <a:ext uri="{FF2B5EF4-FFF2-40B4-BE49-F238E27FC236}">
                <a16:creationId xmlns:a16="http://schemas.microsoft.com/office/drawing/2014/main" id="{650059FF-1E93-C76F-D471-26659FE59593}"/>
              </a:ext>
            </a:extLst>
          </p:cNvPr>
          <p:cNvSpPr>
            <a:spLocks noGrp="1"/>
          </p:cNvSpPr>
          <p:nvPr>
            <p:ph type="ftr" sz="quarter" idx="11"/>
          </p:nvPr>
        </p:nvSpPr>
        <p:spPr/>
        <p:txBody>
          <a:bodyPr/>
          <a:lstStyle/>
          <a:p>
            <a:r>
              <a:rPr lang="nb-NO"/>
              <a:t>Seniornett Gjøvik</a:t>
            </a:r>
            <a:endParaRPr lang="nb-NO" dirty="0"/>
          </a:p>
        </p:txBody>
      </p:sp>
      <p:sp>
        <p:nvSpPr>
          <p:cNvPr id="6" name="Plassholder for lysbildenummer 5">
            <a:extLst>
              <a:ext uri="{FF2B5EF4-FFF2-40B4-BE49-F238E27FC236}">
                <a16:creationId xmlns:a16="http://schemas.microsoft.com/office/drawing/2014/main" id="{70505847-7475-05CA-F6D3-463B0FD9C7B6}"/>
              </a:ext>
            </a:extLst>
          </p:cNvPr>
          <p:cNvSpPr>
            <a:spLocks noGrp="1"/>
          </p:cNvSpPr>
          <p:nvPr>
            <p:ph type="sldNum" sz="quarter" idx="12"/>
          </p:nvPr>
        </p:nvSpPr>
        <p:spPr/>
        <p:txBody>
          <a:bodyPr/>
          <a:lstStyle/>
          <a:p>
            <a:fld id="{8982A54A-668B-284D-985D-5DB81DB000BA}" type="slidenum">
              <a:rPr lang="nb-NO" smtClean="0"/>
              <a:t>‹#›</a:t>
            </a:fld>
            <a:endParaRPr lang="nb-NO"/>
          </a:p>
        </p:txBody>
      </p:sp>
      <p:sp>
        <p:nvSpPr>
          <p:cNvPr id="19" name="Plassholder for bilde 18">
            <a:extLst>
              <a:ext uri="{FF2B5EF4-FFF2-40B4-BE49-F238E27FC236}">
                <a16:creationId xmlns:a16="http://schemas.microsoft.com/office/drawing/2014/main" id="{AE51D2C3-6148-48EE-AF53-A1103377BC8E}"/>
              </a:ext>
            </a:extLst>
          </p:cNvPr>
          <p:cNvSpPr>
            <a:spLocks noGrp="1"/>
          </p:cNvSpPr>
          <p:nvPr>
            <p:ph type="pic" sz="quarter" idx="13" hasCustomPrompt="1"/>
          </p:nvPr>
        </p:nvSpPr>
        <p:spPr>
          <a:xfrm>
            <a:off x="7518400" y="0"/>
            <a:ext cx="4673600" cy="6856174"/>
          </a:xfrm>
          <a:custGeom>
            <a:avLst/>
            <a:gdLst>
              <a:gd name="connsiteX0" fmla="*/ 1356105 w 4673600"/>
              <a:gd name="connsiteY0" fmla="*/ 0 h 6856174"/>
              <a:gd name="connsiteX1" fmla="*/ 4673600 w 4673600"/>
              <a:gd name="connsiteY1" fmla="*/ 0 h 6856174"/>
              <a:gd name="connsiteX2" fmla="*/ 4673600 w 4673600"/>
              <a:gd name="connsiteY2" fmla="*/ 6856174 h 6856174"/>
              <a:gd name="connsiteX3" fmla="*/ 37221 w 4673600"/>
              <a:gd name="connsiteY3" fmla="*/ 6856174 h 6856174"/>
              <a:gd name="connsiteX4" fmla="*/ 0 w 4673600"/>
              <a:gd name="connsiteY4" fmla="*/ 5926576 h 6856174"/>
              <a:gd name="connsiteX5" fmla="*/ 7383 w 4673600"/>
              <a:gd name="connsiteY5" fmla="*/ 5514106 h 6856174"/>
              <a:gd name="connsiteX6" fmla="*/ 136631 w 4673600"/>
              <a:gd name="connsiteY6" fmla="*/ 3972160 h 6856174"/>
              <a:gd name="connsiteX7" fmla="*/ 398778 w 4673600"/>
              <a:gd name="connsiteY7" fmla="*/ 2447111 h 6856174"/>
              <a:gd name="connsiteX8" fmla="*/ 1356105 w 4673600"/>
              <a:gd name="connsiteY8" fmla="*/ 0 h 685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3600" h="6856174">
                <a:moveTo>
                  <a:pt x="1356105" y="0"/>
                </a:moveTo>
                <a:lnTo>
                  <a:pt x="4673600" y="0"/>
                </a:lnTo>
                <a:lnTo>
                  <a:pt x="4673600" y="6856174"/>
                </a:lnTo>
                <a:lnTo>
                  <a:pt x="37221" y="6856174"/>
                </a:lnTo>
                <a:cubicBezTo>
                  <a:pt x="12483" y="6546993"/>
                  <a:pt x="0" y="6236746"/>
                  <a:pt x="0" y="5926576"/>
                </a:cubicBezTo>
                <a:cubicBezTo>
                  <a:pt x="0" y="5789035"/>
                  <a:pt x="2436" y="5651571"/>
                  <a:pt x="7383" y="5514106"/>
                </a:cubicBezTo>
                <a:cubicBezTo>
                  <a:pt x="26032" y="4997435"/>
                  <a:pt x="75813" y="4482514"/>
                  <a:pt x="136631" y="3972160"/>
                </a:cubicBezTo>
                <a:cubicBezTo>
                  <a:pt x="197600" y="3459751"/>
                  <a:pt x="282243" y="2949853"/>
                  <a:pt x="398778" y="2447111"/>
                </a:cubicBezTo>
                <a:cubicBezTo>
                  <a:pt x="627587" y="1459589"/>
                  <a:pt x="948802" y="639065"/>
                  <a:pt x="1356105" y="0"/>
                </a:cubicBezTo>
                <a:close/>
              </a:path>
            </a:pathLst>
          </a:custGeom>
          <a:pattFill prst="pct90">
            <a:fgClr>
              <a:schemeClr val="accent2">
                <a:lumMod val="40000"/>
                <a:lumOff val="60000"/>
              </a:schemeClr>
            </a:fgClr>
            <a:bgClr>
              <a:schemeClr val="bg2"/>
            </a:bgClr>
          </a:pattFill>
        </p:spPr>
        <p:txBody>
          <a:bodyPr wrap="square" anchor="ctr">
            <a:noAutofit/>
          </a:bodyPr>
          <a:lstStyle>
            <a:lvl1pPr marL="0" indent="0" algn="ctr">
              <a:buNone/>
              <a:defRPr/>
            </a:lvl1pPr>
          </a:lstStyle>
          <a:p>
            <a:r>
              <a:rPr lang="nb-NO" dirty="0"/>
              <a:t>Sett inn bilde her</a:t>
            </a:r>
          </a:p>
        </p:txBody>
      </p:sp>
      <p:pic>
        <p:nvPicPr>
          <p:cNvPr id="8" name="Bilde 7" descr="Et bilde som inneholder tekst, Font, logo, Grafikk&#10;&#10;KI-generert innhold kan være feil.">
            <a:extLst>
              <a:ext uri="{FF2B5EF4-FFF2-40B4-BE49-F238E27FC236}">
                <a16:creationId xmlns:a16="http://schemas.microsoft.com/office/drawing/2014/main" id="{DB5E6B46-52EE-49D6-0CAC-CB92BD053C57}"/>
              </a:ext>
            </a:extLst>
          </p:cNvPr>
          <p:cNvPicPr>
            <a:picLocks noChangeAspect="1"/>
          </p:cNvPicPr>
          <p:nvPr userDrawn="1"/>
        </p:nvPicPr>
        <p:blipFill>
          <a:blip r:embed="rId2"/>
          <a:stretch>
            <a:fillRect/>
          </a:stretch>
        </p:blipFill>
        <p:spPr>
          <a:xfrm>
            <a:off x="587375" y="692150"/>
            <a:ext cx="3203789" cy="1002812"/>
          </a:xfrm>
          <a:prstGeom prst="rect">
            <a:avLst/>
          </a:prstGeom>
        </p:spPr>
      </p:pic>
    </p:spTree>
    <p:extLst>
      <p:ext uri="{BB962C8B-B14F-4D97-AF65-F5344CB8AC3E}">
        <p14:creationId xmlns:p14="http://schemas.microsoft.com/office/powerpoint/2010/main" val="35557547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lys grønn">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lvl1pPr>
              <a:defRPr>
                <a:solidFill>
                  <a:schemeClr val="tx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a:xfrm>
            <a:off x="627199" y="1916116"/>
            <a:ext cx="7197592" cy="4213222"/>
          </a:xfrm>
        </p:spPr>
        <p:txBody>
          <a:bodyPr/>
          <a:lstStyle>
            <a:lvl1pPr marL="215989" indent="-216000">
              <a:lnSpc>
                <a:spcPct val="100000"/>
              </a:lnSpc>
              <a:spcBef>
                <a:spcPts val="550"/>
              </a:spcBef>
              <a:buClr>
                <a:srgbClr val="015945"/>
              </a:buClr>
              <a:buFontTx/>
              <a:buBlip>
                <a:blip r:embed="rId2">
                  <a:extLst>
                    <a:ext uri="{96DAC541-7B7A-43D3-8B79-37D633B846F1}">
                      <asvg:svgBlip xmlns:asvg="http://schemas.microsoft.com/office/drawing/2016/SVG/main" r:embed="rId3"/>
                    </a:ext>
                  </a:extLst>
                </a:blip>
              </a:buBlip>
              <a:defRPr>
                <a:solidFill>
                  <a:schemeClr val="tx2"/>
                </a:solidFill>
              </a:defRPr>
            </a:lvl1pPr>
            <a:lvl2pPr>
              <a:lnSpc>
                <a:spcPct val="100000"/>
              </a:lnSpc>
              <a:buClr>
                <a:srgbClr val="015945"/>
              </a:buClr>
              <a:defRPr>
                <a:solidFill>
                  <a:schemeClr val="tx2"/>
                </a:solidFill>
              </a:defRPr>
            </a:lvl2pPr>
            <a:lvl3pPr>
              <a:lnSpc>
                <a:spcPct val="100000"/>
              </a:lnSpc>
              <a:buClr>
                <a:srgbClr val="015945"/>
              </a:buClr>
              <a:defRPr>
                <a:solidFill>
                  <a:schemeClr val="tx2"/>
                </a:solidFill>
              </a:defRPr>
            </a:lvl3pPr>
            <a:lvl5pPr>
              <a:defRPr sz="1600"/>
            </a:lvl5pPr>
          </a:lstStyle>
          <a:p>
            <a:pPr lvl="0"/>
            <a:r>
              <a:rPr lang="nb-NO"/>
              <a:t>Klikk for å redigere tekststiler i malen</a:t>
            </a:r>
          </a:p>
          <a:p>
            <a:pPr lvl="1"/>
            <a:r>
              <a:rPr lang="nb-NO"/>
              <a:t>Andre nivå</a:t>
            </a:r>
          </a:p>
          <a:p>
            <a:pPr lvl="2"/>
            <a:r>
              <a:rPr lang="nb-NO"/>
              <a:t>Tredje nivå</a:t>
            </a:r>
          </a:p>
        </p:txBody>
      </p:sp>
      <p:pic>
        <p:nvPicPr>
          <p:cNvPr id="6" name="NHN-logo">
            <a:extLst>
              <a:ext uri="{FF2B5EF4-FFF2-40B4-BE49-F238E27FC236}">
                <a16:creationId xmlns:a16="http://schemas.microsoft.com/office/drawing/2014/main" id="{742C9D0F-D298-34DB-F9A1-0A3C167A465A}"/>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extBox 9">
            <a:extLst>
              <a:ext uri="{FF2B5EF4-FFF2-40B4-BE49-F238E27FC236}">
                <a16:creationId xmlns:a16="http://schemas.microsoft.com/office/drawing/2014/main" id="{C93BDA52-85A1-7362-7323-DD083B2BC7C7}"/>
              </a:ext>
            </a:extLst>
          </p:cNvPr>
          <p:cNvSpPr txBox="1"/>
          <p:nvPr userDrawn="1"/>
        </p:nvSpPr>
        <p:spPr>
          <a:xfrm>
            <a:off x="12395200" y="-3396"/>
            <a:ext cx="2159000" cy="6829495"/>
          </a:xfrm>
          <a:prstGeom prst="rect">
            <a:avLst/>
          </a:prstGeom>
          <a:solidFill>
            <a:schemeClr val="bg1"/>
          </a:solidFill>
          <a:ln>
            <a:solidFill>
              <a:schemeClr val="bg1"/>
            </a:solidFill>
          </a:ln>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har</a:t>
            </a:r>
            <a:r>
              <a:rPr lang="en-GB" sz="1200" dirty="0">
                <a:solidFill>
                  <a:schemeClr val="tx1">
                    <a:lumMod val="65000"/>
                    <a:lumOff val="35000"/>
                  </a:schemeClr>
                </a:solidFill>
              </a:rPr>
              <a:t> </a:t>
            </a:r>
            <a:r>
              <a:rPr lang="en-GB" sz="1200" dirty="0" err="1">
                <a:solidFill>
                  <a:schemeClr val="tx1">
                    <a:lumMod val="65000"/>
                    <a:lumOff val="35000"/>
                  </a:schemeClr>
                </a:solidFill>
              </a:rPr>
              <a:t>spesiallaget</a:t>
            </a:r>
            <a:r>
              <a:rPr lang="en-GB" sz="1200" dirty="0">
                <a:solidFill>
                  <a:schemeClr val="tx1">
                    <a:lumMod val="65000"/>
                    <a:lumOff val="35000"/>
                  </a:schemeClr>
                </a:solidFill>
              </a:rPr>
              <a:t> </a:t>
            </a:r>
            <a:r>
              <a:rPr lang="en-GB" sz="1200" dirty="0" err="1">
                <a:solidFill>
                  <a:schemeClr val="tx1">
                    <a:lumMod val="65000"/>
                    <a:lumOff val="35000"/>
                  </a:schemeClr>
                </a:solidFill>
              </a:rPr>
              <a:t>pil</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a:t>
            </a:r>
            <a:r>
              <a:rPr lang="en-GB" sz="1200" dirty="0" err="1">
                <a:solidFill>
                  <a:schemeClr val="tx1">
                    <a:lumMod val="65000"/>
                    <a:lumOff val="35000"/>
                  </a:schemeClr>
                </a:solidFill>
              </a:rPr>
              <a:t>kulepunkt</a:t>
            </a:r>
            <a:r>
              <a:rPr lang="en-GB" sz="1200" dirty="0">
                <a:solidFill>
                  <a:schemeClr val="tx1">
                    <a:lumMod val="65000"/>
                    <a:lumOff val="35000"/>
                  </a:schemeClr>
                </a:solidFill>
              </a:rPr>
              <a:t>. Dersom det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tall </a:t>
            </a:r>
            <a:r>
              <a:rPr lang="en-GB" sz="1200" dirty="0" err="1">
                <a:solidFill>
                  <a:schemeClr val="tx1">
                    <a:lumMod val="65000"/>
                    <a:lumOff val="35000"/>
                  </a:schemeClr>
                </a:solidFill>
              </a:rPr>
              <a:t>velges</a:t>
            </a:r>
            <a:r>
              <a:rPr lang="en-GB" sz="1200" dirty="0">
                <a:solidFill>
                  <a:schemeClr val="tx1">
                    <a:lumMod val="65000"/>
                    <a:lumOff val="35000"/>
                  </a:schemeClr>
                </a:solidFill>
              </a:rPr>
              <a:t> </a:t>
            </a:r>
            <a:r>
              <a:rPr lang="en-GB" sz="1200" dirty="0" err="1">
                <a:solidFill>
                  <a:schemeClr val="tx1">
                    <a:lumMod val="65000"/>
                    <a:lumOff val="35000"/>
                  </a:schemeClr>
                </a:solidFill>
              </a:rPr>
              <a:t>dette</a:t>
            </a:r>
            <a:r>
              <a:rPr lang="en-GB" sz="1200" dirty="0">
                <a:solidFill>
                  <a:schemeClr val="tx1">
                    <a:lumMod val="65000"/>
                    <a:lumOff val="35000"/>
                  </a:schemeClr>
                </a:solidFill>
              </a:rPr>
              <a:t> </a:t>
            </a:r>
            <a:r>
              <a:rPr lang="en-GB" sz="1200" dirty="0" err="1">
                <a:solidFill>
                  <a:schemeClr val="tx1">
                    <a:lumMod val="65000"/>
                    <a:lumOff val="35000"/>
                  </a:schemeClr>
                </a:solidFill>
              </a:rPr>
              <a:t>fra</a:t>
            </a:r>
            <a:r>
              <a:rPr lang="en-GB" sz="1200" dirty="0">
                <a:solidFill>
                  <a:schemeClr val="tx1">
                    <a:lumMod val="65000"/>
                    <a:lumOff val="35000"/>
                  </a:schemeClr>
                </a:solidFill>
              </a:rPr>
              <a:t> </a:t>
            </a:r>
            <a:r>
              <a:rPr lang="en-GB" sz="1200" i="1" dirty="0" err="1">
                <a:solidFill>
                  <a:schemeClr val="tx1">
                    <a:lumMod val="65000"/>
                    <a:lumOff val="35000"/>
                  </a:schemeClr>
                </a:solidFill>
              </a:rPr>
              <a:t>kulepunktverktøyet</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br>
              <a:rPr lang="en-GB" sz="1200" dirty="0">
                <a:solidFill>
                  <a:schemeClr val="tx1">
                    <a:lumMod val="65000"/>
                    <a:lumOff val="35000"/>
                  </a:schemeClr>
                </a:solidFill>
              </a:rPr>
            </a:br>
            <a:endParaRPr lang="en-GB"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det er ønskelig med designelemter på lysbildet, kan designelementene kopieres fra </a:t>
            </a:r>
            <a:r>
              <a:rPr lang="nb-NO" sz="1200" dirty="0">
                <a:solidFill>
                  <a:schemeClr val="tx1">
                    <a:lumMod val="65000"/>
                    <a:lumOff val="35000"/>
                  </a:schemeClr>
                </a:solidFill>
              </a:rPr>
              <a:t>presentasjonen </a:t>
            </a:r>
            <a:r>
              <a:rPr lang="nb-NO" sz="1200" i="1" dirty="0">
                <a:solidFill>
                  <a:schemeClr val="tx1">
                    <a:lumMod val="65000"/>
                    <a:lumOff val="35000"/>
                  </a:schemeClr>
                </a:solidFill>
              </a:rPr>
              <a:t>Veiledning,</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  </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Hvis</a:t>
            </a:r>
            <a:r>
              <a:rPr lang="en-GB" sz="1200" dirty="0">
                <a:solidFill>
                  <a:schemeClr val="tx1">
                    <a:lumMod val="65000"/>
                    <a:lumOff val="35000"/>
                  </a:schemeClr>
                </a:solidFill>
              </a:rPr>
              <a:t> agenda/ </a:t>
            </a:r>
            <a:r>
              <a:rPr lang="en-GB" sz="1200" dirty="0" err="1">
                <a:solidFill>
                  <a:schemeClr val="tx1">
                    <a:lumMod val="65000"/>
                    <a:lumOff val="35000"/>
                  </a:schemeClr>
                </a:solidFill>
              </a:rPr>
              <a:t>innholdslisten</a:t>
            </a:r>
            <a:r>
              <a:rPr lang="en-GB" sz="1200" dirty="0">
                <a:solidFill>
                  <a:schemeClr val="tx1">
                    <a:lumMod val="65000"/>
                    <a:lumOff val="35000"/>
                  </a:schemeClr>
                </a:solidFill>
              </a:rPr>
              <a:t>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ligge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to </a:t>
            </a:r>
            <a:r>
              <a:rPr lang="en-GB" sz="1200" dirty="0" err="1">
                <a:solidFill>
                  <a:schemeClr val="tx1">
                    <a:lumMod val="65000"/>
                    <a:lumOff val="35000"/>
                  </a:schemeClr>
                </a:solidFill>
              </a:rPr>
              <a:t>spalter</a:t>
            </a:r>
            <a:r>
              <a:rPr lang="en-GB" sz="1200" dirty="0">
                <a:solidFill>
                  <a:schemeClr val="tx1">
                    <a:lumMod val="65000"/>
                    <a:lumOff val="35000"/>
                  </a:schemeClr>
                </a:solidFill>
              </a:rPr>
              <a:t>, </a:t>
            </a:r>
            <a:r>
              <a:rPr lang="en-GB" sz="1200" dirty="0" err="1">
                <a:solidFill>
                  <a:schemeClr val="tx1">
                    <a:lumMod val="65000"/>
                    <a:lumOff val="35000"/>
                  </a:schemeClr>
                </a:solidFill>
              </a:rPr>
              <a:t>utvid</a:t>
            </a:r>
            <a:r>
              <a:rPr lang="en-GB" sz="1200" dirty="0">
                <a:solidFill>
                  <a:schemeClr val="tx1">
                    <a:lumMod val="65000"/>
                    <a:lumOff val="35000"/>
                  </a:schemeClr>
                </a:solidFill>
              </a:rPr>
              <a:t> </a:t>
            </a:r>
            <a:r>
              <a:rPr lang="en-GB" sz="1200" dirty="0" err="1">
                <a:solidFill>
                  <a:schemeClr val="tx1">
                    <a:lumMod val="65000"/>
                    <a:lumOff val="35000"/>
                  </a:schemeClr>
                </a:solidFill>
              </a:rPr>
              <a:t>tekstboksen</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a:t>
            </a:r>
            <a:r>
              <a:rPr lang="en-GB" sz="1200" dirty="0" err="1">
                <a:solidFill>
                  <a:schemeClr val="tx1">
                    <a:lumMod val="65000"/>
                    <a:lumOff val="35000"/>
                  </a:schemeClr>
                </a:solidFill>
              </a:rPr>
              <a:t>høyre</a:t>
            </a:r>
            <a:r>
              <a:rPr lang="en-GB" sz="1200" dirty="0">
                <a:solidFill>
                  <a:schemeClr val="tx1">
                    <a:lumMod val="65000"/>
                    <a:lumOff val="35000"/>
                  </a:schemeClr>
                </a:solidFill>
              </a:rPr>
              <a:t> </a:t>
            </a:r>
            <a:r>
              <a:rPr lang="en-GB" sz="1200" dirty="0" err="1">
                <a:solidFill>
                  <a:schemeClr val="tx1">
                    <a:lumMod val="65000"/>
                    <a:lumOff val="35000"/>
                  </a:schemeClr>
                </a:solidFill>
              </a:rPr>
              <a:t>marg</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velg</a:t>
            </a:r>
            <a:r>
              <a:rPr lang="en-GB" sz="1200" dirty="0">
                <a:solidFill>
                  <a:schemeClr val="tx1">
                    <a:lumMod val="65000"/>
                    <a:lumOff val="35000"/>
                  </a:schemeClr>
                </a:solidFill>
              </a:rPr>
              <a:t> </a:t>
            </a:r>
            <a:r>
              <a:rPr lang="en-GB" sz="1200" i="1" dirty="0">
                <a:solidFill>
                  <a:schemeClr val="tx1">
                    <a:lumMod val="65000"/>
                    <a:lumOff val="35000"/>
                  </a:schemeClr>
                </a:solidFill>
              </a:rPr>
              <a:t>to </a:t>
            </a:r>
            <a:r>
              <a:rPr lang="en-GB" sz="1200" i="1" dirty="0" err="1">
                <a:solidFill>
                  <a:schemeClr val="tx1">
                    <a:lumMod val="65000"/>
                    <a:lumOff val="35000"/>
                  </a:schemeClr>
                </a:solidFill>
              </a:rPr>
              <a:t>kolonner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toppen</a:t>
            </a:r>
            <a:r>
              <a:rPr lang="en-GB" sz="1200" dirty="0">
                <a:solidFill>
                  <a:schemeClr val="tx1">
                    <a:lumMod val="65000"/>
                    <a:lumOff val="35000"/>
                  </a:schemeClr>
                </a:solidFill>
              </a:rPr>
              <a:t>.</a:t>
            </a:r>
          </a:p>
        </p:txBody>
      </p:sp>
      <p:pic>
        <p:nvPicPr>
          <p:cNvPr id="5" name="Bilde 4">
            <a:extLst>
              <a:ext uri="{FF2B5EF4-FFF2-40B4-BE49-F238E27FC236}">
                <a16:creationId xmlns:a16="http://schemas.microsoft.com/office/drawing/2014/main" id="{FF078CD4-1AA3-4890-B866-0A81EDD0DDEA}"/>
              </a:ext>
            </a:extLst>
          </p:cNvPr>
          <p:cNvPicPr>
            <a:picLocks noChangeAspect="1"/>
          </p:cNvPicPr>
          <p:nvPr userDrawn="1"/>
        </p:nvPicPr>
        <p:blipFill>
          <a:blip r:embed="rId5"/>
          <a:stretch>
            <a:fillRect/>
          </a:stretch>
        </p:blipFill>
        <p:spPr>
          <a:xfrm>
            <a:off x="12560300" y="4946163"/>
            <a:ext cx="1828800" cy="1257300"/>
          </a:xfrm>
          <a:prstGeom prst="rect">
            <a:avLst/>
          </a:prstGeom>
        </p:spPr>
      </p:pic>
      <p:sp>
        <p:nvSpPr>
          <p:cNvPr id="7" name="Ellipse 6">
            <a:extLst>
              <a:ext uri="{FF2B5EF4-FFF2-40B4-BE49-F238E27FC236}">
                <a16:creationId xmlns:a16="http://schemas.microsoft.com/office/drawing/2014/main" id="{39334D4E-7996-4986-A4F1-5DB649295CE6}"/>
              </a:ext>
            </a:extLst>
          </p:cNvPr>
          <p:cNvSpPr/>
          <p:nvPr userDrawn="1"/>
        </p:nvSpPr>
        <p:spPr>
          <a:xfrm>
            <a:off x="13515139" y="5474368"/>
            <a:ext cx="637674" cy="65497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00929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lvl1pPr>
              <a:defRPr>
                <a:solidFill>
                  <a:schemeClr val="bg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a:xfrm>
            <a:off x="627199" y="1916116"/>
            <a:ext cx="7197592" cy="4213222"/>
          </a:xfrm>
        </p:spPr>
        <p:txBody>
          <a:bodyPr/>
          <a:lstStyle>
            <a:lvl1pPr marL="215989" indent="-216000">
              <a:lnSpc>
                <a:spcPct val="100000"/>
              </a:lnSpc>
              <a:spcBef>
                <a:spcPts val="550"/>
              </a:spcBef>
              <a:buFontTx/>
              <a:buBlip>
                <a:blip r:embed="rId2">
                  <a:extLst>
                    <a:ext uri="{96DAC541-7B7A-43D3-8B79-37D633B846F1}">
                      <asvg:svgBlip xmlns:asvg="http://schemas.microsoft.com/office/drawing/2016/SVG/main" r:embed="rId3"/>
                    </a:ext>
                  </a:extLst>
                </a:blip>
              </a:buBlip>
              <a:defRPr>
                <a:solidFill>
                  <a:schemeClr val="bg1"/>
                </a:solidFill>
              </a:defRPr>
            </a:lvl1pPr>
            <a:lvl2pPr>
              <a:lnSpc>
                <a:spcPct val="100000"/>
              </a:lnSpc>
              <a:buClr>
                <a:schemeClr val="accent5"/>
              </a:buClr>
              <a:defRPr>
                <a:solidFill>
                  <a:schemeClr val="bg1"/>
                </a:solidFill>
              </a:defRPr>
            </a:lvl2pPr>
            <a:lvl3pPr>
              <a:lnSpc>
                <a:spcPct val="100000"/>
              </a:lnSpc>
              <a:buClr>
                <a:schemeClr val="accent5"/>
              </a:buClr>
              <a:defRPr>
                <a:solidFill>
                  <a:schemeClr val="bg1"/>
                </a:solidFill>
              </a:defRPr>
            </a:lvl3pPr>
            <a:lvl5pPr>
              <a:defRPr sz="1600"/>
            </a:lvl5pPr>
          </a:lstStyle>
          <a:p>
            <a:pPr lvl="0"/>
            <a:r>
              <a:rPr lang="nb-NO"/>
              <a:t>Klikk for å redigere tekststiler i malen</a:t>
            </a:r>
          </a:p>
          <a:p>
            <a:pPr lvl="1"/>
            <a:r>
              <a:rPr lang="nb-NO"/>
              <a:t>Andre nivå</a:t>
            </a:r>
          </a:p>
          <a:p>
            <a:pPr lvl="2"/>
            <a:r>
              <a:rPr lang="nb-NO"/>
              <a:t>Tredje nivå</a:t>
            </a:r>
          </a:p>
        </p:txBody>
      </p:sp>
      <p:pic>
        <p:nvPicPr>
          <p:cNvPr id="8" name="NHN-logo">
            <a:extLst>
              <a:ext uri="{FF2B5EF4-FFF2-40B4-BE49-F238E27FC236}">
                <a16:creationId xmlns:a16="http://schemas.microsoft.com/office/drawing/2014/main" id="{1F4673A8-F418-39FD-AE0B-7CC6E36485DC}"/>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810" y="6508164"/>
            <a:ext cx="1253755" cy="108000"/>
          </a:xfrm>
          <a:prstGeom prst="rect">
            <a:avLst/>
          </a:prstGeom>
        </p:spPr>
      </p:pic>
      <p:sp>
        <p:nvSpPr>
          <p:cNvPr id="15" name="TextBox 9">
            <a:extLst>
              <a:ext uri="{FF2B5EF4-FFF2-40B4-BE49-F238E27FC236}">
                <a16:creationId xmlns:a16="http://schemas.microsoft.com/office/drawing/2014/main" id="{40E1462A-BCCC-48BF-9A7A-EF2B29A5B9E7}"/>
              </a:ext>
            </a:extLst>
          </p:cNvPr>
          <p:cNvSpPr txBox="1"/>
          <p:nvPr userDrawn="1"/>
        </p:nvSpPr>
        <p:spPr>
          <a:xfrm>
            <a:off x="12395200" y="-3384"/>
            <a:ext cx="2159000" cy="6829495"/>
          </a:xfrm>
          <a:prstGeom prst="rect">
            <a:avLst/>
          </a:prstGeom>
          <a:solidFill>
            <a:schemeClr val="bg1"/>
          </a:solidFill>
          <a:ln>
            <a:solidFill>
              <a:schemeClr val="bg1"/>
            </a:solidFill>
          </a:ln>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har</a:t>
            </a:r>
            <a:r>
              <a:rPr lang="en-GB" sz="1200" dirty="0">
                <a:solidFill>
                  <a:schemeClr val="tx1">
                    <a:lumMod val="65000"/>
                    <a:lumOff val="35000"/>
                  </a:schemeClr>
                </a:solidFill>
              </a:rPr>
              <a:t> </a:t>
            </a:r>
            <a:r>
              <a:rPr lang="en-GB" sz="1200" dirty="0" err="1">
                <a:solidFill>
                  <a:schemeClr val="tx1">
                    <a:lumMod val="65000"/>
                    <a:lumOff val="35000"/>
                  </a:schemeClr>
                </a:solidFill>
              </a:rPr>
              <a:t>spesiallaget</a:t>
            </a:r>
            <a:r>
              <a:rPr lang="en-GB" sz="1200" dirty="0">
                <a:solidFill>
                  <a:schemeClr val="tx1">
                    <a:lumMod val="65000"/>
                    <a:lumOff val="35000"/>
                  </a:schemeClr>
                </a:solidFill>
              </a:rPr>
              <a:t> </a:t>
            </a:r>
            <a:r>
              <a:rPr lang="en-GB" sz="1200" dirty="0" err="1">
                <a:solidFill>
                  <a:schemeClr val="tx1">
                    <a:lumMod val="65000"/>
                    <a:lumOff val="35000"/>
                  </a:schemeClr>
                </a:solidFill>
              </a:rPr>
              <a:t>pil</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a:t>
            </a:r>
            <a:r>
              <a:rPr lang="en-GB" sz="1200" dirty="0" err="1">
                <a:solidFill>
                  <a:schemeClr val="tx1">
                    <a:lumMod val="65000"/>
                    <a:lumOff val="35000"/>
                  </a:schemeClr>
                </a:solidFill>
              </a:rPr>
              <a:t>kulepunkt</a:t>
            </a:r>
            <a:r>
              <a:rPr lang="en-GB" sz="1200" dirty="0">
                <a:solidFill>
                  <a:schemeClr val="tx1">
                    <a:lumMod val="65000"/>
                    <a:lumOff val="35000"/>
                  </a:schemeClr>
                </a:solidFill>
              </a:rPr>
              <a:t>. Dersom det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tall </a:t>
            </a:r>
            <a:r>
              <a:rPr lang="en-GB" sz="1200" dirty="0" err="1">
                <a:solidFill>
                  <a:schemeClr val="tx1">
                    <a:lumMod val="65000"/>
                    <a:lumOff val="35000"/>
                  </a:schemeClr>
                </a:solidFill>
              </a:rPr>
              <a:t>velges</a:t>
            </a:r>
            <a:r>
              <a:rPr lang="en-GB" sz="1200" dirty="0">
                <a:solidFill>
                  <a:schemeClr val="tx1">
                    <a:lumMod val="65000"/>
                    <a:lumOff val="35000"/>
                  </a:schemeClr>
                </a:solidFill>
              </a:rPr>
              <a:t> </a:t>
            </a:r>
            <a:r>
              <a:rPr lang="en-GB" sz="1200" dirty="0" err="1">
                <a:solidFill>
                  <a:schemeClr val="tx1">
                    <a:lumMod val="65000"/>
                    <a:lumOff val="35000"/>
                  </a:schemeClr>
                </a:solidFill>
              </a:rPr>
              <a:t>dette</a:t>
            </a:r>
            <a:r>
              <a:rPr lang="en-GB" sz="1200" dirty="0">
                <a:solidFill>
                  <a:schemeClr val="tx1">
                    <a:lumMod val="65000"/>
                    <a:lumOff val="35000"/>
                  </a:schemeClr>
                </a:solidFill>
              </a:rPr>
              <a:t> </a:t>
            </a:r>
            <a:r>
              <a:rPr lang="en-GB" sz="1200" dirty="0" err="1">
                <a:solidFill>
                  <a:schemeClr val="tx1">
                    <a:lumMod val="65000"/>
                    <a:lumOff val="35000"/>
                  </a:schemeClr>
                </a:solidFill>
              </a:rPr>
              <a:t>fra</a:t>
            </a:r>
            <a:r>
              <a:rPr lang="en-GB" sz="1200" dirty="0">
                <a:solidFill>
                  <a:schemeClr val="tx1">
                    <a:lumMod val="65000"/>
                    <a:lumOff val="35000"/>
                  </a:schemeClr>
                </a:solidFill>
              </a:rPr>
              <a:t> </a:t>
            </a:r>
            <a:r>
              <a:rPr lang="en-GB" sz="1200" i="1" dirty="0" err="1">
                <a:solidFill>
                  <a:schemeClr val="tx1">
                    <a:lumMod val="65000"/>
                    <a:lumOff val="35000"/>
                  </a:schemeClr>
                </a:solidFill>
              </a:rPr>
              <a:t>kulepunktverktøyet</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br>
              <a:rPr lang="en-GB" sz="1200" dirty="0">
                <a:solidFill>
                  <a:schemeClr val="tx1">
                    <a:lumMod val="65000"/>
                    <a:lumOff val="35000"/>
                  </a:schemeClr>
                </a:solidFill>
              </a:rPr>
            </a:br>
            <a:endParaRPr lang="en-GB"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det er ønskelig med designelemter på lysbildet, kan designelementene kopieres fra </a:t>
            </a:r>
            <a:r>
              <a:rPr lang="nb-NO" sz="1200" dirty="0">
                <a:solidFill>
                  <a:schemeClr val="tx1">
                    <a:lumMod val="65000"/>
                    <a:lumOff val="35000"/>
                  </a:schemeClr>
                </a:solidFill>
              </a:rPr>
              <a:t>presentasjonen </a:t>
            </a:r>
            <a:r>
              <a:rPr lang="nb-NO" sz="1200" i="1" dirty="0">
                <a:solidFill>
                  <a:schemeClr val="tx1">
                    <a:lumMod val="65000"/>
                    <a:lumOff val="35000"/>
                  </a:schemeClr>
                </a:solidFill>
              </a:rPr>
              <a:t>Veiledning,</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  </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Hvis</a:t>
            </a:r>
            <a:r>
              <a:rPr lang="en-GB" sz="1200" dirty="0">
                <a:solidFill>
                  <a:schemeClr val="tx1">
                    <a:lumMod val="65000"/>
                    <a:lumOff val="35000"/>
                  </a:schemeClr>
                </a:solidFill>
              </a:rPr>
              <a:t> agenda/ </a:t>
            </a:r>
            <a:r>
              <a:rPr lang="en-GB" sz="1200" dirty="0" err="1">
                <a:solidFill>
                  <a:schemeClr val="tx1">
                    <a:lumMod val="65000"/>
                    <a:lumOff val="35000"/>
                  </a:schemeClr>
                </a:solidFill>
              </a:rPr>
              <a:t>innholdslisten</a:t>
            </a:r>
            <a:r>
              <a:rPr lang="en-GB" sz="1200" dirty="0">
                <a:solidFill>
                  <a:schemeClr val="tx1">
                    <a:lumMod val="65000"/>
                    <a:lumOff val="35000"/>
                  </a:schemeClr>
                </a:solidFill>
              </a:rPr>
              <a:t>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ligge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to </a:t>
            </a:r>
            <a:r>
              <a:rPr lang="en-GB" sz="1200" dirty="0" err="1">
                <a:solidFill>
                  <a:schemeClr val="tx1">
                    <a:lumMod val="65000"/>
                    <a:lumOff val="35000"/>
                  </a:schemeClr>
                </a:solidFill>
              </a:rPr>
              <a:t>spalter</a:t>
            </a:r>
            <a:r>
              <a:rPr lang="en-GB" sz="1200" dirty="0">
                <a:solidFill>
                  <a:schemeClr val="tx1">
                    <a:lumMod val="65000"/>
                    <a:lumOff val="35000"/>
                  </a:schemeClr>
                </a:solidFill>
              </a:rPr>
              <a:t>, </a:t>
            </a:r>
            <a:r>
              <a:rPr lang="en-GB" sz="1200" dirty="0" err="1">
                <a:solidFill>
                  <a:schemeClr val="tx1">
                    <a:lumMod val="65000"/>
                    <a:lumOff val="35000"/>
                  </a:schemeClr>
                </a:solidFill>
              </a:rPr>
              <a:t>utvid</a:t>
            </a:r>
            <a:r>
              <a:rPr lang="en-GB" sz="1200" dirty="0">
                <a:solidFill>
                  <a:schemeClr val="tx1">
                    <a:lumMod val="65000"/>
                    <a:lumOff val="35000"/>
                  </a:schemeClr>
                </a:solidFill>
              </a:rPr>
              <a:t> </a:t>
            </a:r>
            <a:r>
              <a:rPr lang="en-GB" sz="1200" dirty="0" err="1">
                <a:solidFill>
                  <a:schemeClr val="tx1">
                    <a:lumMod val="65000"/>
                    <a:lumOff val="35000"/>
                  </a:schemeClr>
                </a:solidFill>
              </a:rPr>
              <a:t>tekstboksen</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a:t>
            </a:r>
            <a:r>
              <a:rPr lang="en-GB" sz="1200" dirty="0" err="1">
                <a:solidFill>
                  <a:schemeClr val="tx1">
                    <a:lumMod val="65000"/>
                    <a:lumOff val="35000"/>
                  </a:schemeClr>
                </a:solidFill>
              </a:rPr>
              <a:t>høyre</a:t>
            </a:r>
            <a:r>
              <a:rPr lang="en-GB" sz="1200" dirty="0">
                <a:solidFill>
                  <a:schemeClr val="tx1">
                    <a:lumMod val="65000"/>
                    <a:lumOff val="35000"/>
                  </a:schemeClr>
                </a:solidFill>
              </a:rPr>
              <a:t> </a:t>
            </a:r>
            <a:r>
              <a:rPr lang="en-GB" sz="1200" dirty="0" err="1">
                <a:solidFill>
                  <a:schemeClr val="tx1">
                    <a:lumMod val="65000"/>
                    <a:lumOff val="35000"/>
                  </a:schemeClr>
                </a:solidFill>
              </a:rPr>
              <a:t>marg</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velg</a:t>
            </a:r>
            <a:r>
              <a:rPr lang="en-GB" sz="1200" dirty="0">
                <a:solidFill>
                  <a:schemeClr val="tx1">
                    <a:lumMod val="65000"/>
                    <a:lumOff val="35000"/>
                  </a:schemeClr>
                </a:solidFill>
              </a:rPr>
              <a:t> </a:t>
            </a:r>
            <a:r>
              <a:rPr lang="en-GB" sz="1200" i="1" dirty="0">
                <a:solidFill>
                  <a:schemeClr val="tx1">
                    <a:lumMod val="65000"/>
                    <a:lumOff val="35000"/>
                  </a:schemeClr>
                </a:solidFill>
              </a:rPr>
              <a:t>to </a:t>
            </a:r>
            <a:r>
              <a:rPr lang="en-GB" sz="1200" i="1" dirty="0" err="1">
                <a:solidFill>
                  <a:schemeClr val="tx1">
                    <a:lumMod val="65000"/>
                    <a:lumOff val="35000"/>
                  </a:schemeClr>
                </a:solidFill>
              </a:rPr>
              <a:t>kolonner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toppen</a:t>
            </a:r>
            <a:r>
              <a:rPr lang="en-GB" sz="1200" dirty="0">
                <a:solidFill>
                  <a:schemeClr val="tx1">
                    <a:lumMod val="65000"/>
                    <a:lumOff val="35000"/>
                  </a:schemeClr>
                </a:solidFill>
              </a:rPr>
              <a:t>.</a:t>
            </a:r>
          </a:p>
        </p:txBody>
      </p:sp>
      <p:pic>
        <p:nvPicPr>
          <p:cNvPr id="16" name="Bilde 15">
            <a:extLst>
              <a:ext uri="{FF2B5EF4-FFF2-40B4-BE49-F238E27FC236}">
                <a16:creationId xmlns:a16="http://schemas.microsoft.com/office/drawing/2014/main" id="{92A8A630-0F14-4B9C-A870-E88AF1396A87}"/>
              </a:ext>
            </a:extLst>
          </p:cNvPr>
          <p:cNvPicPr>
            <a:picLocks noChangeAspect="1"/>
          </p:cNvPicPr>
          <p:nvPr userDrawn="1"/>
        </p:nvPicPr>
        <p:blipFill>
          <a:blip r:embed="rId6"/>
          <a:stretch>
            <a:fillRect/>
          </a:stretch>
        </p:blipFill>
        <p:spPr>
          <a:xfrm>
            <a:off x="12560300" y="4946175"/>
            <a:ext cx="1828800" cy="1257300"/>
          </a:xfrm>
          <a:prstGeom prst="rect">
            <a:avLst/>
          </a:prstGeom>
        </p:spPr>
      </p:pic>
      <p:sp>
        <p:nvSpPr>
          <p:cNvPr id="17" name="Ellipse 16">
            <a:extLst>
              <a:ext uri="{FF2B5EF4-FFF2-40B4-BE49-F238E27FC236}">
                <a16:creationId xmlns:a16="http://schemas.microsoft.com/office/drawing/2014/main" id="{68C8B326-3CC3-44B3-97EF-FF095E68BB29}"/>
              </a:ext>
            </a:extLst>
          </p:cNvPr>
          <p:cNvSpPr/>
          <p:nvPr userDrawn="1"/>
        </p:nvSpPr>
        <p:spPr>
          <a:xfrm>
            <a:off x="13515139" y="5474368"/>
            <a:ext cx="637674" cy="65497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4755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maside alt A">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grpSp>
        <p:nvGrpSpPr>
          <p:cNvPr id="38" name="Grafiske elementer">
            <a:extLst>
              <a:ext uri="{FF2B5EF4-FFF2-40B4-BE49-F238E27FC236}">
                <a16:creationId xmlns:a16="http://schemas.microsoft.com/office/drawing/2014/main" id="{06AF0833-C30B-4490-2C5B-B73C128DFFF8}"/>
              </a:ext>
              <a:ext uri="{C183D7F6-B498-43B3-948B-1728B52AA6E4}">
                <adec:decorative xmlns:adec="http://schemas.microsoft.com/office/drawing/2017/decorative" val="1"/>
              </a:ext>
            </a:extLst>
          </p:cNvPr>
          <p:cNvGrpSpPr/>
          <p:nvPr userDrawn="1"/>
        </p:nvGrpSpPr>
        <p:grpSpPr>
          <a:xfrm>
            <a:off x="8965039" y="3381519"/>
            <a:ext cx="2898732" cy="2898773"/>
            <a:chOff x="8947471" y="3625853"/>
            <a:chExt cx="2898732" cy="2898773"/>
          </a:xfrm>
        </p:grpSpPr>
        <p:sp>
          <p:nvSpPr>
            <p:cNvPr id="39" name="Freeform: Shape 3">
              <a:extLst>
                <a:ext uri="{FF2B5EF4-FFF2-40B4-BE49-F238E27FC236}">
                  <a16:creationId xmlns:a16="http://schemas.microsoft.com/office/drawing/2014/main" id="{46CE3A4F-834E-20AD-6110-D421AD15C06D}"/>
                </a:ext>
              </a:extLst>
            </p:cNvPr>
            <p:cNvSpPr/>
            <p:nvPr userDrawn="1"/>
          </p:nvSpPr>
          <p:spPr>
            <a:xfrm rot="5400000">
              <a:off x="10759167" y="5437591"/>
              <a:ext cx="1449387" cy="724683"/>
            </a:xfrm>
            <a:custGeom>
              <a:avLst/>
              <a:gdLst>
                <a:gd name="connsiteX0" fmla="*/ 761388 w 3045552"/>
                <a:gd name="connsiteY0" fmla="*/ 0 h 1522754"/>
                <a:gd name="connsiteX1" fmla="*/ 2284165 w 3045552"/>
                <a:gd name="connsiteY1" fmla="*/ 0 h 1522754"/>
                <a:gd name="connsiteX2" fmla="*/ 3045553 w 3045552"/>
                <a:gd name="connsiteY2" fmla="*/ 761377 h 1522754"/>
                <a:gd name="connsiteX3" fmla="*/ 2284165 w 3045552"/>
                <a:gd name="connsiteY3" fmla="*/ 1522754 h 1522754"/>
                <a:gd name="connsiteX4" fmla="*/ 761388 w 3045552"/>
                <a:gd name="connsiteY4" fmla="*/ 1522754 h 1522754"/>
                <a:gd name="connsiteX5" fmla="*/ 0 w 3045552"/>
                <a:gd name="connsiteY5" fmla="*/ 761377 h 1522754"/>
                <a:gd name="connsiteX6" fmla="*/ 761388 w 3045552"/>
                <a:gd name="connsiteY6"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552" h="1522754">
                  <a:moveTo>
                    <a:pt x="761388" y="0"/>
                  </a:moveTo>
                  <a:lnTo>
                    <a:pt x="2284165" y="0"/>
                  </a:lnTo>
                  <a:cubicBezTo>
                    <a:pt x="2704831" y="0"/>
                    <a:pt x="3045553" y="340716"/>
                    <a:pt x="3045553" y="761377"/>
                  </a:cubicBezTo>
                  <a:cubicBezTo>
                    <a:pt x="3045553" y="1182038"/>
                    <a:pt x="2704831" y="1522754"/>
                    <a:pt x="2284165" y="1522754"/>
                  </a:cubicBezTo>
                  <a:lnTo>
                    <a:pt x="761388" y="1522754"/>
                  </a:lnTo>
                  <a:cubicBezTo>
                    <a:pt x="340721" y="1522754"/>
                    <a:pt x="0" y="1182038"/>
                    <a:pt x="0" y="761377"/>
                  </a:cubicBezTo>
                  <a:cubicBezTo>
                    <a:pt x="0" y="340716"/>
                    <a:pt x="340721" y="0"/>
                    <a:pt x="761388" y="0"/>
                  </a:cubicBezTo>
                </a:path>
              </a:pathLst>
            </a:custGeom>
            <a:solidFill>
              <a:schemeClr val="accent1"/>
            </a:solidFill>
            <a:ln w="6340" cap="flat">
              <a:noFill/>
              <a:prstDash val="solid"/>
              <a:miter/>
            </a:ln>
          </p:spPr>
          <p:txBody>
            <a:bodyPr rtlCol="0" anchor="ctr"/>
            <a:lstStyle/>
            <a:p>
              <a:endParaRPr lang="nb-NO"/>
            </a:p>
          </p:txBody>
        </p:sp>
        <p:sp>
          <p:nvSpPr>
            <p:cNvPr id="40" name="Freeform: Shape 4">
              <a:extLst>
                <a:ext uri="{FF2B5EF4-FFF2-40B4-BE49-F238E27FC236}">
                  <a16:creationId xmlns:a16="http://schemas.microsoft.com/office/drawing/2014/main" id="{216D158C-627C-7756-8584-33A5F1C2C093}"/>
                </a:ext>
              </a:extLst>
            </p:cNvPr>
            <p:cNvSpPr/>
            <p:nvPr userDrawn="1"/>
          </p:nvSpPr>
          <p:spPr>
            <a:xfrm rot="5400000">
              <a:off x="10396831" y="362585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41" name="Freeform: Shape 5">
              <a:extLst>
                <a:ext uri="{FF2B5EF4-FFF2-40B4-BE49-F238E27FC236}">
                  <a16:creationId xmlns:a16="http://schemas.microsoft.com/office/drawing/2014/main" id="{337C476E-7A4D-09CB-D097-633D37B1D960}"/>
                </a:ext>
              </a:extLst>
            </p:cNvPr>
            <p:cNvSpPr/>
            <p:nvPr userDrawn="1"/>
          </p:nvSpPr>
          <p:spPr>
            <a:xfrm rot="5400000">
              <a:off x="10396831" y="5075244"/>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dirty="0"/>
            </a:p>
          </p:txBody>
        </p:sp>
        <p:sp>
          <p:nvSpPr>
            <p:cNvPr id="52" name="Freeform: Shape 6">
              <a:extLst>
                <a:ext uri="{FF2B5EF4-FFF2-40B4-BE49-F238E27FC236}">
                  <a16:creationId xmlns:a16="http://schemas.microsoft.com/office/drawing/2014/main" id="{4C7791F5-5DD8-7B3D-8813-46B38186BD6F}"/>
                </a:ext>
              </a:extLst>
            </p:cNvPr>
            <p:cNvSpPr/>
            <p:nvPr userDrawn="1"/>
          </p:nvSpPr>
          <p:spPr>
            <a:xfrm rot="5400000">
              <a:off x="9672149" y="5075245"/>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dirty="0"/>
            </a:p>
          </p:txBody>
        </p:sp>
        <p:sp>
          <p:nvSpPr>
            <p:cNvPr id="53" name="Freeform: Shape 7">
              <a:extLst>
                <a:ext uri="{FF2B5EF4-FFF2-40B4-BE49-F238E27FC236}">
                  <a16:creationId xmlns:a16="http://schemas.microsoft.com/office/drawing/2014/main" id="{03903580-0A10-B313-203A-638641D9D898}"/>
                </a:ext>
              </a:extLst>
            </p:cNvPr>
            <p:cNvSpPr/>
            <p:nvPr userDrawn="1"/>
          </p:nvSpPr>
          <p:spPr>
            <a:xfrm rot="5400000">
              <a:off x="11121514" y="3625858"/>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a:p>
          </p:txBody>
        </p:sp>
        <p:sp>
          <p:nvSpPr>
            <p:cNvPr id="54" name="Freeform: Shape 8">
              <a:extLst>
                <a:ext uri="{FF2B5EF4-FFF2-40B4-BE49-F238E27FC236}">
                  <a16:creationId xmlns:a16="http://schemas.microsoft.com/office/drawing/2014/main" id="{407664E4-57AA-A5AC-600E-D90435BE8CB7}"/>
                </a:ext>
              </a:extLst>
            </p:cNvPr>
            <p:cNvSpPr/>
            <p:nvPr userDrawn="1"/>
          </p:nvSpPr>
          <p:spPr>
            <a:xfrm rot="5400000">
              <a:off x="9672149" y="579993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5" name="Freeform: Shape 9">
              <a:extLst>
                <a:ext uri="{FF2B5EF4-FFF2-40B4-BE49-F238E27FC236}">
                  <a16:creationId xmlns:a16="http://schemas.microsoft.com/office/drawing/2014/main" id="{903BCDB7-03BC-D3F5-F8C0-1E885F5BD958}"/>
                </a:ext>
              </a:extLst>
            </p:cNvPr>
            <p:cNvSpPr/>
            <p:nvPr userDrawn="1"/>
          </p:nvSpPr>
          <p:spPr>
            <a:xfrm rot="5400000">
              <a:off x="8947466" y="5075245"/>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6" name="Freeform: Shape 10">
              <a:extLst>
                <a:ext uri="{FF2B5EF4-FFF2-40B4-BE49-F238E27FC236}">
                  <a16:creationId xmlns:a16="http://schemas.microsoft.com/office/drawing/2014/main" id="{24642B1B-685E-E085-8133-4A7D5268E050}"/>
                </a:ext>
              </a:extLst>
            </p:cNvPr>
            <p:cNvSpPr/>
            <p:nvPr userDrawn="1"/>
          </p:nvSpPr>
          <p:spPr>
            <a:xfrm rot="5400000">
              <a:off x="10759173"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57" name="Freeform: Shape 12">
              <a:extLst>
                <a:ext uri="{FF2B5EF4-FFF2-40B4-BE49-F238E27FC236}">
                  <a16:creationId xmlns:a16="http://schemas.microsoft.com/office/drawing/2014/main" id="{89A02ED7-82DA-1564-37D8-F059250269EC}"/>
                </a:ext>
              </a:extLst>
            </p:cNvPr>
            <p:cNvSpPr/>
            <p:nvPr userDrawn="1"/>
          </p:nvSpPr>
          <p:spPr>
            <a:xfrm rot="5400000">
              <a:off x="10034490"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8" name="Freeform: Shape 13">
              <a:extLst>
                <a:ext uri="{FF2B5EF4-FFF2-40B4-BE49-F238E27FC236}">
                  <a16:creationId xmlns:a16="http://schemas.microsoft.com/office/drawing/2014/main" id="{4A88D015-370B-37DD-9EFF-392D3B1772D9}"/>
                </a:ext>
              </a:extLst>
            </p:cNvPr>
            <p:cNvSpPr/>
            <p:nvPr userDrawn="1"/>
          </p:nvSpPr>
          <p:spPr>
            <a:xfrm rot="5400000">
              <a:off x="10396831" y="4350552"/>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a:p>
          </p:txBody>
        </p:sp>
      </p:gr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1" name="Grønn 6">
            <a:extLst>
              <a:ext uri="{FF2B5EF4-FFF2-40B4-BE49-F238E27FC236}">
                <a16:creationId xmlns:a16="http://schemas.microsoft.com/office/drawing/2014/main" id="{6BD197D3-D03C-AC7A-6BCB-638E98BAC27F}"/>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2" name="Grønn 2">
            <a:extLst>
              <a:ext uri="{FF2B5EF4-FFF2-40B4-BE49-F238E27FC236}">
                <a16:creationId xmlns:a16="http://schemas.microsoft.com/office/drawing/2014/main" id="{6B895155-5E4F-B273-B8F6-7DEEE5114CBE}"/>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TextBox 12">
            <a:extLst>
              <a:ext uri="{FF2B5EF4-FFF2-40B4-BE49-F238E27FC236}">
                <a16:creationId xmlns:a16="http://schemas.microsoft.com/office/drawing/2014/main" id="{07FBFD92-B4D7-F70C-EEB3-90D4CDDB2475}"/>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i="1" dirty="0">
                <a:solidFill>
                  <a:schemeClr val="tx1">
                    <a:lumMod val="65000"/>
                    <a:lumOff val="35000"/>
                  </a:schemeClr>
                </a:solidFill>
              </a:rPr>
              <a:t> </a:t>
            </a:r>
            <a:r>
              <a:rPr lang="en-GB" sz="1200" i="0"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4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err="1">
                <a:solidFill>
                  <a:schemeClr val="tx1">
                    <a:lumMod val="65000"/>
                    <a:lumOff val="35000"/>
                  </a:schemeClr>
                </a:solidFill>
              </a:rPr>
              <a:t>Designelementene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nederst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til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høyre</a:t>
            </a:r>
            <a:r>
              <a:rPr lang="en-GB" sz="1200" i="0" baseline="0" dirty="0">
                <a:solidFill>
                  <a:schemeClr val="tx1">
                    <a:lumMod val="65000"/>
                    <a:lumOff val="35000"/>
                  </a:schemeClr>
                </a:solidFill>
              </a:rPr>
              <a:t> er </a:t>
            </a:r>
            <a:r>
              <a:rPr lang="en-GB" sz="1200" i="1" baseline="0" dirty="0" err="1">
                <a:solidFill>
                  <a:schemeClr val="tx1">
                    <a:lumMod val="65000"/>
                    <a:lumOff val="35000"/>
                  </a:schemeClr>
                </a:solidFill>
              </a:rPr>
              <a:t>statiske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endres</a:t>
            </a:r>
            <a:endParaRPr lang="en-NO" sz="1200" dirty="0">
              <a:solidFill>
                <a:schemeClr val="tx1">
                  <a:lumMod val="65000"/>
                  <a:lumOff val="35000"/>
                </a:schemeClr>
              </a:solidFill>
            </a:endParaRPr>
          </a:p>
        </p:txBody>
      </p:sp>
      <p:grpSp>
        <p:nvGrpSpPr>
          <p:cNvPr id="14" name="Group 13">
            <a:extLst>
              <a:ext uri="{FF2B5EF4-FFF2-40B4-BE49-F238E27FC236}">
                <a16:creationId xmlns:a16="http://schemas.microsoft.com/office/drawing/2014/main" id="{FCAB71C0-7EC8-D967-87C7-26F4C37F2DD8}"/>
              </a:ext>
            </a:extLst>
          </p:cNvPr>
          <p:cNvGrpSpPr/>
          <p:nvPr userDrawn="1"/>
        </p:nvGrpSpPr>
        <p:grpSpPr>
          <a:xfrm>
            <a:off x="12598473" y="2327192"/>
            <a:ext cx="473272" cy="180000"/>
            <a:chOff x="12598473" y="1954356"/>
            <a:chExt cx="473272" cy="180000"/>
          </a:xfrm>
        </p:grpSpPr>
        <p:sp>
          <p:nvSpPr>
            <p:cNvPr id="15" name="Grønn 6">
              <a:extLst>
                <a:ext uri="{FF2B5EF4-FFF2-40B4-BE49-F238E27FC236}">
                  <a16:creationId xmlns:a16="http://schemas.microsoft.com/office/drawing/2014/main" id="{3257B4EA-5184-50DE-719C-7A197DBF6DA8}"/>
                </a:ext>
              </a:extLst>
            </p:cNvPr>
            <p:cNvSpPr/>
            <p:nvPr userDrawn="1"/>
          </p:nvSpPr>
          <p:spPr>
            <a:xfrm rot="5400000">
              <a:off x="12598473" y="1954356"/>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
          <p:nvSpPr>
            <p:cNvPr id="16" name="Grønn 2">
              <a:extLst>
                <a:ext uri="{FF2B5EF4-FFF2-40B4-BE49-F238E27FC236}">
                  <a16:creationId xmlns:a16="http://schemas.microsoft.com/office/drawing/2014/main" id="{6BA23CF5-F5CF-D848-4AFC-D014DBA54524}"/>
                </a:ext>
              </a:extLst>
            </p:cNvPr>
            <p:cNvSpPr/>
            <p:nvPr userDrawn="1"/>
          </p:nvSpPr>
          <p:spPr>
            <a:xfrm rot="5400000">
              <a:off x="12891745" y="1954356"/>
              <a:ext cx="180000" cy="180000"/>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solidFill>
                  <a:schemeClr val="bg2"/>
                </a:solidFill>
                <a:latin typeface="Arial" panose="020B0604020202020204" pitchFamily="34" charset="0"/>
              </a:endParaRPr>
            </a:p>
          </p:txBody>
        </p:sp>
      </p:grpSp>
    </p:spTree>
    <p:extLst>
      <p:ext uri="{BB962C8B-B14F-4D97-AF65-F5344CB8AC3E}">
        <p14:creationId xmlns:p14="http://schemas.microsoft.com/office/powerpoint/2010/main" val="72422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2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aside alt B">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Picture Placeholder">
            <a:extLst>
              <a:ext uri="{FF2B5EF4-FFF2-40B4-BE49-F238E27FC236}">
                <a16:creationId xmlns:a16="http://schemas.microsoft.com/office/drawing/2014/main" id="{14825990-4497-3816-4BC2-B0D3BE03100F}"/>
              </a:ext>
            </a:extLst>
          </p:cNvPr>
          <p:cNvSpPr>
            <a:spLocks noGrp="1"/>
          </p:cNvSpPr>
          <p:nvPr>
            <p:ph type="pic" sz="quarter" idx="13"/>
          </p:nvPr>
        </p:nvSpPr>
        <p:spPr>
          <a:xfrm>
            <a:off x="8040688" y="1916113"/>
            <a:ext cx="3240000" cy="3240000"/>
          </a:xfrm>
          <a:prstGeom prst="ellipse">
            <a:avLst/>
          </a:prstGeom>
        </p:spPr>
        <p:txBody>
          <a:bodyPr lIns="180000" tIns="180000" rIns="180000" bIns="180000"/>
          <a:lstStyle>
            <a:lvl1pPr marL="0" indent="0" algn="ctr">
              <a:buNone/>
              <a:defRPr>
                <a:solidFill>
                  <a:schemeClr val="bg2"/>
                </a:solidFill>
              </a:defRPr>
            </a:lvl1pPr>
          </a:lstStyle>
          <a:p>
            <a:r>
              <a:rPr lang="nb-NO"/>
              <a:t>Klikk på ikonet for å legge til et bilde</a:t>
            </a:r>
            <a:endParaRPr lang="en-NO" dirty="0"/>
          </a:p>
        </p:txBody>
      </p:sp>
      <p:sp>
        <p:nvSpPr>
          <p:cNvPr id="10" name="Text Placeholder">
            <a:extLst>
              <a:ext uri="{FF2B5EF4-FFF2-40B4-BE49-F238E27FC236}">
                <a16:creationId xmlns:a16="http://schemas.microsoft.com/office/drawing/2014/main" id="{C97623BC-984F-0DA3-2D58-48EEB19A0823}"/>
              </a:ext>
            </a:extLst>
          </p:cNvPr>
          <p:cNvSpPr>
            <a:spLocks noGrp="1"/>
          </p:cNvSpPr>
          <p:nvPr>
            <p:ph type="body" sz="quarter" idx="14"/>
          </p:nvPr>
        </p:nvSpPr>
        <p:spPr>
          <a:xfrm>
            <a:off x="8040688" y="5367214"/>
            <a:ext cx="3240000" cy="187359"/>
          </a:xfrm>
        </p:spPr>
        <p:txBody>
          <a:bodyPr>
            <a:spAutoFit/>
          </a:bodyPr>
          <a:lstStyle>
            <a:lvl1pPr marL="0" indent="0" algn="ctr">
              <a:buFontTx/>
              <a:buNone/>
              <a:defRPr sz="1200">
                <a:solidFill>
                  <a:schemeClr val="bg2"/>
                </a:solidFill>
              </a:defRPr>
            </a:lvl1pPr>
          </a:lstStyle>
          <a:p>
            <a:pPr lvl="0"/>
            <a:r>
              <a:rPr lang="nb-NO"/>
              <a:t>Klikk for å redigere tekststiler i malen</a:t>
            </a:r>
          </a:p>
        </p:txBody>
      </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2" name="Grønn 6">
            <a:extLst>
              <a:ext uri="{FF2B5EF4-FFF2-40B4-BE49-F238E27FC236}">
                <a16:creationId xmlns:a16="http://schemas.microsoft.com/office/drawing/2014/main" id="{7BE4DDA0-BDD8-6D8F-D995-92F096DD738D}"/>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Grønn 2">
            <a:extLst>
              <a:ext uri="{FF2B5EF4-FFF2-40B4-BE49-F238E27FC236}">
                <a16:creationId xmlns:a16="http://schemas.microsoft.com/office/drawing/2014/main" id="{1AFF3329-2EBD-85DC-5FEC-85D654DCD6B3}"/>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TextBox 13">
            <a:extLst>
              <a:ext uri="{FF2B5EF4-FFF2-40B4-BE49-F238E27FC236}">
                <a16:creationId xmlns:a16="http://schemas.microsoft.com/office/drawing/2014/main" id="{AF130308-1F58-3272-FF29-2653204855E2}"/>
              </a:ext>
            </a:extLst>
          </p:cNvPr>
          <p:cNvSpPr txBox="1"/>
          <p:nvPr userDrawn="1"/>
        </p:nvSpPr>
        <p:spPr>
          <a:xfrm>
            <a:off x="12395200" y="723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i="1" dirty="0">
                <a:solidFill>
                  <a:schemeClr val="tx1">
                    <a:lumMod val="65000"/>
                    <a:lumOff val="35000"/>
                  </a:schemeClr>
                </a:solidFill>
              </a:rPr>
              <a:t> </a:t>
            </a:r>
            <a:r>
              <a:rPr lang="en-GB" sz="1200" i="0"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4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I </a:t>
            </a:r>
            <a:r>
              <a:rPr lang="en-GB" sz="1200" i="0" baseline="0" dirty="0" err="1">
                <a:solidFill>
                  <a:schemeClr val="tx1">
                    <a:lumMod val="65000"/>
                    <a:lumOff val="35000"/>
                  </a:schemeClr>
                </a:solidFill>
              </a:rPr>
              <a:t>denne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malen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man </a:t>
            </a:r>
            <a:r>
              <a:rPr lang="en-GB" sz="1200" i="0" baseline="0" dirty="0" err="1">
                <a:solidFill>
                  <a:schemeClr val="tx1">
                    <a:lumMod val="65000"/>
                    <a:lumOff val="35000"/>
                  </a:schemeClr>
                </a:solidFill>
              </a:rPr>
              <a:t>legge</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sirkelformet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Klikk</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på</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ikonet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bildeboksen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velg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ønsket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Dersom man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fyller</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sirkelformen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vises</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presentasjons</a:t>
            </a:r>
            <a:r>
              <a:rPr lang="en-GB" sz="1200" i="0" baseline="0" dirty="0">
                <a:solidFill>
                  <a:schemeClr val="tx1">
                    <a:lumMod val="65000"/>
                    <a:lumOff val="35000"/>
                  </a:schemeClr>
                </a:solidFill>
              </a:rPr>
              <a:t>-modus.</a:t>
            </a:r>
            <a:endParaRPr lang="en-NO" sz="1200" dirty="0">
              <a:solidFill>
                <a:schemeClr val="tx1">
                  <a:lumMod val="65000"/>
                  <a:lumOff val="35000"/>
                </a:schemeClr>
              </a:solidFill>
            </a:endParaRPr>
          </a:p>
        </p:txBody>
      </p:sp>
      <p:sp>
        <p:nvSpPr>
          <p:cNvPr id="15" name="Grønn 6">
            <a:extLst>
              <a:ext uri="{FF2B5EF4-FFF2-40B4-BE49-F238E27FC236}">
                <a16:creationId xmlns:a16="http://schemas.microsoft.com/office/drawing/2014/main" id="{9EB69452-171C-12C8-82CE-551BE031B926}"/>
              </a:ext>
            </a:extLst>
          </p:cNvPr>
          <p:cNvSpPr/>
          <p:nvPr userDrawn="1"/>
        </p:nvSpPr>
        <p:spPr>
          <a:xfrm rot="5400000">
            <a:off x="12598473" y="2278627"/>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
        <p:nvSpPr>
          <p:cNvPr id="16" name="Grønn 2">
            <a:extLst>
              <a:ext uri="{FF2B5EF4-FFF2-40B4-BE49-F238E27FC236}">
                <a16:creationId xmlns:a16="http://schemas.microsoft.com/office/drawing/2014/main" id="{704F48BE-1BF6-BBD7-38C3-2C0CD89C1495}"/>
              </a:ext>
            </a:extLst>
          </p:cNvPr>
          <p:cNvSpPr/>
          <p:nvPr userDrawn="1"/>
        </p:nvSpPr>
        <p:spPr>
          <a:xfrm rot="5400000">
            <a:off x="12891745" y="2278627"/>
            <a:ext cx="180000" cy="180000"/>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Tree>
    <p:extLst>
      <p:ext uri="{BB962C8B-B14F-4D97-AF65-F5344CB8AC3E}">
        <p14:creationId xmlns:p14="http://schemas.microsoft.com/office/powerpoint/2010/main" val="138564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maside alt B - lys">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tx2"/>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rgbClr val="015945"/>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Picture Placeholder">
            <a:extLst>
              <a:ext uri="{FF2B5EF4-FFF2-40B4-BE49-F238E27FC236}">
                <a16:creationId xmlns:a16="http://schemas.microsoft.com/office/drawing/2014/main" id="{14825990-4497-3816-4BC2-B0D3BE03100F}"/>
              </a:ext>
            </a:extLst>
          </p:cNvPr>
          <p:cNvSpPr>
            <a:spLocks noGrp="1"/>
          </p:cNvSpPr>
          <p:nvPr>
            <p:ph type="pic" sz="quarter" idx="13"/>
          </p:nvPr>
        </p:nvSpPr>
        <p:spPr>
          <a:xfrm>
            <a:off x="8040688" y="1916113"/>
            <a:ext cx="3240000" cy="3240000"/>
          </a:xfrm>
          <a:prstGeom prst="ellipse">
            <a:avLst/>
          </a:prstGeom>
        </p:spPr>
        <p:txBody>
          <a:bodyPr lIns="180000" tIns="180000" rIns="180000" bIns="180000"/>
          <a:lstStyle>
            <a:lvl1pPr marL="0" indent="0" algn="ctr">
              <a:buNone/>
              <a:defRPr>
                <a:solidFill>
                  <a:schemeClr val="accent1"/>
                </a:solidFill>
              </a:defRPr>
            </a:lvl1pPr>
          </a:lstStyle>
          <a:p>
            <a:r>
              <a:rPr lang="nb-NO"/>
              <a:t>Klikk på ikonet for å legge til et bilde</a:t>
            </a:r>
            <a:endParaRPr lang="en-NO" dirty="0"/>
          </a:p>
        </p:txBody>
      </p:sp>
      <p:sp>
        <p:nvSpPr>
          <p:cNvPr id="10" name="Text Placeholder">
            <a:extLst>
              <a:ext uri="{FF2B5EF4-FFF2-40B4-BE49-F238E27FC236}">
                <a16:creationId xmlns:a16="http://schemas.microsoft.com/office/drawing/2014/main" id="{C97623BC-984F-0DA3-2D58-48EEB19A0823}"/>
              </a:ext>
            </a:extLst>
          </p:cNvPr>
          <p:cNvSpPr>
            <a:spLocks noGrp="1"/>
          </p:cNvSpPr>
          <p:nvPr>
            <p:ph type="body" sz="quarter" idx="14"/>
          </p:nvPr>
        </p:nvSpPr>
        <p:spPr>
          <a:xfrm>
            <a:off x="8040688" y="5367214"/>
            <a:ext cx="3240000" cy="187359"/>
          </a:xfrm>
        </p:spPr>
        <p:txBody>
          <a:bodyPr>
            <a:spAutoFit/>
          </a:bodyPr>
          <a:lstStyle>
            <a:lvl1pPr marL="0" indent="0" algn="ctr">
              <a:buFontTx/>
              <a:buNone/>
              <a:defRPr sz="1200">
                <a:solidFill>
                  <a:schemeClr val="tx2"/>
                </a:solidFill>
              </a:defRPr>
            </a:lvl1pPr>
          </a:lstStyle>
          <a:p>
            <a:pPr lvl="0"/>
            <a:r>
              <a:rPr lang="nb-NO"/>
              <a:t>Klikk for å redigere tekststiler i malen</a:t>
            </a:r>
          </a:p>
        </p:txBody>
      </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2" name="Grønn 6">
            <a:extLst>
              <a:ext uri="{FF2B5EF4-FFF2-40B4-BE49-F238E27FC236}">
                <a16:creationId xmlns:a16="http://schemas.microsoft.com/office/drawing/2014/main" id="{7BE4DDA0-BDD8-6D8F-D995-92F096DD738D}"/>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Grønn 2">
            <a:extLst>
              <a:ext uri="{FF2B5EF4-FFF2-40B4-BE49-F238E27FC236}">
                <a16:creationId xmlns:a16="http://schemas.microsoft.com/office/drawing/2014/main" id="{1AFF3329-2EBD-85DC-5FEC-85D654DCD6B3}"/>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TextBox 13">
            <a:extLst>
              <a:ext uri="{FF2B5EF4-FFF2-40B4-BE49-F238E27FC236}">
                <a16:creationId xmlns:a16="http://schemas.microsoft.com/office/drawing/2014/main" id="{AF130308-1F58-3272-FF29-2653204855E2}"/>
              </a:ext>
            </a:extLst>
          </p:cNvPr>
          <p:cNvSpPr txBox="1"/>
          <p:nvPr userDrawn="1"/>
        </p:nvSpPr>
        <p:spPr>
          <a:xfrm>
            <a:off x="12395200" y="723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3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I </a:t>
            </a:r>
            <a:r>
              <a:rPr lang="en-GB" sz="1200" i="0" baseline="0" dirty="0" err="1">
                <a:solidFill>
                  <a:schemeClr val="tx1">
                    <a:lumMod val="65000"/>
                    <a:lumOff val="35000"/>
                  </a:schemeClr>
                </a:solidFill>
              </a:rPr>
              <a:t>denne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malen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man </a:t>
            </a:r>
            <a:r>
              <a:rPr lang="en-GB" sz="1200" i="0" baseline="0" dirty="0" err="1">
                <a:solidFill>
                  <a:schemeClr val="tx1">
                    <a:lumMod val="65000"/>
                    <a:lumOff val="35000"/>
                  </a:schemeClr>
                </a:solidFill>
              </a:rPr>
              <a:t>legge</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sirkelformet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Klikk</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på</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ikonet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bildeboksen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velg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ønsket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Dersom man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fyller</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sirkelformen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vises</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presentasjons</a:t>
            </a:r>
            <a:r>
              <a:rPr lang="en-GB" sz="1200" i="0" baseline="0" dirty="0">
                <a:solidFill>
                  <a:schemeClr val="tx1">
                    <a:lumMod val="65000"/>
                    <a:lumOff val="35000"/>
                  </a:schemeClr>
                </a:solidFill>
              </a:rPr>
              <a:t>-modus.</a:t>
            </a:r>
            <a:endParaRPr lang="en-NO" sz="1200" dirty="0">
              <a:solidFill>
                <a:schemeClr val="tx1">
                  <a:lumMod val="65000"/>
                  <a:lumOff val="35000"/>
                </a:schemeClr>
              </a:solidFill>
            </a:endParaRPr>
          </a:p>
        </p:txBody>
      </p:sp>
      <p:sp>
        <p:nvSpPr>
          <p:cNvPr id="16" name="Grønn 2">
            <a:extLst>
              <a:ext uri="{FF2B5EF4-FFF2-40B4-BE49-F238E27FC236}">
                <a16:creationId xmlns:a16="http://schemas.microsoft.com/office/drawing/2014/main" id="{704F48BE-1BF6-BBD7-38C3-2C0CD89C1495}"/>
              </a:ext>
            </a:extLst>
          </p:cNvPr>
          <p:cNvSpPr/>
          <p:nvPr userDrawn="1"/>
        </p:nvSpPr>
        <p:spPr>
          <a:xfrm rot="5400000">
            <a:off x="12598473" y="2278627"/>
            <a:ext cx="180000" cy="180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pic>
        <p:nvPicPr>
          <p:cNvPr id="17" name="NHN-logo">
            <a:extLst>
              <a:ext uri="{FF2B5EF4-FFF2-40B4-BE49-F238E27FC236}">
                <a16:creationId xmlns:a16="http://schemas.microsoft.com/office/drawing/2014/main" id="{4515E81A-7746-4BC4-B642-EE63C7658B61}"/>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Tree>
    <p:extLst>
      <p:ext uri="{BB962C8B-B14F-4D97-AF65-F5344CB8AC3E}">
        <p14:creationId xmlns:p14="http://schemas.microsoft.com/office/powerpoint/2010/main" val="28432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3EFB0B-A04C-70DE-CC32-100FB72BC13D}"/>
              </a:ext>
            </a:extLst>
          </p:cNvPr>
          <p:cNvSpPr>
            <a:spLocks noGrp="1"/>
          </p:cNvSpPr>
          <p:nvPr>
            <p:ph type="title"/>
          </p:nvPr>
        </p:nvSpPr>
        <p:spPr>
          <a:xfrm>
            <a:off x="627196" y="728662"/>
            <a:ext cx="10905992" cy="612776"/>
          </a:xfrm>
          <a:prstGeom prst="rect">
            <a:avLst/>
          </a:prstGeom>
        </p:spPr>
        <p:txBody>
          <a:bodyPr vert="horz" lIns="0" tIns="0" rIns="0" bIns="0" rtlCol="0" anchor="t">
            <a:no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492CDB9F-3452-C413-5939-463E0D19F941}"/>
              </a:ext>
            </a:extLst>
          </p:cNvPr>
          <p:cNvSpPr>
            <a:spLocks noGrp="1"/>
          </p:cNvSpPr>
          <p:nvPr>
            <p:ph type="body" idx="1"/>
          </p:nvPr>
        </p:nvSpPr>
        <p:spPr>
          <a:xfrm>
            <a:off x="627198" y="1916116"/>
            <a:ext cx="10905993" cy="4213222"/>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2" name="Date Placeholder">
            <a:extLst>
              <a:ext uri="{FF2B5EF4-FFF2-40B4-BE49-F238E27FC236}">
                <a16:creationId xmlns:a16="http://schemas.microsoft.com/office/drawing/2014/main" id="{E8A9C532-FCCA-CFFC-4EE7-8ACB876BDA03}"/>
              </a:ext>
            </a:extLst>
          </p:cNvPr>
          <p:cNvSpPr>
            <a:spLocks noGrp="1"/>
          </p:cNvSpPr>
          <p:nvPr>
            <p:ph type="dt" sz="half" idx="2"/>
          </p:nvPr>
        </p:nvSpPr>
        <p:spPr>
          <a:xfrm>
            <a:off x="8040688" y="6402979"/>
            <a:ext cx="1550741" cy="365125"/>
          </a:xfrm>
          <a:prstGeom prst="rect">
            <a:avLst/>
          </a:prstGeom>
        </p:spPr>
        <p:txBody>
          <a:bodyPr vert="horz" lIns="0" tIns="0" rIns="0" bIns="0" rtlCol="0" anchor="ctr"/>
          <a:lstStyle>
            <a:lvl1pPr algn="l">
              <a:defRPr sz="1200">
                <a:solidFill>
                  <a:schemeClr val="bg1">
                    <a:lumMod val="65000"/>
                  </a:schemeClr>
                </a:solidFill>
                <a:latin typeface="+mn-lt"/>
                <a:cs typeface="Arial" panose="020B0604020202020204" pitchFamily="34" charset="0"/>
              </a:defRPr>
            </a:lvl1pPr>
          </a:lstStyle>
          <a:p>
            <a:r>
              <a:rPr lang="nb-NO"/>
              <a:t>04.09.2025</a:t>
            </a:r>
            <a:endParaRPr lang="en-NO"/>
          </a:p>
        </p:txBody>
      </p:sp>
      <p:sp>
        <p:nvSpPr>
          <p:cNvPr id="43" name="Slide Number Placeholder">
            <a:extLst>
              <a:ext uri="{FF2B5EF4-FFF2-40B4-BE49-F238E27FC236}">
                <a16:creationId xmlns:a16="http://schemas.microsoft.com/office/drawing/2014/main" id="{A55303E4-675F-3BA5-388D-A3E7D14B83AE}"/>
              </a:ext>
            </a:extLst>
          </p:cNvPr>
          <p:cNvSpPr>
            <a:spLocks noGrp="1"/>
          </p:cNvSpPr>
          <p:nvPr>
            <p:ph type="sldNum" sz="quarter" idx="4"/>
          </p:nvPr>
        </p:nvSpPr>
        <p:spPr>
          <a:xfrm>
            <a:off x="9893808" y="6402979"/>
            <a:ext cx="1639382" cy="365125"/>
          </a:xfrm>
          <a:prstGeom prst="rect">
            <a:avLst/>
          </a:prstGeom>
        </p:spPr>
        <p:txBody>
          <a:bodyPr vert="horz" lIns="0" tIns="0" rIns="0" bIns="0" rtlCol="0" anchor="ctr"/>
          <a:lstStyle>
            <a:lvl1pPr algn="r">
              <a:defRPr sz="1200">
                <a:solidFill>
                  <a:schemeClr val="bg1">
                    <a:lumMod val="65000"/>
                  </a:schemeClr>
                </a:solidFill>
                <a:latin typeface="+mn-lt"/>
                <a:cs typeface="Arial" panose="020B0604020202020204" pitchFamily="34" charset="0"/>
              </a:defRPr>
            </a:lvl1pPr>
          </a:lstStyle>
          <a:p>
            <a:fld id="{EC10215F-3FC0-754C-8C0D-5D4AE82BB5E7}" type="slidenum">
              <a:rPr lang="en-NO" smtClean="0"/>
              <a:pPr/>
              <a:t>‹#›</a:t>
            </a:fld>
            <a:endParaRPr lang="en-NO"/>
          </a:p>
        </p:txBody>
      </p:sp>
      <p:sp>
        <p:nvSpPr>
          <p:cNvPr id="44" name="Footer Placeholder">
            <a:extLst>
              <a:ext uri="{FF2B5EF4-FFF2-40B4-BE49-F238E27FC236}">
                <a16:creationId xmlns:a16="http://schemas.microsoft.com/office/drawing/2014/main" id="{C0EC5CD5-BD98-9223-8148-7CC2D9BC0704}"/>
              </a:ext>
            </a:extLst>
          </p:cNvPr>
          <p:cNvSpPr>
            <a:spLocks noGrp="1"/>
          </p:cNvSpPr>
          <p:nvPr>
            <p:ph type="ftr" sz="quarter" idx="3"/>
          </p:nvPr>
        </p:nvSpPr>
        <p:spPr>
          <a:xfrm>
            <a:off x="4332288" y="6402979"/>
            <a:ext cx="3492500" cy="365125"/>
          </a:xfrm>
          <a:prstGeom prst="rect">
            <a:avLst/>
          </a:prstGeom>
        </p:spPr>
        <p:txBody>
          <a:bodyPr vert="horz" lIns="0" tIns="45720" rIns="91440" bIns="45720" rtlCol="0" anchor="ctr"/>
          <a:lstStyle>
            <a:lvl1pPr algn="l">
              <a:defRPr sz="1200">
                <a:solidFill>
                  <a:schemeClr val="bg1">
                    <a:lumMod val="65000"/>
                  </a:schemeClr>
                </a:solidFill>
              </a:defRPr>
            </a:lvl1pPr>
          </a:lstStyle>
          <a:p>
            <a:r>
              <a:rPr lang="nb-NO"/>
              <a:t>Seniornett Gjøvik</a:t>
            </a:r>
            <a:endParaRPr lang="en-NO"/>
          </a:p>
        </p:txBody>
      </p:sp>
      <p:grpSp>
        <p:nvGrpSpPr>
          <p:cNvPr id="31" name="Gruppe 30">
            <a:extLst>
              <a:ext uri="{FF2B5EF4-FFF2-40B4-BE49-F238E27FC236}">
                <a16:creationId xmlns:a16="http://schemas.microsoft.com/office/drawing/2014/main" id="{E8947842-D749-4498-AEC9-08D9337E8142}"/>
              </a:ext>
            </a:extLst>
          </p:cNvPr>
          <p:cNvGrpSpPr/>
          <p:nvPr userDrawn="1"/>
        </p:nvGrpSpPr>
        <p:grpSpPr>
          <a:xfrm>
            <a:off x="9961940" y="-1174623"/>
            <a:ext cx="3489167" cy="965993"/>
            <a:chOff x="2493658" y="1916113"/>
            <a:chExt cx="3489167" cy="965993"/>
          </a:xfrm>
        </p:grpSpPr>
        <p:sp>
          <p:nvSpPr>
            <p:cNvPr id="32" name="Grønn 5">
              <a:extLst>
                <a:ext uri="{FF2B5EF4-FFF2-40B4-BE49-F238E27FC236}">
                  <a16:creationId xmlns:a16="http://schemas.microsoft.com/office/drawing/2014/main" id="{638EEBF6-81BF-4EC2-A7DE-2366C807ACD9}"/>
                </a:ext>
              </a:extLst>
            </p:cNvPr>
            <p:cNvSpPr/>
            <p:nvPr/>
          </p:nvSpPr>
          <p:spPr>
            <a:xfrm rot="5400000">
              <a:off x="3394463" y="1916113"/>
              <a:ext cx="180000" cy="180000"/>
            </a:xfrm>
            <a:prstGeom prst="ellipse">
              <a:avLst/>
            </a:prstGeom>
            <a:solidFill>
              <a:srgbClr val="BFD1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3" name="Grønn 4">
              <a:extLst>
                <a:ext uri="{FF2B5EF4-FFF2-40B4-BE49-F238E27FC236}">
                  <a16:creationId xmlns:a16="http://schemas.microsoft.com/office/drawing/2014/main" id="{391CB1F6-EE7A-42BE-BE42-209CD27E28C6}"/>
                </a:ext>
              </a:extLst>
            </p:cNvPr>
            <p:cNvSpPr/>
            <p:nvPr/>
          </p:nvSpPr>
          <p:spPr>
            <a:xfrm rot="5400000">
              <a:off x="2808382" y="1916113"/>
              <a:ext cx="180000" cy="180000"/>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4" name="Grønn 3">
              <a:extLst>
                <a:ext uri="{FF2B5EF4-FFF2-40B4-BE49-F238E27FC236}">
                  <a16:creationId xmlns:a16="http://schemas.microsoft.com/office/drawing/2014/main" id="{C5BBCCE2-6BE3-45AC-85A6-E7943E417E6C}"/>
                </a:ext>
              </a:extLst>
            </p:cNvPr>
            <p:cNvSpPr/>
            <p:nvPr/>
          </p:nvSpPr>
          <p:spPr>
            <a:xfrm rot="5400000">
              <a:off x="3687501" y="1916113"/>
              <a:ext cx="180000" cy="180000"/>
            </a:xfrm>
            <a:prstGeom prst="ellipse">
              <a:avLst/>
            </a:prstGeom>
            <a:solidFill>
              <a:srgbClr val="CDC9D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5" name="Grønn 2">
              <a:extLst>
                <a:ext uri="{FF2B5EF4-FFF2-40B4-BE49-F238E27FC236}">
                  <a16:creationId xmlns:a16="http://schemas.microsoft.com/office/drawing/2014/main" id="{F899D735-4596-422B-9CCF-A0DBA85A09F5}"/>
                </a:ext>
              </a:extLst>
            </p:cNvPr>
            <p:cNvSpPr/>
            <p:nvPr/>
          </p:nvSpPr>
          <p:spPr>
            <a:xfrm rot="5400000">
              <a:off x="3980542" y="1916113"/>
              <a:ext cx="180000" cy="180000"/>
            </a:xfrm>
            <a:prstGeom prst="ellipse">
              <a:avLst/>
            </a:prstGeom>
            <a:solidFill>
              <a:srgbClr val="DAC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6" name="Grønn 1">
              <a:extLst>
                <a:ext uri="{FF2B5EF4-FFF2-40B4-BE49-F238E27FC236}">
                  <a16:creationId xmlns:a16="http://schemas.microsoft.com/office/drawing/2014/main" id="{2B71EFDD-6897-4552-8E88-B62633A195EA}"/>
                </a:ext>
              </a:extLst>
            </p:cNvPr>
            <p:cNvSpPr/>
            <p:nvPr/>
          </p:nvSpPr>
          <p:spPr>
            <a:xfrm rot="5400000">
              <a:off x="4273580" y="1916113"/>
              <a:ext cx="180000" cy="180000"/>
            </a:xfrm>
            <a:prstGeom prst="ellipse">
              <a:avLst/>
            </a:prstGeom>
            <a:solidFill>
              <a:srgbClr val="F9D5B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7" name="TextBox 33">
              <a:extLst>
                <a:ext uri="{FF2B5EF4-FFF2-40B4-BE49-F238E27FC236}">
                  <a16:creationId xmlns:a16="http://schemas.microsoft.com/office/drawing/2014/main" id="{C5BE9595-BF2C-40D2-963D-06A44C3B86E0}"/>
                </a:ext>
              </a:extLst>
            </p:cNvPr>
            <p:cNvSpPr txBox="1"/>
            <p:nvPr/>
          </p:nvSpPr>
          <p:spPr>
            <a:xfrm>
              <a:off x="4966725" y="2212898"/>
              <a:ext cx="1016100" cy="430887"/>
            </a:xfrm>
            <a:prstGeom prst="rect">
              <a:avLst/>
            </a:prstGeom>
            <a:noFill/>
          </p:spPr>
          <p:txBody>
            <a:bodyPr wrap="square" lIns="0" tIns="0" rIns="0" bIns="0" rtlCol="0" anchor="ctr" anchorCtr="0">
              <a:spAutoFit/>
            </a:bodyPr>
            <a:lstStyle/>
            <a:p>
              <a:pPr algn="l"/>
              <a:r>
                <a:rPr lang="nb-NO" sz="1400">
                  <a:solidFill>
                    <a:schemeClr val="bg1">
                      <a:lumMod val="50000"/>
                    </a:schemeClr>
                  </a:solidFill>
                  <a:latin typeface="Arial" panose="020B0604020202020204" pitchFamily="34" charset="0"/>
                </a:rPr>
                <a:t>Støttefarger </a:t>
              </a:r>
            </a:p>
            <a:p>
              <a:pPr algn="l"/>
              <a:r>
                <a:rPr lang="nb-NO" sz="1400">
                  <a:solidFill>
                    <a:schemeClr val="bg1">
                      <a:lumMod val="50000"/>
                    </a:schemeClr>
                  </a:solidFill>
                  <a:latin typeface="Arial" panose="020B0604020202020204" pitchFamily="34" charset="0"/>
                </a:rPr>
                <a:t>og valører</a:t>
              </a:r>
            </a:p>
          </p:txBody>
        </p:sp>
        <p:sp>
          <p:nvSpPr>
            <p:cNvPr id="38" name="Grønn 1">
              <a:extLst>
                <a:ext uri="{FF2B5EF4-FFF2-40B4-BE49-F238E27FC236}">
                  <a16:creationId xmlns:a16="http://schemas.microsoft.com/office/drawing/2014/main" id="{5A35A13C-B5EA-4147-9389-8D224F075ABA}"/>
                </a:ext>
              </a:extLst>
            </p:cNvPr>
            <p:cNvSpPr/>
            <p:nvPr/>
          </p:nvSpPr>
          <p:spPr>
            <a:xfrm rot="5400000">
              <a:off x="2808389" y="2178111"/>
              <a:ext cx="180000" cy="180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9" name="Grønn 1">
              <a:extLst>
                <a:ext uri="{FF2B5EF4-FFF2-40B4-BE49-F238E27FC236}">
                  <a16:creationId xmlns:a16="http://schemas.microsoft.com/office/drawing/2014/main" id="{3A1AE819-83AA-466D-8DC6-DB9AD97AB0F6}"/>
                </a:ext>
              </a:extLst>
            </p:cNvPr>
            <p:cNvSpPr/>
            <p:nvPr/>
          </p:nvSpPr>
          <p:spPr>
            <a:xfrm rot="5400000">
              <a:off x="4273581" y="2178111"/>
              <a:ext cx="180000" cy="180000"/>
            </a:xfrm>
            <a:prstGeom prst="ellipse">
              <a:avLst/>
            </a:prstGeom>
            <a:solidFill>
              <a:srgbClr val="F3AB8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0" name="Grønn 1">
              <a:extLst>
                <a:ext uri="{FF2B5EF4-FFF2-40B4-BE49-F238E27FC236}">
                  <a16:creationId xmlns:a16="http://schemas.microsoft.com/office/drawing/2014/main" id="{435E713F-B3C3-4F5A-BF14-3092816970F7}"/>
                </a:ext>
              </a:extLst>
            </p:cNvPr>
            <p:cNvSpPr/>
            <p:nvPr/>
          </p:nvSpPr>
          <p:spPr>
            <a:xfrm rot="5400000">
              <a:off x="3980543" y="2178111"/>
              <a:ext cx="180000" cy="180000"/>
            </a:xfrm>
            <a:prstGeom prst="ellipse">
              <a:avLst/>
            </a:prstGeom>
            <a:solidFill>
              <a:srgbClr val="B58E9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1" name="Grønn 1">
              <a:extLst>
                <a:ext uri="{FF2B5EF4-FFF2-40B4-BE49-F238E27FC236}">
                  <a16:creationId xmlns:a16="http://schemas.microsoft.com/office/drawing/2014/main" id="{D1631AAF-6891-42BE-A299-701E997E840D}"/>
                </a:ext>
              </a:extLst>
            </p:cNvPr>
            <p:cNvSpPr/>
            <p:nvPr/>
          </p:nvSpPr>
          <p:spPr>
            <a:xfrm rot="5400000">
              <a:off x="3687505" y="2178111"/>
              <a:ext cx="180000" cy="180000"/>
            </a:xfrm>
            <a:prstGeom prst="ellipse">
              <a:avLst/>
            </a:prstGeom>
            <a:solidFill>
              <a:srgbClr val="9B93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5" name="Grønn 1">
              <a:extLst>
                <a:ext uri="{FF2B5EF4-FFF2-40B4-BE49-F238E27FC236}">
                  <a16:creationId xmlns:a16="http://schemas.microsoft.com/office/drawing/2014/main" id="{F66C419A-CD1B-482A-B893-423748660B37}"/>
                </a:ext>
              </a:extLst>
            </p:cNvPr>
            <p:cNvSpPr/>
            <p:nvPr/>
          </p:nvSpPr>
          <p:spPr>
            <a:xfrm rot="5400000">
              <a:off x="3394467" y="2178111"/>
              <a:ext cx="180000" cy="180000"/>
            </a:xfrm>
            <a:prstGeom prst="ellipse">
              <a:avLst/>
            </a:prstGeom>
            <a:solidFill>
              <a:srgbClr val="80A2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6" name="Grønn 1">
              <a:extLst>
                <a:ext uri="{FF2B5EF4-FFF2-40B4-BE49-F238E27FC236}">
                  <a16:creationId xmlns:a16="http://schemas.microsoft.com/office/drawing/2014/main" id="{083D0A85-C477-4585-B20C-DEE30C607A50}"/>
                </a:ext>
              </a:extLst>
            </p:cNvPr>
            <p:cNvSpPr/>
            <p:nvPr/>
          </p:nvSpPr>
          <p:spPr>
            <a:xfrm rot="5400000">
              <a:off x="2493661" y="2440109"/>
              <a:ext cx="180000" cy="180000"/>
            </a:xfrm>
            <a:prstGeom prst="ellipse">
              <a:avLst/>
            </a:prstGeom>
            <a:solidFill>
              <a:srgbClr val="F0FCF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7" name="Grønn 1">
              <a:extLst>
                <a:ext uri="{FF2B5EF4-FFF2-40B4-BE49-F238E27FC236}">
                  <a16:creationId xmlns:a16="http://schemas.microsoft.com/office/drawing/2014/main" id="{638C1CA3-646F-4FF7-A199-B9A3569837F4}"/>
                </a:ext>
              </a:extLst>
            </p:cNvPr>
            <p:cNvSpPr/>
            <p:nvPr/>
          </p:nvSpPr>
          <p:spPr>
            <a:xfrm rot="5400000">
              <a:off x="4273580" y="2440109"/>
              <a:ext cx="180000" cy="180000"/>
            </a:xfrm>
            <a:prstGeom prst="ellipse">
              <a:avLst/>
            </a:prstGeom>
            <a:solidFill>
              <a:srgbClr val="EE824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8" name="Grønn 1">
              <a:extLst>
                <a:ext uri="{FF2B5EF4-FFF2-40B4-BE49-F238E27FC236}">
                  <a16:creationId xmlns:a16="http://schemas.microsoft.com/office/drawing/2014/main" id="{776C0DD5-E9D7-46E8-B09D-589BD4E656FD}"/>
                </a:ext>
              </a:extLst>
            </p:cNvPr>
            <p:cNvSpPr/>
            <p:nvPr/>
          </p:nvSpPr>
          <p:spPr>
            <a:xfrm rot="5400000">
              <a:off x="3980542" y="2440109"/>
              <a:ext cx="180000" cy="180000"/>
            </a:xfrm>
            <a:prstGeom prst="ellipse">
              <a:avLst/>
            </a:prstGeom>
            <a:solidFill>
              <a:srgbClr val="90565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9" name="Grønn 1">
              <a:extLst>
                <a:ext uri="{FF2B5EF4-FFF2-40B4-BE49-F238E27FC236}">
                  <a16:creationId xmlns:a16="http://schemas.microsoft.com/office/drawing/2014/main" id="{660EC71B-564B-4AB0-AFB3-19E5FB2B0B81}"/>
                </a:ext>
              </a:extLst>
            </p:cNvPr>
            <p:cNvSpPr/>
            <p:nvPr/>
          </p:nvSpPr>
          <p:spPr>
            <a:xfrm rot="5400000">
              <a:off x="3687504" y="2440109"/>
              <a:ext cx="180000" cy="180000"/>
            </a:xfrm>
            <a:prstGeom prst="ellipse">
              <a:avLst/>
            </a:prstGeom>
            <a:solidFill>
              <a:srgbClr val="695D9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0" name="Grønn 1">
              <a:extLst>
                <a:ext uri="{FF2B5EF4-FFF2-40B4-BE49-F238E27FC236}">
                  <a16:creationId xmlns:a16="http://schemas.microsoft.com/office/drawing/2014/main" id="{A52DA8BF-A526-4D4C-9B56-381A5A71CEE5}"/>
                </a:ext>
              </a:extLst>
            </p:cNvPr>
            <p:cNvSpPr/>
            <p:nvPr/>
          </p:nvSpPr>
          <p:spPr>
            <a:xfrm rot="5400000">
              <a:off x="3394466" y="2440109"/>
              <a:ext cx="180000" cy="180000"/>
            </a:xfrm>
            <a:prstGeom prst="ellipse">
              <a:avLst/>
            </a:prstGeom>
            <a:solidFill>
              <a:srgbClr val="40749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2" name="Grønn 1">
              <a:extLst>
                <a:ext uri="{FF2B5EF4-FFF2-40B4-BE49-F238E27FC236}">
                  <a16:creationId xmlns:a16="http://schemas.microsoft.com/office/drawing/2014/main" id="{4195E214-5D3D-4DC7-8A7B-E84D76A149A2}"/>
                </a:ext>
              </a:extLst>
            </p:cNvPr>
            <p:cNvSpPr/>
            <p:nvPr/>
          </p:nvSpPr>
          <p:spPr>
            <a:xfrm rot="5400000">
              <a:off x="4273580" y="2702106"/>
              <a:ext cx="180000" cy="180000"/>
            </a:xfrm>
            <a:prstGeom prst="ellipse">
              <a:avLst/>
            </a:prstGeom>
            <a:solidFill>
              <a:srgbClr val="E858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3" name="Grønn 1">
              <a:extLst>
                <a:ext uri="{FF2B5EF4-FFF2-40B4-BE49-F238E27FC236}">
                  <a16:creationId xmlns:a16="http://schemas.microsoft.com/office/drawing/2014/main" id="{80F26483-360C-4CCC-84E6-20FF591A8FF1}"/>
                </a:ext>
              </a:extLst>
            </p:cNvPr>
            <p:cNvSpPr/>
            <p:nvPr/>
          </p:nvSpPr>
          <p:spPr>
            <a:xfrm rot="5400000">
              <a:off x="3980542" y="2702106"/>
              <a:ext cx="180000" cy="180000"/>
            </a:xfrm>
            <a:prstGeom prst="ellipse">
              <a:avLst/>
            </a:prstGeom>
            <a:solidFill>
              <a:srgbClr val="6B1E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4" name="Grønn 1">
              <a:extLst>
                <a:ext uri="{FF2B5EF4-FFF2-40B4-BE49-F238E27FC236}">
                  <a16:creationId xmlns:a16="http://schemas.microsoft.com/office/drawing/2014/main" id="{614ABCDE-ACB3-4F07-A0F1-89E3D3555CD6}"/>
                </a:ext>
              </a:extLst>
            </p:cNvPr>
            <p:cNvSpPr/>
            <p:nvPr/>
          </p:nvSpPr>
          <p:spPr>
            <a:xfrm rot="5400000">
              <a:off x="3687504" y="2702106"/>
              <a:ext cx="180000" cy="180000"/>
            </a:xfrm>
            <a:prstGeom prst="ellipse">
              <a:avLst/>
            </a:prstGeom>
            <a:solidFill>
              <a:srgbClr val="37277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5" name="Grønn 1">
              <a:extLst>
                <a:ext uri="{FF2B5EF4-FFF2-40B4-BE49-F238E27FC236}">
                  <a16:creationId xmlns:a16="http://schemas.microsoft.com/office/drawing/2014/main" id="{2073DE76-B2D1-4DE2-B99A-8B358904BD58}"/>
                </a:ext>
              </a:extLst>
            </p:cNvPr>
            <p:cNvSpPr/>
            <p:nvPr/>
          </p:nvSpPr>
          <p:spPr>
            <a:xfrm rot="5400000">
              <a:off x="3394466" y="2702106"/>
              <a:ext cx="180000" cy="180000"/>
            </a:xfrm>
            <a:prstGeom prst="ellipse">
              <a:avLst/>
            </a:prstGeom>
            <a:solidFill>
              <a:srgbClr val="00467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6" name="Grønn 1">
              <a:extLst>
                <a:ext uri="{FF2B5EF4-FFF2-40B4-BE49-F238E27FC236}">
                  <a16:creationId xmlns:a16="http://schemas.microsoft.com/office/drawing/2014/main" id="{B38B85B4-0B3F-4C70-90AC-79B54CCC75ED}"/>
                </a:ext>
              </a:extLst>
            </p:cNvPr>
            <p:cNvSpPr/>
            <p:nvPr/>
          </p:nvSpPr>
          <p:spPr>
            <a:xfrm rot="5400000">
              <a:off x="2786698" y="2702106"/>
              <a:ext cx="180000" cy="180000"/>
            </a:xfrm>
            <a:prstGeom prst="ellipse">
              <a:avLst/>
            </a:prstGeom>
            <a:solidFill>
              <a:srgbClr val="8094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1" name="Grønn 1">
              <a:extLst>
                <a:ext uri="{FF2B5EF4-FFF2-40B4-BE49-F238E27FC236}">
                  <a16:creationId xmlns:a16="http://schemas.microsoft.com/office/drawing/2014/main" id="{743E6922-0F71-4722-B639-3845EB331A53}"/>
                </a:ext>
              </a:extLst>
            </p:cNvPr>
            <p:cNvSpPr/>
            <p:nvPr/>
          </p:nvSpPr>
          <p:spPr>
            <a:xfrm rot="5400000">
              <a:off x="2493658" y="2702106"/>
              <a:ext cx="180000" cy="180000"/>
            </a:xfrm>
            <a:prstGeom prst="ellipse">
              <a:avLst/>
            </a:prstGeom>
            <a:solidFill>
              <a:srgbClr val="E1F9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2" name="Grønn 1">
              <a:extLst>
                <a:ext uri="{FF2B5EF4-FFF2-40B4-BE49-F238E27FC236}">
                  <a16:creationId xmlns:a16="http://schemas.microsoft.com/office/drawing/2014/main" id="{0B2B66EC-AF20-4C3E-A6E6-C2184CD56A67}"/>
                </a:ext>
              </a:extLst>
            </p:cNvPr>
            <p:cNvSpPr/>
            <p:nvPr/>
          </p:nvSpPr>
          <p:spPr>
            <a:xfrm rot="5400000">
              <a:off x="2786698" y="2440109"/>
              <a:ext cx="180000" cy="180000"/>
            </a:xfrm>
            <a:prstGeom prst="ellipse">
              <a:avLst/>
            </a:prstGeom>
            <a:solidFill>
              <a:srgbClr val="BFC9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 name="Grønn 1">
              <a:extLst>
                <a:ext uri="{FF2B5EF4-FFF2-40B4-BE49-F238E27FC236}">
                  <a16:creationId xmlns:a16="http://schemas.microsoft.com/office/drawing/2014/main" id="{ECF98F0A-A8AF-7399-3D23-E2A8AE9ACBB2}"/>
                </a:ext>
              </a:extLst>
            </p:cNvPr>
            <p:cNvSpPr/>
            <p:nvPr userDrawn="1"/>
          </p:nvSpPr>
          <p:spPr>
            <a:xfrm rot="5400000">
              <a:off x="4564037" y="1916113"/>
              <a:ext cx="180000" cy="180000"/>
            </a:xfrm>
            <a:prstGeom prst="ellipse">
              <a:avLst/>
            </a:prstGeom>
            <a:solidFill>
              <a:srgbClr val="FFF0D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 name="Grønn 1">
              <a:extLst>
                <a:ext uri="{FF2B5EF4-FFF2-40B4-BE49-F238E27FC236}">
                  <a16:creationId xmlns:a16="http://schemas.microsoft.com/office/drawing/2014/main" id="{697B2E6E-D6AF-89B8-7A67-A56098E22D16}"/>
                </a:ext>
              </a:extLst>
            </p:cNvPr>
            <p:cNvSpPr/>
            <p:nvPr userDrawn="1"/>
          </p:nvSpPr>
          <p:spPr>
            <a:xfrm rot="5400000">
              <a:off x="4564038" y="2178111"/>
              <a:ext cx="180000" cy="180000"/>
            </a:xfrm>
            <a:prstGeom prst="ellipse">
              <a:avLst/>
            </a:prstGeom>
            <a:solidFill>
              <a:srgbClr val="FFE1B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6" name="Grønn 1">
              <a:extLst>
                <a:ext uri="{FF2B5EF4-FFF2-40B4-BE49-F238E27FC236}">
                  <a16:creationId xmlns:a16="http://schemas.microsoft.com/office/drawing/2014/main" id="{EB038CCC-15BE-E48A-C4F5-8BA293F89D49}"/>
                </a:ext>
              </a:extLst>
            </p:cNvPr>
            <p:cNvSpPr/>
            <p:nvPr userDrawn="1"/>
          </p:nvSpPr>
          <p:spPr>
            <a:xfrm rot="5400000">
              <a:off x="4564037" y="2440109"/>
              <a:ext cx="180000" cy="180000"/>
            </a:xfrm>
            <a:prstGeom prst="ellipse">
              <a:avLst/>
            </a:prstGeom>
            <a:solidFill>
              <a:srgbClr val="FFD39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7" name="Grønn 1">
              <a:extLst>
                <a:ext uri="{FF2B5EF4-FFF2-40B4-BE49-F238E27FC236}">
                  <a16:creationId xmlns:a16="http://schemas.microsoft.com/office/drawing/2014/main" id="{720896B4-EA50-932A-EDCE-50615356F666}"/>
                </a:ext>
              </a:extLst>
            </p:cNvPr>
            <p:cNvSpPr/>
            <p:nvPr userDrawn="1"/>
          </p:nvSpPr>
          <p:spPr>
            <a:xfrm rot="5400000">
              <a:off x="4564037" y="2702106"/>
              <a:ext cx="180000" cy="180000"/>
            </a:xfrm>
            <a:prstGeom prst="ellipse">
              <a:avLst/>
            </a:prstGeom>
            <a:solidFill>
              <a:srgbClr val="FFC46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 name="Grønn 1">
              <a:extLst>
                <a:ext uri="{FF2B5EF4-FFF2-40B4-BE49-F238E27FC236}">
                  <a16:creationId xmlns:a16="http://schemas.microsoft.com/office/drawing/2014/main" id="{3BD53057-E05D-50CB-26F6-52281BC31486}"/>
                </a:ext>
              </a:extLst>
            </p:cNvPr>
            <p:cNvSpPr/>
            <p:nvPr userDrawn="1"/>
          </p:nvSpPr>
          <p:spPr>
            <a:xfrm rot="5400000">
              <a:off x="3076294" y="2702106"/>
              <a:ext cx="180000" cy="180000"/>
            </a:xfrm>
            <a:prstGeom prst="ellipse">
              <a:avLst/>
            </a:prstGeom>
            <a:solidFill>
              <a:srgbClr val="015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9" name="Grønn 1">
              <a:extLst>
                <a:ext uri="{FF2B5EF4-FFF2-40B4-BE49-F238E27FC236}">
                  <a16:creationId xmlns:a16="http://schemas.microsoft.com/office/drawing/2014/main" id="{38164215-F7D1-14CC-EDBD-8DDD4FD276B7}"/>
                </a:ext>
              </a:extLst>
            </p:cNvPr>
            <p:cNvSpPr/>
            <p:nvPr userDrawn="1"/>
          </p:nvSpPr>
          <p:spPr>
            <a:xfrm rot="5400000">
              <a:off x="3076294" y="2440109"/>
              <a:ext cx="180000" cy="180000"/>
            </a:xfrm>
            <a:prstGeom prst="ellipse">
              <a:avLst/>
            </a:prstGeom>
            <a:solidFill>
              <a:srgbClr val="7BEFB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10" name="Grønn 1">
              <a:extLst>
                <a:ext uri="{FF2B5EF4-FFF2-40B4-BE49-F238E27FC236}">
                  <a16:creationId xmlns:a16="http://schemas.microsoft.com/office/drawing/2014/main" id="{78B19A96-57A5-45EF-A948-AD7087CF4AB3}"/>
                </a:ext>
              </a:extLst>
            </p:cNvPr>
            <p:cNvSpPr/>
            <p:nvPr userDrawn="1"/>
          </p:nvSpPr>
          <p:spPr>
            <a:xfrm rot="5400000">
              <a:off x="3076294" y="2181926"/>
              <a:ext cx="180000" cy="180000"/>
            </a:xfrm>
            <a:prstGeom prst="ellipse">
              <a:avLst/>
            </a:prstGeom>
            <a:solidFill>
              <a:srgbClr val="2473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grpSp>
    </p:spTree>
    <p:extLst>
      <p:ext uri="{BB962C8B-B14F-4D97-AF65-F5344CB8AC3E}">
        <p14:creationId xmlns:p14="http://schemas.microsoft.com/office/powerpoint/2010/main" val="646815565"/>
      </p:ext>
    </p:extLst>
  </p:cSld>
  <p:clrMap bg1="lt1" tx1="dk1" bg2="lt2" tx2="dk2" accent1="accent1" accent2="accent2" accent3="accent3" accent4="accent4" accent5="accent5" accent6="accent6" hlink="hlink" folHlink="folHlink"/>
  <p:sldLayoutIdLst>
    <p:sldLayoutId id="2147483823" r:id="rId1"/>
    <p:sldLayoutId id="2147483854" r:id="rId2"/>
    <p:sldLayoutId id="2147483843" r:id="rId3"/>
    <p:sldLayoutId id="2147483779" r:id="rId4"/>
    <p:sldLayoutId id="2147483840" r:id="rId5"/>
    <p:sldLayoutId id="2147483841" r:id="rId6"/>
    <p:sldLayoutId id="2147483784" r:id="rId7"/>
    <p:sldLayoutId id="2147483832" r:id="rId8"/>
    <p:sldLayoutId id="2147483855" r:id="rId9"/>
    <p:sldLayoutId id="2147483786" r:id="rId10"/>
    <p:sldLayoutId id="2147483795" r:id="rId11"/>
    <p:sldLayoutId id="2147483830" r:id="rId12"/>
    <p:sldLayoutId id="2147483787" r:id="rId13"/>
    <p:sldLayoutId id="2147483788" r:id="rId14"/>
    <p:sldLayoutId id="2147483790" r:id="rId15"/>
    <p:sldLayoutId id="2147483789" r:id="rId16"/>
    <p:sldLayoutId id="2147483853" r:id="rId17"/>
    <p:sldLayoutId id="2147483791" r:id="rId18"/>
    <p:sldLayoutId id="2147483792" r:id="rId19"/>
    <p:sldLayoutId id="2147483793" r:id="rId20"/>
    <p:sldLayoutId id="2147483833" r:id="rId21"/>
    <p:sldLayoutId id="2147483797" r:id="rId22"/>
    <p:sldLayoutId id="2147483798" r:id="rId23"/>
    <p:sldLayoutId id="2147483846" r:id="rId24"/>
    <p:sldLayoutId id="2147483800" r:id="rId25"/>
    <p:sldLayoutId id="2147483801" r:id="rId26"/>
    <p:sldLayoutId id="2147483802" r:id="rId27"/>
    <p:sldLayoutId id="2147483803" r:id="rId28"/>
    <p:sldLayoutId id="2147483842" r:id="rId29"/>
    <p:sldLayoutId id="2147483844" r:id="rId30"/>
    <p:sldLayoutId id="2147483845" r:id="rId31"/>
    <p:sldLayoutId id="2147483808" r:id="rId32"/>
    <p:sldLayoutId id="2147483809" r:id="rId33"/>
    <p:sldLayoutId id="2147483849" r:id="rId34"/>
    <p:sldLayoutId id="2147483850" r:id="rId35"/>
    <p:sldLayoutId id="2147483851" r:id="rId36"/>
    <p:sldLayoutId id="2147483847" r:id="rId37"/>
    <p:sldLayoutId id="2147483848" r:id="rId38"/>
    <p:sldLayoutId id="2147483852" r:id="rId39"/>
    <p:sldLayoutId id="2147483898" r:id="rId40"/>
    <p:sldLayoutId id="2147483899"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354" rtl="0" eaLnBrk="1" latinLnBrk="0" hangingPunct="1">
        <a:lnSpc>
          <a:spcPct val="90000"/>
        </a:lnSpc>
        <a:spcBef>
          <a:spcPct val="0"/>
        </a:spcBef>
        <a:buNone/>
        <a:defRPr sz="3600" kern="1200">
          <a:solidFill>
            <a:schemeClr val="tx2"/>
          </a:solidFill>
          <a:latin typeface="+mj-lt"/>
          <a:ea typeface="+mj-ea"/>
          <a:cs typeface="Arial" panose="020B0604020202020204" pitchFamily="34" charset="0"/>
        </a:defRPr>
      </a:lvl1pPr>
    </p:titleStyle>
    <p:bodyStyle>
      <a:lvl1pPr marL="215989" indent="-216000" algn="l" defTabSz="914354" rtl="0" eaLnBrk="1" latinLnBrk="0" hangingPunct="1">
        <a:lnSpc>
          <a:spcPct val="110000"/>
        </a:lnSpc>
        <a:spcBef>
          <a:spcPts val="1000"/>
        </a:spcBef>
        <a:buClr>
          <a:schemeClr val="accent1"/>
        </a:buClr>
        <a:buFont typeface="Arial" panose="020B0604020202020204" pitchFamily="34" charset="0"/>
        <a:buChar char="•"/>
        <a:tabLst/>
        <a:defRPr sz="22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pos="393" userDrawn="1">
          <p15:clr>
            <a:srgbClr val="A4A3A4"/>
          </p15:clr>
        </p15:guide>
        <p15:guide id="14" orient="horz" pos="210" userDrawn="1">
          <p15:clr>
            <a:srgbClr val="A4A3A4"/>
          </p15:clr>
        </p15:guide>
        <p15:guide id="15" orient="horz" pos="459" userDrawn="1">
          <p15:clr>
            <a:srgbClr val="A4A3A4"/>
          </p15:clr>
        </p15:guide>
        <p15:guide id="16" pos="7265" userDrawn="1">
          <p15:clr>
            <a:srgbClr val="A4A3A4"/>
          </p15:clr>
        </p15:guide>
        <p15:guide id="17" orient="horz" pos="845" userDrawn="1">
          <p15:clr>
            <a:srgbClr val="A4A3A4"/>
          </p15:clr>
        </p15:guide>
        <p15:guide id="18" orient="horz" pos="1207" userDrawn="1">
          <p15:clr>
            <a:srgbClr val="A4A3A4"/>
          </p15:clr>
        </p15:guide>
        <p15:guide id="19" pos="2593" userDrawn="1">
          <p15:clr>
            <a:srgbClr val="A4A3A4"/>
          </p15:clr>
        </p15:guide>
        <p15:guide id="20" pos="2729" userDrawn="1">
          <p15:clr>
            <a:srgbClr val="A4A3A4"/>
          </p15:clr>
        </p15:guide>
        <p15:guide id="21" pos="4929" userDrawn="1">
          <p15:clr>
            <a:srgbClr val="A4A3A4"/>
          </p15:clr>
        </p15:guide>
        <p15:guide id="22" pos="5065" userDrawn="1">
          <p15:clr>
            <a:srgbClr val="A4A3A4"/>
          </p15:clr>
        </p15:guide>
        <p15:guide id="23" orient="horz" pos="3861" userDrawn="1">
          <p15:clr>
            <a:srgbClr val="A4A3A4"/>
          </p15:clr>
        </p15:guide>
        <p15:guide id="24" orient="horz" pos="417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78.png"/><Relationship Id="rId18" Type="http://schemas.openxmlformats.org/officeDocument/2006/relationships/image" Target="../media/image83.svg"/><Relationship Id="rId3" Type="http://schemas.openxmlformats.org/officeDocument/2006/relationships/image" Target="../media/image70.png"/><Relationship Id="rId7" Type="http://schemas.openxmlformats.org/officeDocument/2006/relationships/image" Target="../media/image30.png"/><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notesSlide" Target="../notesSlides/notesSlide30.xml"/><Relationship Id="rId16" Type="http://schemas.openxmlformats.org/officeDocument/2006/relationships/image" Target="../media/image81.svg"/><Relationship Id="rId1" Type="http://schemas.openxmlformats.org/officeDocument/2006/relationships/slideLayout" Target="../slideLayouts/slideLayout18.xml"/><Relationship Id="rId6" Type="http://schemas.openxmlformats.org/officeDocument/2006/relationships/image" Target="../media/image73.svg"/><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0.png"/><Relationship Id="rId10" Type="http://schemas.openxmlformats.org/officeDocument/2006/relationships/image" Target="../media/image75.svg"/><Relationship Id="rId4" Type="http://schemas.openxmlformats.org/officeDocument/2006/relationships/image" Target="../media/image71.svg"/><Relationship Id="rId9" Type="http://schemas.openxmlformats.org/officeDocument/2006/relationships/image" Target="../media/image74.png"/><Relationship Id="rId14" Type="http://schemas.openxmlformats.org/officeDocument/2006/relationships/image" Target="../media/image79.sv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hyperlink" Target="https://www.helsenorge.no/fullmakt/bruke-helsenorge-pa-vegne-av-andre/gi-fullmakt-til-andre/#du-kan-ogsa-bruke-papirskjema" TargetMode="External"/><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hyperlink" Target="https://www.helsenorge.no/fullmakt/bruke-helsenorge-pa-vegne-av-andre/fullmakt-ved-kontakt-med-helfo/" TargetMode="External"/><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2.xml"/><Relationship Id="rId4" Type="http://schemas.openxmlformats.org/officeDocument/2006/relationships/image" Target="../media/image89.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92.sv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89.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8.xml"/><Relationship Id="rId16" Type="http://schemas.openxmlformats.org/officeDocument/2006/relationships/image" Target="../media/image32.png"/><Relationship Id="rId1" Type="http://schemas.openxmlformats.org/officeDocument/2006/relationships/slideLayout" Target="../slideLayouts/slideLayout3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AD4A00-2452-0D9A-D637-D8B2701F1EC9}"/>
              </a:ext>
            </a:extLst>
          </p:cNvPr>
          <p:cNvSpPr>
            <a:spLocks noGrp="1"/>
          </p:cNvSpPr>
          <p:nvPr>
            <p:ph type="ctrTitle"/>
          </p:nvPr>
        </p:nvSpPr>
        <p:spPr/>
        <p:txBody>
          <a:bodyPr/>
          <a:lstStyle/>
          <a:p>
            <a:r>
              <a:rPr lang="nb-NO" dirty="0"/>
              <a:t>HelseNorge.no</a:t>
            </a:r>
          </a:p>
        </p:txBody>
      </p:sp>
      <p:sp>
        <p:nvSpPr>
          <p:cNvPr id="3" name="Undertittel 2">
            <a:extLst>
              <a:ext uri="{FF2B5EF4-FFF2-40B4-BE49-F238E27FC236}">
                <a16:creationId xmlns:a16="http://schemas.microsoft.com/office/drawing/2014/main" id="{39AB0F22-FC0A-3D0D-BA82-4A83DFCA0C64}"/>
              </a:ext>
            </a:extLst>
          </p:cNvPr>
          <p:cNvSpPr>
            <a:spLocks noGrp="1"/>
          </p:cNvSpPr>
          <p:nvPr>
            <p:ph type="subTitle" idx="1"/>
          </p:nvPr>
        </p:nvSpPr>
        <p:spPr/>
        <p:txBody>
          <a:bodyPr/>
          <a:lstStyle/>
          <a:p>
            <a:r>
              <a:rPr lang="nb-NO" dirty="0"/>
              <a:t>Internettkafé torsdag 4. september 2025</a:t>
            </a:r>
          </a:p>
          <a:p>
            <a:r>
              <a:rPr lang="nb-NO" dirty="0"/>
              <a:t>Trond Myhrer </a:t>
            </a:r>
          </a:p>
        </p:txBody>
      </p:sp>
      <p:sp>
        <p:nvSpPr>
          <p:cNvPr id="4" name="Plassholder for bilde 3">
            <a:extLst>
              <a:ext uri="{FF2B5EF4-FFF2-40B4-BE49-F238E27FC236}">
                <a16:creationId xmlns:a16="http://schemas.microsoft.com/office/drawing/2014/main" id="{7255EFC1-4455-B667-86E2-BF9D81BF0E39}"/>
              </a:ext>
            </a:extLst>
          </p:cNvPr>
          <p:cNvSpPr>
            <a:spLocks noGrp="1"/>
          </p:cNvSpPr>
          <p:nvPr>
            <p:ph type="pic" sz="quarter" idx="13"/>
          </p:nvPr>
        </p:nvSpPr>
        <p:spPr>
          <a:xfrm>
            <a:off x="7518400" y="-88071"/>
            <a:ext cx="4673600" cy="6856174"/>
          </a:xfrm>
        </p:spPr>
        <p:txBody>
          <a:bodyPr/>
          <a:lstStyle/>
          <a:p>
            <a:endParaRPr lang="nb-NO" dirty="0"/>
          </a:p>
        </p:txBody>
      </p:sp>
      <p:pic>
        <p:nvPicPr>
          <p:cNvPr id="5" name="Plassholder for bilde 6" descr="Person holder mobil i hånden innlogget på Helsenorge">
            <a:extLst>
              <a:ext uri="{FF2B5EF4-FFF2-40B4-BE49-F238E27FC236}">
                <a16:creationId xmlns:a16="http://schemas.microsoft.com/office/drawing/2014/main" id="{BF5E9CCD-34B6-224E-8E84-9780D6B9F9C7}"/>
              </a:ext>
            </a:extLst>
          </p:cNvPr>
          <p:cNvPicPr>
            <a:picLocks noChangeAspect="1"/>
          </p:cNvPicPr>
          <p:nvPr/>
        </p:nvPicPr>
        <p:blipFill>
          <a:blip r:embed="rId3"/>
          <a:srcRect l="20456" r="20456"/>
          <a:stretch/>
        </p:blipFill>
        <p:spPr>
          <a:xfrm>
            <a:off x="8203038" y="2319669"/>
            <a:ext cx="3729654" cy="4196687"/>
          </a:xfrm>
          <a:prstGeom prst="rect">
            <a:avLst/>
          </a:prstGeom>
        </p:spPr>
      </p:pic>
      <p:sp>
        <p:nvSpPr>
          <p:cNvPr id="6" name="Plassholder for dato 5">
            <a:extLst>
              <a:ext uri="{FF2B5EF4-FFF2-40B4-BE49-F238E27FC236}">
                <a16:creationId xmlns:a16="http://schemas.microsoft.com/office/drawing/2014/main" id="{E2008F2F-856C-EE85-DF9F-95D599890569}"/>
              </a:ext>
            </a:extLst>
          </p:cNvPr>
          <p:cNvSpPr>
            <a:spLocks noGrp="1"/>
          </p:cNvSpPr>
          <p:nvPr>
            <p:ph type="dt" sz="half" idx="10"/>
          </p:nvPr>
        </p:nvSpPr>
        <p:spPr>
          <a:xfrm>
            <a:off x="587375" y="6402978"/>
            <a:ext cx="1550741" cy="365125"/>
          </a:xfrm>
        </p:spPr>
        <p:txBody>
          <a:bodyPr/>
          <a:lstStyle/>
          <a:p>
            <a:r>
              <a:rPr lang="nb-NO"/>
              <a:t>04.09.2025</a:t>
            </a:r>
            <a:endParaRPr lang="nb-NO" dirty="0"/>
          </a:p>
        </p:txBody>
      </p:sp>
      <p:sp>
        <p:nvSpPr>
          <p:cNvPr id="7" name="Plassholder for bunntekst 6">
            <a:extLst>
              <a:ext uri="{FF2B5EF4-FFF2-40B4-BE49-F238E27FC236}">
                <a16:creationId xmlns:a16="http://schemas.microsoft.com/office/drawing/2014/main" id="{1C17C1C9-371F-0C1F-37AA-3B1DF3ED3B0A}"/>
              </a:ext>
            </a:extLst>
          </p:cNvPr>
          <p:cNvSpPr>
            <a:spLocks noGrp="1"/>
          </p:cNvSpPr>
          <p:nvPr>
            <p:ph type="ftr" sz="quarter" idx="11"/>
          </p:nvPr>
        </p:nvSpPr>
        <p:spPr>
          <a:xfrm>
            <a:off x="4349750" y="6354524"/>
            <a:ext cx="3492500" cy="365125"/>
          </a:xfrm>
        </p:spPr>
        <p:txBody>
          <a:bodyPr/>
          <a:lstStyle/>
          <a:p>
            <a:r>
              <a:rPr lang="nb-NO"/>
              <a:t>Seniornett Gjøvik</a:t>
            </a:r>
            <a:endParaRPr lang="nb-NO" dirty="0"/>
          </a:p>
        </p:txBody>
      </p:sp>
    </p:spTree>
    <p:extLst>
      <p:ext uri="{BB962C8B-B14F-4D97-AF65-F5344CB8AC3E}">
        <p14:creationId xmlns:p14="http://schemas.microsoft.com/office/powerpoint/2010/main" val="342345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E25AA8-EF62-477C-DA5A-F79E1F406910}"/>
              </a:ext>
            </a:extLst>
          </p:cNvPr>
          <p:cNvSpPr>
            <a:spLocks noGrp="1"/>
          </p:cNvSpPr>
          <p:nvPr>
            <p:ph type="title"/>
          </p:nvPr>
        </p:nvSpPr>
        <p:spPr>
          <a:xfrm>
            <a:off x="623888" y="2959807"/>
            <a:ext cx="5040000" cy="938385"/>
          </a:xfrm>
        </p:spPr>
        <p:txBody>
          <a:bodyPr/>
          <a:lstStyle/>
          <a:p>
            <a:r>
              <a:rPr lang="nb-NO" dirty="0"/>
              <a:t>Hva kan du gjøre </a:t>
            </a:r>
            <a:br>
              <a:rPr lang="nb-NO" dirty="0"/>
            </a:br>
            <a:r>
              <a:rPr lang="nb-NO" dirty="0"/>
              <a:t>på Helsenorge?</a:t>
            </a:r>
          </a:p>
        </p:txBody>
      </p:sp>
      <p:pic>
        <p:nvPicPr>
          <p:cNvPr id="7" name="Plassholder for bilde 6" descr="Person holder mobil i hånden innlogget i Helsenorge-appen">
            <a:extLst>
              <a:ext uri="{FF2B5EF4-FFF2-40B4-BE49-F238E27FC236}">
                <a16:creationId xmlns:a16="http://schemas.microsoft.com/office/drawing/2014/main" id="{DBF0E45D-2E58-55EB-A374-37FEDDB9A036}"/>
              </a:ext>
            </a:extLst>
          </p:cNvPr>
          <p:cNvPicPr>
            <a:picLocks noGrp="1" noChangeAspect="1"/>
          </p:cNvPicPr>
          <p:nvPr>
            <p:ph type="pic" sz="quarter" idx="17"/>
          </p:nvPr>
        </p:nvPicPr>
        <p:blipFill>
          <a:blip r:embed="rId3"/>
          <a:srcRect l="20378" r="20378"/>
          <a:stretch/>
        </p:blipFill>
        <p:spPr>
          <a:xfrm>
            <a:off x="6097200" y="0"/>
            <a:ext cx="6094800" cy="6858000"/>
          </a:xfrm>
        </p:spPr>
      </p:pic>
    </p:spTree>
    <p:extLst>
      <p:ext uri="{BB962C8B-B14F-4D97-AF65-F5344CB8AC3E}">
        <p14:creationId xmlns:p14="http://schemas.microsoft.com/office/powerpoint/2010/main" val="283655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B60DD3-89D5-2277-BFA5-0B67EC9DD2DA}"/>
              </a:ext>
            </a:extLst>
          </p:cNvPr>
          <p:cNvSpPr>
            <a:spLocks noGrp="1"/>
          </p:cNvSpPr>
          <p:nvPr>
            <p:ph type="title"/>
          </p:nvPr>
        </p:nvSpPr>
        <p:spPr>
          <a:xfrm>
            <a:off x="627196" y="728662"/>
            <a:ext cx="10905992" cy="612776"/>
          </a:xfrm>
        </p:spPr>
        <p:txBody>
          <a:bodyPr/>
          <a:lstStyle/>
          <a:p>
            <a:r>
              <a:rPr lang="nb-NO" dirty="0"/>
              <a:t>Du kan lese kvalitetssikret informasjon</a:t>
            </a:r>
          </a:p>
        </p:txBody>
      </p:sp>
      <p:pic>
        <p:nvPicPr>
          <p:cNvPr id="6" name="Bilde 5" descr="Skjermbilde av informasjonsside på Helsenorge om Frikort for helsetjenester">
            <a:extLst>
              <a:ext uri="{FF2B5EF4-FFF2-40B4-BE49-F238E27FC236}">
                <a16:creationId xmlns:a16="http://schemas.microsoft.com/office/drawing/2014/main" id="{A39FF800-918B-09B0-9E39-4BDC8DA8852E}"/>
              </a:ext>
            </a:extLst>
          </p:cNvPr>
          <p:cNvPicPr>
            <a:picLocks noChangeAspect="1"/>
          </p:cNvPicPr>
          <p:nvPr/>
        </p:nvPicPr>
        <p:blipFill>
          <a:blip r:embed="rId3"/>
          <a:stretch>
            <a:fillRect/>
          </a:stretch>
        </p:blipFill>
        <p:spPr>
          <a:xfrm>
            <a:off x="627762" y="1664838"/>
            <a:ext cx="5855574" cy="4530274"/>
          </a:xfrm>
          <a:prstGeom prst="rect">
            <a:avLst/>
          </a:prstGeom>
          <a:ln>
            <a:solidFill>
              <a:schemeClr val="bg1">
                <a:lumMod val="85000"/>
              </a:schemeClr>
            </a:solidFill>
          </a:ln>
        </p:spPr>
      </p:pic>
      <p:pic>
        <p:nvPicPr>
          <p:cNvPr id="8" name="Bilde 7" descr="Skjermbilde av informasjonsside på Helsenorge om Influensa">
            <a:extLst>
              <a:ext uri="{FF2B5EF4-FFF2-40B4-BE49-F238E27FC236}">
                <a16:creationId xmlns:a16="http://schemas.microsoft.com/office/drawing/2014/main" id="{CE55AE00-3916-A9BA-A01F-B49191AA4CEE}"/>
              </a:ext>
            </a:extLst>
          </p:cNvPr>
          <p:cNvPicPr>
            <a:picLocks noChangeAspect="1"/>
          </p:cNvPicPr>
          <p:nvPr/>
        </p:nvPicPr>
        <p:blipFill rotWithShape="1">
          <a:blip r:embed="rId4"/>
          <a:srcRect l="24044" t="21951" r="21993"/>
          <a:stretch/>
        </p:blipFill>
        <p:spPr>
          <a:xfrm>
            <a:off x="6556602" y="1664838"/>
            <a:ext cx="2679105" cy="2710788"/>
          </a:xfrm>
          <a:prstGeom prst="rect">
            <a:avLst/>
          </a:prstGeom>
          <a:ln>
            <a:solidFill>
              <a:schemeClr val="bg1">
                <a:lumMod val="85000"/>
              </a:schemeClr>
            </a:solidFill>
          </a:ln>
        </p:spPr>
      </p:pic>
      <p:pic>
        <p:nvPicPr>
          <p:cNvPr id="10" name="Bilde 9" descr="Skjermbilde av informasjonsside på Helsenorge om Din rett til helsehjelp">
            <a:extLst>
              <a:ext uri="{FF2B5EF4-FFF2-40B4-BE49-F238E27FC236}">
                <a16:creationId xmlns:a16="http://schemas.microsoft.com/office/drawing/2014/main" id="{8A066B24-D9B2-2156-E72F-60F6F7664DB7}"/>
              </a:ext>
            </a:extLst>
          </p:cNvPr>
          <p:cNvPicPr>
            <a:picLocks noChangeAspect="1"/>
          </p:cNvPicPr>
          <p:nvPr/>
        </p:nvPicPr>
        <p:blipFill rotWithShape="1">
          <a:blip r:embed="rId5"/>
          <a:srcRect l="23536" t="24810" r="22377" b="337"/>
          <a:stretch/>
        </p:blipFill>
        <p:spPr>
          <a:xfrm>
            <a:off x="8058316" y="2772352"/>
            <a:ext cx="2354782" cy="2500749"/>
          </a:xfrm>
          <a:prstGeom prst="rect">
            <a:avLst/>
          </a:prstGeom>
          <a:ln>
            <a:solidFill>
              <a:schemeClr val="bg1">
                <a:lumMod val="85000"/>
              </a:schemeClr>
            </a:solidFill>
          </a:ln>
        </p:spPr>
      </p:pic>
      <p:pic>
        <p:nvPicPr>
          <p:cNvPr id="12" name="Bilde 11" descr="Skjermbilde av informasjonsside på Helsenorge om Bestilling av Europeisk helsetrygdkort">
            <a:extLst>
              <a:ext uri="{FF2B5EF4-FFF2-40B4-BE49-F238E27FC236}">
                <a16:creationId xmlns:a16="http://schemas.microsoft.com/office/drawing/2014/main" id="{C8E86AAE-1AF5-047B-2067-74C5602E7011}"/>
              </a:ext>
            </a:extLst>
          </p:cNvPr>
          <p:cNvPicPr>
            <a:picLocks noChangeAspect="1"/>
          </p:cNvPicPr>
          <p:nvPr/>
        </p:nvPicPr>
        <p:blipFill>
          <a:blip r:embed="rId6"/>
          <a:stretch>
            <a:fillRect/>
          </a:stretch>
        </p:blipFill>
        <p:spPr>
          <a:xfrm>
            <a:off x="9185078" y="3993228"/>
            <a:ext cx="2379724" cy="2710788"/>
          </a:xfrm>
          <a:prstGeom prst="rect">
            <a:avLst/>
          </a:prstGeom>
          <a:ln>
            <a:solidFill>
              <a:schemeClr val="bg1">
                <a:lumMod val="85000"/>
              </a:schemeClr>
            </a:solidFill>
          </a:ln>
        </p:spPr>
      </p:pic>
    </p:spTree>
    <p:extLst>
      <p:ext uri="{BB962C8B-B14F-4D97-AF65-F5344CB8AC3E}">
        <p14:creationId xmlns:p14="http://schemas.microsoft.com/office/powerpoint/2010/main" val="2334430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3F61B3-05E6-8081-1814-FA51E6B3ED9B}"/>
              </a:ext>
            </a:extLst>
          </p:cNvPr>
          <p:cNvSpPr>
            <a:spLocks noGrp="1"/>
          </p:cNvSpPr>
          <p:nvPr>
            <p:ph type="title"/>
          </p:nvPr>
        </p:nvSpPr>
        <p:spPr>
          <a:xfrm>
            <a:off x="218635" y="-779463"/>
            <a:ext cx="10905992" cy="612776"/>
          </a:xfrm>
        </p:spPr>
        <p:txBody>
          <a:bodyPr/>
          <a:lstStyle/>
          <a:p>
            <a:r>
              <a:rPr lang="nb-NO" dirty="0" err="1"/>
              <a:t>Helsenorge</a:t>
            </a:r>
            <a:r>
              <a:rPr lang="nb-NO" dirty="0"/>
              <a:t> sin forside</a:t>
            </a:r>
          </a:p>
        </p:txBody>
      </p:sp>
      <p:pic>
        <p:nvPicPr>
          <p:cNvPr id="8" name="Bilde 7" descr="Skjermbilde av forsiden til helsenorge.no på datamaskinen">
            <a:extLst>
              <a:ext uri="{FF2B5EF4-FFF2-40B4-BE49-F238E27FC236}">
                <a16:creationId xmlns:a16="http://schemas.microsoft.com/office/drawing/2014/main" id="{A3D64292-E04D-776F-F696-14CAF6871D72}"/>
              </a:ext>
            </a:extLst>
          </p:cNvPr>
          <p:cNvPicPr>
            <a:picLocks noChangeAspect="1"/>
          </p:cNvPicPr>
          <p:nvPr/>
        </p:nvPicPr>
        <p:blipFill>
          <a:blip r:embed="rId3"/>
          <a:stretch>
            <a:fillRect/>
          </a:stretch>
        </p:blipFill>
        <p:spPr>
          <a:xfrm>
            <a:off x="634922" y="821108"/>
            <a:ext cx="6985426" cy="6036892"/>
          </a:xfrm>
          <a:prstGeom prst="rect">
            <a:avLst/>
          </a:prstGeom>
          <a:ln>
            <a:solidFill>
              <a:schemeClr val="bg1">
                <a:lumMod val="75000"/>
              </a:schemeClr>
            </a:solidFill>
          </a:ln>
        </p:spPr>
      </p:pic>
      <p:pic>
        <p:nvPicPr>
          <p:cNvPr id="13" name="Bilde 12" descr="Skjermbilde av forsiden til helsenorge.no på mobil">
            <a:extLst>
              <a:ext uri="{FF2B5EF4-FFF2-40B4-BE49-F238E27FC236}">
                <a16:creationId xmlns:a16="http://schemas.microsoft.com/office/drawing/2014/main" id="{096F0C5B-3EC7-EDEE-2909-7BA25A72FEBD}"/>
              </a:ext>
            </a:extLst>
          </p:cNvPr>
          <p:cNvPicPr>
            <a:picLocks noChangeAspect="1"/>
          </p:cNvPicPr>
          <p:nvPr/>
        </p:nvPicPr>
        <p:blipFill>
          <a:blip r:embed="rId4"/>
          <a:stretch>
            <a:fillRect/>
          </a:stretch>
        </p:blipFill>
        <p:spPr>
          <a:xfrm>
            <a:off x="8239466" y="821108"/>
            <a:ext cx="2757947" cy="6036892"/>
          </a:xfrm>
          <a:prstGeom prst="rect">
            <a:avLst/>
          </a:prstGeom>
          <a:ln>
            <a:solidFill>
              <a:schemeClr val="bg1">
                <a:lumMod val="75000"/>
              </a:schemeClr>
            </a:solidFill>
          </a:ln>
        </p:spPr>
      </p:pic>
      <p:sp>
        <p:nvSpPr>
          <p:cNvPr id="3" name="Rektangel 2">
            <a:extLst>
              <a:ext uri="{FF2B5EF4-FFF2-40B4-BE49-F238E27FC236}">
                <a16:creationId xmlns:a16="http://schemas.microsoft.com/office/drawing/2014/main" id="{95340D8B-AF9D-5658-FD10-3DF99A10F313}"/>
              </a:ext>
              <a:ext uri="{C183D7F6-B498-43B3-948B-1728B52AA6E4}">
                <adec:decorative xmlns:adec="http://schemas.microsoft.com/office/drawing/2017/decorative" val="1"/>
              </a:ext>
            </a:extLst>
          </p:cNvPr>
          <p:cNvSpPr/>
          <p:nvPr/>
        </p:nvSpPr>
        <p:spPr>
          <a:xfrm>
            <a:off x="2245503" y="866103"/>
            <a:ext cx="746169" cy="35647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83BE3310-7DC8-F115-9685-39E18F875DDA}"/>
              </a:ext>
              <a:ext uri="{C183D7F6-B498-43B3-948B-1728B52AA6E4}">
                <adec:decorative xmlns:adec="http://schemas.microsoft.com/office/drawing/2017/decorative" val="1"/>
              </a:ext>
            </a:extLst>
          </p:cNvPr>
          <p:cNvSpPr/>
          <p:nvPr/>
        </p:nvSpPr>
        <p:spPr>
          <a:xfrm>
            <a:off x="1409367" y="866103"/>
            <a:ext cx="746169" cy="35647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5A5FCC55-5595-BDA9-EA01-4CA76307BD73}"/>
              </a:ext>
              <a:ext uri="{C183D7F6-B498-43B3-948B-1728B52AA6E4}">
                <adec:decorative xmlns:adec="http://schemas.microsoft.com/office/drawing/2017/decorative" val="1"/>
              </a:ext>
            </a:extLst>
          </p:cNvPr>
          <p:cNvSpPr/>
          <p:nvPr/>
        </p:nvSpPr>
        <p:spPr>
          <a:xfrm>
            <a:off x="9032131" y="825972"/>
            <a:ext cx="454573" cy="46021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kstSylinder 13">
            <a:extLst>
              <a:ext uri="{FF2B5EF4-FFF2-40B4-BE49-F238E27FC236}">
                <a16:creationId xmlns:a16="http://schemas.microsoft.com/office/drawing/2014/main" id="{901749BC-8788-570D-295F-818A82785183}"/>
              </a:ext>
              <a:ext uri="{C183D7F6-B498-43B3-948B-1728B52AA6E4}">
                <adec:decorative xmlns:adec="http://schemas.microsoft.com/office/drawing/2017/decorative" val="1"/>
              </a:ext>
            </a:extLst>
          </p:cNvPr>
          <p:cNvSpPr txBox="1"/>
          <p:nvPr/>
        </p:nvSpPr>
        <p:spPr>
          <a:xfrm>
            <a:off x="341619" y="248151"/>
            <a:ext cx="3083762" cy="609737"/>
          </a:xfrm>
          <a:prstGeom prst="rect">
            <a:avLst/>
          </a:prstGeom>
          <a:noFill/>
        </p:spPr>
        <p:txBody>
          <a:bodyPr wrap="square" lIns="180000" tIns="180000" rIns="180000" bIns="18000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Nettleser på datamaskinen:</a:t>
            </a:r>
          </a:p>
        </p:txBody>
      </p:sp>
      <p:sp>
        <p:nvSpPr>
          <p:cNvPr id="15" name="TekstSylinder 14">
            <a:extLst>
              <a:ext uri="{FF2B5EF4-FFF2-40B4-BE49-F238E27FC236}">
                <a16:creationId xmlns:a16="http://schemas.microsoft.com/office/drawing/2014/main" id="{3242935A-0703-A304-5B60-1069BD4315BB}"/>
              </a:ext>
              <a:ext uri="{C183D7F6-B498-43B3-948B-1728B52AA6E4}">
                <adec:decorative xmlns:adec="http://schemas.microsoft.com/office/drawing/2017/decorative" val="1"/>
              </a:ext>
            </a:extLst>
          </p:cNvPr>
          <p:cNvSpPr txBox="1"/>
          <p:nvPr/>
        </p:nvSpPr>
        <p:spPr>
          <a:xfrm>
            <a:off x="7913651" y="301653"/>
            <a:ext cx="3083762" cy="609737"/>
          </a:xfrm>
          <a:prstGeom prst="rect">
            <a:avLst/>
          </a:prstGeom>
          <a:noFill/>
        </p:spPr>
        <p:txBody>
          <a:bodyPr wrap="square" lIns="180000" tIns="180000" rIns="180000" bIns="18000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Nettleser på mobilen:</a:t>
            </a:r>
          </a:p>
        </p:txBody>
      </p:sp>
    </p:spTree>
    <p:extLst>
      <p:ext uri="{BB962C8B-B14F-4D97-AF65-F5344CB8AC3E}">
        <p14:creationId xmlns:p14="http://schemas.microsoft.com/office/powerpoint/2010/main" val="178763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0A55C3-8ECA-C98E-3794-9578B5BA5FAF}"/>
              </a:ext>
            </a:extLst>
          </p:cNvPr>
          <p:cNvSpPr>
            <a:spLocks noGrp="1"/>
          </p:cNvSpPr>
          <p:nvPr>
            <p:ph type="title"/>
          </p:nvPr>
        </p:nvSpPr>
        <p:spPr>
          <a:xfrm>
            <a:off x="627196" y="728662"/>
            <a:ext cx="10905992" cy="612776"/>
          </a:xfrm>
        </p:spPr>
        <p:txBody>
          <a:bodyPr/>
          <a:lstStyle/>
          <a:p>
            <a:r>
              <a:rPr lang="nb-NO" dirty="0"/>
              <a:t>Du kan bruke tjenester</a:t>
            </a:r>
          </a:p>
        </p:txBody>
      </p:sp>
      <p:sp>
        <p:nvSpPr>
          <p:cNvPr id="6" name="Plassholder for tekst 5">
            <a:extLst>
              <a:ext uri="{FF2B5EF4-FFF2-40B4-BE49-F238E27FC236}">
                <a16:creationId xmlns:a16="http://schemas.microsoft.com/office/drawing/2014/main" id="{312038F5-216E-FA0D-365F-F9D85DAC8C48}"/>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dirty="0"/>
          </a:p>
          <a:p>
            <a:endParaRPr lang="nb-NO" dirty="0"/>
          </a:p>
        </p:txBody>
      </p:sp>
      <p:sp>
        <p:nvSpPr>
          <p:cNvPr id="4" name="Plassholder for tekst 3">
            <a:extLst>
              <a:ext uri="{FF2B5EF4-FFF2-40B4-BE49-F238E27FC236}">
                <a16:creationId xmlns:a16="http://schemas.microsoft.com/office/drawing/2014/main" id="{ECFD6207-4367-899E-0FD8-2C5990BB1CB2}"/>
              </a:ext>
            </a:extLst>
          </p:cNvPr>
          <p:cNvSpPr>
            <a:spLocks noGrp="1"/>
          </p:cNvSpPr>
          <p:nvPr>
            <p:ph idx="1"/>
          </p:nvPr>
        </p:nvSpPr>
        <p:spPr>
          <a:xfrm>
            <a:off x="627198" y="1916116"/>
            <a:ext cx="10905993" cy="4213222"/>
          </a:xfrm>
        </p:spPr>
        <p:txBody>
          <a:bodyPr/>
          <a:lstStyle/>
          <a:p>
            <a:r>
              <a:rPr lang="nb-NO" dirty="0"/>
              <a:t>Lese meldinger og brev fra helsetjenesten</a:t>
            </a:r>
          </a:p>
          <a:p>
            <a:r>
              <a:rPr lang="nb-NO" dirty="0"/>
              <a:t>Se og fornye reseptene dine</a:t>
            </a:r>
          </a:p>
          <a:p>
            <a:r>
              <a:rPr lang="nb-NO" dirty="0"/>
              <a:t>Se oversikt over avtalene dine med helsetjenesten </a:t>
            </a:r>
          </a:p>
          <a:p>
            <a:r>
              <a:rPr lang="nb-NO" dirty="0"/>
              <a:t>Se hvor mye som gjenstår før du oppnår frikort</a:t>
            </a:r>
          </a:p>
          <a:p>
            <a:r>
              <a:rPr lang="nb-NO" dirty="0"/>
              <a:t>Bytte fastlege</a:t>
            </a:r>
          </a:p>
          <a:p>
            <a:endParaRPr lang="nb-NO" dirty="0"/>
          </a:p>
          <a:p>
            <a:endParaRPr lang="nb-NO" dirty="0"/>
          </a:p>
        </p:txBody>
      </p:sp>
      <p:pic>
        <p:nvPicPr>
          <p:cNvPr id="7" name="Bilde 6" descr="Skjermbilde av knappen for tjenesten Innboks">
            <a:extLst>
              <a:ext uri="{FF2B5EF4-FFF2-40B4-BE49-F238E27FC236}">
                <a16:creationId xmlns:a16="http://schemas.microsoft.com/office/drawing/2014/main" id="{FBE4F3D7-5495-213A-ADE3-E8E668B68EEA}"/>
              </a:ext>
            </a:extLst>
          </p:cNvPr>
          <p:cNvPicPr>
            <a:picLocks noChangeAspect="1"/>
          </p:cNvPicPr>
          <p:nvPr/>
        </p:nvPicPr>
        <p:blipFill>
          <a:blip r:embed="rId3"/>
          <a:stretch>
            <a:fillRect/>
          </a:stretch>
        </p:blipFill>
        <p:spPr>
          <a:xfrm>
            <a:off x="8048237" y="1918936"/>
            <a:ext cx="2305352" cy="2103791"/>
          </a:xfrm>
          <a:prstGeom prst="rect">
            <a:avLst/>
          </a:prstGeom>
          <a:ln>
            <a:solidFill>
              <a:schemeClr val="bg1">
                <a:lumMod val="85000"/>
              </a:schemeClr>
            </a:solidFill>
          </a:ln>
        </p:spPr>
      </p:pic>
      <p:pic>
        <p:nvPicPr>
          <p:cNvPr id="9" name="Bilde 8" descr="Skjermbilde av knappen for tjenesten Resepter">
            <a:extLst>
              <a:ext uri="{FF2B5EF4-FFF2-40B4-BE49-F238E27FC236}">
                <a16:creationId xmlns:a16="http://schemas.microsoft.com/office/drawing/2014/main" id="{CF5AAC1D-CB93-1875-ED91-C128E8480F36}"/>
              </a:ext>
            </a:extLst>
          </p:cNvPr>
          <p:cNvPicPr>
            <a:picLocks noChangeAspect="1"/>
          </p:cNvPicPr>
          <p:nvPr/>
        </p:nvPicPr>
        <p:blipFill rotWithShape="1">
          <a:blip r:embed="rId4"/>
          <a:srcRect t="3550" r="2593"/>
          <a:stretch/>
        </p:blipFill>
        <p:spPr>
          <a:xfrm>
            <a:off x="8048237" y="4280660"/>
            <a:ext cx="2305353" cy="2090947"/>
          </a:xfrm>
          <a:prstGeom prst="rect">
            <a:avLst/>
          </a:prstGeom>
          <a:ln w="6350">
            <a:solidFill>
              <a:schemeClr val="bg1">
                <a:lumMod val="85000"/>
              </a:schemeClr>
            </a:solidFill>
          </a:ln>
        </p:spPr>
      </p:pic>
    </p:spTree>
    <p:extLst>
      <p:ext uri="{BB962C8B-B14F-4D97-AF65-F5344CB8AC3E}">
        <p14:creationId xmlns:p14="http://schemas.microsoft.com/office/powerpoint/2010/main" val="406730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DB27-3E1B-BDCE-21B3-9B77F24C9B3D}"/>
              </a:ext>
            </a:extLst>
          </p:cNvPr>
          <p:cNvSpPr>
            <a:spLocks noGrp="1"/>
          </p:cNvSpPr>
          <p:nvPr>
            <p:ph type="title"/>
          </p:nvPr>
        </p:nvSpPr>
        <p:spPr/>
        <p:txBody>
          <a:bodyPr/>
          <a:lstStyle/>
          <a:p>
            <a:r>
              <a:rPr lang="en-GB" dirty="0" err="1"/>
              <a:t>Helsenorge</a:t>
            </a:r>
            <a:r>
              <a:rPr lang="en-GB" dirty="0"/>
              <a:t> </a:t>
            </a:r>
            <a:r>
              <a:rPr lang="en-GB" dirty="0" err="1"/>
              <a:t>i</a:t>
            </a:r>
            <a:r>
              <a:rPr lang="en-GB" dirty="0"/>
              <a:t> bruk</a:t>
            </a:r>
            <a:endParaRPr lang="en-NO" dirty="0"/>
          </a:p>
        </p:txBody>
      </p:sp>
      <p:grpSp>
        <p:nvGrpSpPr>
          <p:cNvPr id="38" name="Gruppe 37">
            <a:extLst>
              <a:ext uri="{FF2B5EF4-FFF2-40B4-BE49-F238E27FC236}">
                <a16:creationId xmlns:a16="http://schemas.microsoft.com/office/drawing/2014/main" id="{6374320D-E086-402D-EFB8-1451E97714B6}"/>
              </a:ext>
              <a:ext uri="{C183D7F6-B498-43B3-948B-1728B52AA6E4}">
                <adec:decorative xmlns:adec="http://schemas.microsoft.com/office/drawing/2017/decorative" val="1"/>
              </a:ext>
            </a:extLst>
          </p:cNvPr>
          <p:cNvGrpSpPr/>
          <p:nvPr/>
        </p:nvGrpSpPr>
        <p:grpSpPr>
          <a:xfrm>
            <a:off x="1697527" y="1989706"/>
            <a:ext cx="2268940" cy="2267710"/>
            <a:chOff x="1604791" y="1331277"/>
            <a:chExt cx="2703796" cy="2702330"/>
          </a:xfrm>
        </p:grpSpPr>
        <p:sp>
          <p:nvSpPr>
            <p:cNvPr id="35" name="Ellipse 34">
              <a:extLst>
                <a:ext uri="{FF2B5EF4-FFF2-40B4-BE49-F238E27FC236}">
                  <a16:creationId xmlns:a16="http://schemas.microsoft.com/office/drawing/2014/main" id="{81D27DC7-BB78-C3DF-A68C-B6A3187693E6}"/>
                </a:ext>
                <a:ext uri="{C183D7F6-B498-43B3-948B-1728B52AA6E4}">
                  <adec:decorative xmlns:adec="http://schemas.microsoft.com/office/drawing/2017/decorative" val="1"/>
                </a:ext>
              </a:extLst>
            </p:cNvPr>
            <p:cNvSpPr/>
            <p:nvPr/>
          </p:nvSpPr>
          <p:spPr>
            <a:xfrm>
              <a:off x="1606463" y="1331277"/>
              <a:ext cx="2702123" cy="2702123"/>
            </a:xfrm>
            <a:prstGeom prst="ellipse">
              <a:avLst/>
            </a:prstGeom>
            <a:solidFill>
              <a:srgbClr val="E0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fikk 36">
              <a:extLst>
                <a:ext uri="{FF2B5EF4-FFF2-40B4-BE49-F238E27FC236}">
                  <a16:creationId xmlns:a16="http://schemas.microsoft.com/office/drawing/2014/main" id="{E4B831A6-EFFA-0839-132E-818F1DA3F4C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4791" y="1921266"/>
              <a:ext cx="2703796" cy="2112341"/>
            </a:xfrm>
            <a:prstGeom prst="rect">
              <a:avLst/>
            </a:prstGeom>
          </p:spPr>
        </p:pic>
      </p:grpSp>
      <p:sp>
        <p:nvSpPr>
          <p:cNvPr id="230" name="Tittel 6">
            <a:extLst>
              <a:ext uri="{FF2B5EF4-FFF2-40B4-BE49-F238E27FC236}">
                <a16:creationId xmlns:a16="http://schemas.microsoft.com/office/drawing/2014/main" id="{B244F010-D762-8AF6-C789-2CFC39B732D1}"/>
              </a:ext>
            </a:extLst>
          </p:cNvPr>
          <p:cNvSpPr txBox="1">
            <a:spLocks/>
          </p:cNvSpPr>
          <p:nvPr/>
        </p:nvSpPr>
        <p:spPr>
          <a:xfrm>
            <a:off x="1697527" y="4673008"/>
            <a:ext cx="2271239" cy="898744"/>
          </a:xfrm>
          <a:prstGeom prst="rect">
            <a:avLst/>
          </a:prstGeom>
        </p:spPr>
        <p:txBody>
          <a:bodyPr lIns="0" tIns="0" rIns="0" bIns="0"/>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j-ea"/>
                <a:cs typeface="+mj-cs"/>
              </a:rPr>
              <a:t>5,3</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millioner registrerte brukere i 2024</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
        <p:nvSpPr>
          <p:cNvPr id="6" name="Ellipse 5">
            <a:extLst>
              <a:ext uri="{FF2B5EF4-FFF2-40B4-BE49-F238E27FC236}">
                <a16:creationId xmlns:a16="http://schemas.microsoft.com/office/drawing/2014/main" id="{593DE968-9762-A560-6E10-BBF19495CD80}"/>
              </a:ext>
              <a:ext uri="{C183D7F6-B498-43B3-948B-1728B52AA6E4}">
                <adec:decorative xmlns:adec="http://schemas.microsoft.com/office/drawing/2017/decorative" val="1"/>
              </a:ext>
            </a:extLst>
          </p:cNvPr>
          <p:cNvSpPr/>
          <p:nvPr/>
        </p:nvSpPr>
        <p:spPr>
          <a:xfrm>
            <a:off x="4694227" y="1989706"/>
            <a:ext cx="2267536" cy="2267536"/>
          </a:xfrm>
          <a:prstGeom prst="ellipse">
            <a:avLst/>
          </a:prstGeom>
          <a:solidFill>
            <a:srgbClr val="E0F9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Graphic 13">
            <a:extLst>
              <a:ext uri="{FF2B5EF4-FFF2-40B4-BE49-F238E27FC236}">
                <a16:creationId xmlns:a16="http://schemas.microsoft.com/office/drawing/2014/main" id="{5C88A6D1-8A72-1A6E-458A-5FE200924DE9}"/>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4914" t="-10466" r="-4914" b="15795"/>
          <a:stretch/>
        </p:blipFill>
        <p:spPr>
          <a:xfrm>
            <a:off x="4694227" y="1993821"/>
            <a:ext cx="2267536" cy="2267536"/>
          </a:xfrm>
          <a:prstGeom prst="ellipse">
            <a:avLst/>
          </a:prstGeom>
        </p:spPr>
      </p:pic>
      <p:sp>
        <p:nvSpPr>
          <p:cNvPr id="231" name="Tittel 6">
            <a:extLst>
              <a:ext uri="{FF2B5EF4-FFF2-40B4-BE49-F238E27FC236}">
                <a16:creationId xmlns:a16="http://schemas.microsoft.com/office/drawing/2014/main" id="{747EAB35-222E-1BE4-7567-7528E8BC6AB8}"/>
              </a:ext>
            </a:extLst>
          </p:cNvPr>
          <p:cNvSpPr txBox="1">
            <a:spLocks/>
          </p:cNvSpPr>
          <p:nvPr/>
        </p:nvSpPr>
        <p:spPr>
          <a:xfrm>
            <a:off x="4598883" y="4673008"/>
            <a:ext cx="2362880" cy="1492816"/>
          </a:xfrm>
          <a:prstGeom prst="rect">
            <a:avLst/>
          </a:prstGeom>
        </p:spPr>
        <p:txBody>
          <a:bodyPr lIns="0" tIns="0" rIns="0" bIns="0"/>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j-ea"/>
                <a:cs typeface="+mj-cs"/>
              </a:rPr>
              <a:t>Alle</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regioner i Norge tilbyr flere tjenester</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
        <p:nvSpPr>
          <p:cNvPr id="10" name="Ellipse 9">
            <a:extLst>
              <a:ext uri="{FF2B5EF4-FFF2-40B4-BE49-F238E27FC236}">
                <a16:creationId xmlns:a16="http://schemas.microsoft.com/office/drawing/2014/main" id="{6101CCCE-C24F-B74E-08EA-101872C615A6}"/>
              </a:ext>
              <a:ext uri="{C183D7F6-B498-43B3-948B-1728B52AA6E4}">
                <adec:decorative xmlns:adec="http://schemas.microsoft.com/office/drawing/2017/decorative" val="1"/>
              </a:ext>
            </a:extLst>
          </p:cNvPr>
          <p:cNvSpPr/>
          <p:nvPr/>
        </p:nvSpPr>
        <p:spPr>
          <a:xfrm>
            <a:off x="7689525" y="1989706"/>
            <a:ext cx="2267536" cy="2267536"/>
          </a:xfrm>
          <a:prstGeom prst="ellipse">
            <a:avLst/>
          </a:prstGeom>
          <a:solidFill>
            <a:srgbClr val="E0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5" name="Graphic 8">
            <a:extLst>
              <a:ext uri="{FF2B5EF4-FFF2-40B4-BE49-F238E27FC236}">
                <a16:creationId xmlns:a16="http://schemas.microsoft.com/office/drawing/2014/main" id="{217ACC47-905F-AB59-616F-DF1AD180A39D}"/>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1745" t="-8276" r="3602" b="-14222"/>
          <a:stretch/>
        </p:blipFill>
        <p:spPr>
          <a:xfrm>
            <a:off x="7689525" y="1989706"/>
            <a:ext cx="2267536" cy="2267536"/>
          </a:xfrm>
          <a:prstGeom prst="ellipse">
            <a:avLst/>
          </a:prstGeom>
        </p:spPr>
      </p:pic>
      <p:sp>
        <p:nvSpPr>
          <p:cNvPr id="232" name="Tittel 6">
            <a:extLst>
              <a:ext uri="{FF2B5EF4-FFF2-40B4-BE49-F238E27FC236}">
                <a16:creationId xmlns:a16="http://schemas.microsoft.com/office/drawing/2014/main" id="{092C7EF1-31F7-B69E-FCE3-69026A477EBA}"/>
              </a:ext>
            </a:extLst>
          </p:cNvPr>
          <p:cNvSpPr txBox="1">
            <a:spLocks/>
          </p:cNvSpPr>
          <p:nvPr/>
        </p:nvSpPr>
        <p:spPr>
          <a:xfrm>
            <a:off x="7511851" y="4673008"/>
            <a:ext cx="2753360" cy="1492816"/>
          </a:xfrm>
          <a:prstGeom prst="rect">
            <a:avLst/>
          </a:prstGeom>
        </p:spPr>
        <p:txBody>
          <a:bodyPr lIns="0" tIns="0" rIns="0" bIns="0" anchor="t"/>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nb-NO" sz="2000">
                <a:solidFill>
                  <a:srgbClr val="000000"/>
                </a:solidFill>
                <a:latin typeface="Arial"/>
              </a:rPr>
              <a:t>Over </a:t>
            </a:r>
            <a:r>
              <a:rPr kumimoji="0" lang="nb-NO" sz="3200" b="0" i="0" u="none" strike="noStrike" kern="1200" cap="none" spc="0" normalizeH="0" baseline="0" noProof="0">
                <a:ln>
                  <a:noFill/>
                </a:ln>
                <a:solidFill>
                  <a:srgbClr val="000000"/>
                </a:solidFill>
                <a:effectLst/>
                <a:uLnTx/>
                <a:uFillTx/>
                <a:latin typeface="Arial"/>
                <a:ea typeface="+mj-ea"/>
                <a:cs typeface="+mj-cs"/>
              </a:rPr>
              <a:t>85%</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mj-ea"/>
                <a:cs typeface="+mj-cs"/>
              </a:rPr>
              <a:t>av fastlegene tilbyr tjenester på Helsenorge</a:t>
            </a:r>
            <a:endParaRPr kumimoji="0" lang="nb-NO" sz="3200" b="0" i="0" u="none" strike="noStrike" kern="1200" cap="none" spc="0" normalizeH="0" baseline="0" noProof="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94289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6" grpId="0" animBg="1"/>
      <p:bldP spid="231" grpId="0"/>
      <p:bldP spid="10" grpId="0" animBg="1"/>
      <p:bldP spid="23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98E97A-193F-6653-4F00-94B6C50B32BD}"/>
              </a:ext>
            </a:extLst>
          </p:cNvPr>
          <p:cNvSpPr>
            <a:spLocks noGrp="1"/>
          </p:cNvSpPr>
          <p:nvPr>
            <p:ph type="title"/>
          </p:nvPr>
        </p:nvSpPr>
        <p:spPr>
          <a:xfrm>
            <a:off x="627196" y="728662"/>
            <a:ext cx="10905992" cy="612776"/>
          </a:xfrm>
        </p:spPr>
        <p:txBody>
          <a:bodyPr/>
          <a:lstStyle/>
          <a:p>
            <a:r>
              <a:rPr lang="nb-NO"/>
              <a:t>Få hjelp med Helsenorge</a:t>
            </a:r>
          </a:p>
        </p:txBody>
      </p:sp>
      <p:sp>
        <p:nvSpPr>
          <p:cNvPr id="4" name="TekstSylinder 3">
            <a:extLst>
              <a:ext uri="{FF2B5EF4-FFF2-40B4-BE49-F238E27FC236}">
                <a16:creationId xmlns:a16="http://schemas.microsoft.com/office/drawing/2014/main" id="{45770386-79A9-497D-6C56-C2BAA1E829E0}"/>
              </a:ext>
            </a:extLst>
          </p:cNvPr>
          <p:cNvSpPr txBox="1"/>
          <p:nvPr/>
        </p:nvSpPr>
        <p:spPr>
          <a:xfrm>
            <a:off x="5051798" y="2796191"/>
            <a:ext cx="7140202"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Hvis du ønsker hjelp kan du ringe Veiledning Helsenorge:</a:t>
            </a:r>
          </a:p>
        </p:txBody>
      </p:sp>
      <p:sp>
        <p:nvSpPr>
          <p:cNvPr id="5" name="TekstSylinder 4">
            <a:extLst>
              <a:ext uri="{FF2B5EF4-FFF2-40B4-BE49-F238E27FC236}">
                <a16:creationId xmlns:a16="http://schemas.microsoft.com/office/drawing/2014/main" id="{B62ED6CC-99D6-5B0F-6383-AA2552267A40}"/>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EB857168-655E-4BA3-1856-7BBE5D132D87}"/>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Åpent hverdager mellom 08:00-15:30</a:t>
            </a:r>
          </a:p>
        </p:txBody>
      </p:sp>
      <p:pic>
        <p:nvPicPr>
          <p:cNvPr id="8" name="Grafikk 7">
            <a:extLst>
              <a:ext uri="{FF2B5EF4-FFF2-40B4-BE49-F238E27FC236}">
                <a16:creationId xmlns:a16="http://schemas.microsoft.com/office/drawing/2014/main" id="{8235FB28-C18C-AD1A-11D4-EBCDF5C1FC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141110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FA92FC03-ECFB-08A6-8BD1-920A8009595E}"/>
              </a:ext>
            </a:extLst>
          </p:cNvPr>
          <p:cNvSpPr>
            <a:spLocks noGrp="1"/>
          </p:cNvSpPr>
          <p:nvPr>
            <p:ph type="body" sz="quarter" idx="13"/>
          </p:nvPr>
        </p:nvSpPr>
        <p:spPr/>
        <p:txBody>
          <a:bodyPr/>
          <a:lstStyle/>
          <a:p>
            <a:r>
              <a:rPr lang="nb-NO"/>
              <a:t>2</a:t>
            </a:r>
          </a:p>
        </p:txBody>
      </p:sp>
      <p:sp>
        <p:nvSpPr>
          <p:cNvPr id="3" name="Tittel 2">
            <a:extLst>
              <a:ext uri="{FF2B5EF4-FFF2-40B4-BE49-F238E27FC236}">
                <a16:creationId xmlns:a16="http://schemas.microsoft.com/office/drawing/2014/main" id="{E12CE62B-973F-AD5E-6A73-DA97B397C9FE}"/>
              </a:ext>
            </a:extLst>
          </p:cNvPr>
          <p:cNvSpPr>
            <a:spLocks noGrp="1"/>
          </p:cNvSpPr>
          <p:nvPr>
            <p:ph type="title"/>
          </p:nvPr>
        </p:nvSpPr>
        <p:spPr/>
        <p:txBody>
          <a:bodyPr/>
          <a:lstStyle/>
          <a:p>
            <a:r>
              <a:rPr lang="nb-NO" dirty="0"/>
              <a:t>Hvordan logge inn på Helsenorge</a:t>
            </a:r>
          </a:p>
        </p:txBody>
      </p:sp>
    </p:spTree>
    <p:extLst>
      <p:ext uri="{BB962C8B-B14F-4D97-AF65-F5344CB8AC3E}">
        <p14:creationId xmlns:p14="http://schemas.microsoft.com/office/powerpoint/2010/main" val="142488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BD3FC3-A132-E242-2414-2A2354C6F526}"/>
              </a:ext>
            </a:extLst>
          </p:cNvPr>
          <p:cNvSpPr>
            <a:spLocks noGrp="1"/>
          </p:cNvSpPr>
          <p:nvPr>
            <p:ph type="title"/>
          </p:nvPr>
        </p:nvSpPr>
        <p:spPr>
          <a:xfrm>
            <a:off x="627196" y="728662"/>
            <a:ext cx="10905992" cy="612776"/>
          </a:xfrm>
        </p:spPr>
        <p:txBody>
          <a:bodyPr/>
          <a:lstStyle/>
          <a:p>
            <a:r>
              <a:rPr lang="nb-NO" dirty="0"/>
              <a:t>Første gang du logger inn på Helsenorge trenger du:</a:t>
            </a:r>
          </a:p>
        </p:txBody>
      </p:sp>
      <p:pic>
        <p:nvPicPr>
          <p:cNvPr id="4" name="Grafikk 3">
            <a:extLst>
              <a:ext uri="{FF2B5EF4-FFF2-40B4-BE49-F238E27FC236}">
                <a16:creationId xmlns:a16="http://schemas.microsoft.com/office/drawing/2014/main" id="{C4FA83BA-F49D-BD98-8628-C2EAECF1D250}"/>
              </a:ext>
              <a:ext uri="{C183D7F6-B498-43B3-948B-1728B52AA6E4}">
                <adec:decorative xmlns:adec="http://schemas.microsoft.com/office/drawing/2017/decorative" val="1"/>
              </a:ext>
            </a:extLst>
          </p:cNvPr>
          <p:cNvPicPr>
            <a:picLocks noChangeAspect="1"/>
          </p:cNvPicPr>
          <p:nvPr/>
        </p:nvPicPr>
        <p:blipFill>
          <a:blip r:embed="rId3">
            <a:duotone>
              <a:prstClr val="black"/>
              <a:srgbClr val="188097">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888" y="2746511"/>
            <a:ext cx="2539794" cy="2539794"/>
          </a:xfrm>
          <a:prstGeom prst="rect">
            <a:avLst/>
          </a:prstGeom>
        </p:spPr>
      </p:pic>
      <p:pic>
        <p:nvPicPr>
          <p:cNvPr id="5" name="Bilde 4">
            <a:extLst>
              <a:ext uri="{FF2B5EF4-FFF2-40B4-BE49-F238E27FC236}">
                <a16:creationId xmlns:a16="http://schemas.microsoft.com/office/drawing/2014/main" id="{D8ABC34A-81FA-D8B6-4972-0CDECE335D6A}"/>
              </a:ext>
              <a:ext uri="{C183D7F6-B498-43B3-948B-1728B52AA6E4}">
                <adec:decorative xmlns:adec="http://schemas.microsoft.com/office/drawing/2017/decorative" val="1"/>
              </a:ext>
            </a:extLst>
          </p:cNvPr>
          <p:cNvPicPr>
            <a:picLocks noChangeAspect="1"/>
          </p:cNvPicPr>
          <p:nvPr/>
        </p:nvPicPr>
        <p:blipFill>
          <a:blip r:embed="rId5">
            <a:duotone>
              <a:prstClr val="black"/>
              <a:srgbClr val="188097">
                <a:tint val="45000"/>
                <a:satMod val="400000"/>
              </a:srgbClr>
            </a:duotone>
            <a:extLst>
              <a:ext uri="{28A0092B-C50C-407E-A947-70E740481C1C}">
                <a14:useLocalDpi xmlns:a14="http://schemas.microsoft.com/office/drawing/2010/main" val="0"/>
              </a:ext>
            </a:extLst>
          </a:blip>
          <a:stretch>
            <a:fillRect/>
          </a:stretch>
        </p:blipFill>
        <p:spPr>
          <a:xfrm>
            <a:off x="6426958" y="3500160"/>
            <a:ext cx="1072190" cy="1072190"/>
          </a:xfrm>
          <a:prstGeom prst="rect">
            <a:avLst/>
          </a:prstGeom>
        </p:spPr>
      </p:pic>
      <p:pic>
        <p:nvPicPr>
          <p:cNvPr id="6" name="Bilde 5">
            <a:extLst>
              <a:ext uri="{FF2B5EF4-FFF2-40B4-BE49-F238E27FC236}">
                <a16:creationId xmlns:a16="http://schemas.microsoft.com/office/drawing/2014/main" id="{36D531B7-30BA-96CF-D766-367A400659FB}"/>
              </a:ext>
              <a:ext uri="{C183D7F6-B498-43B3-948B-1728B52AA6E4}">
                <adec:decorative xmlns:adec="http://schemas.microsoft.com/office/drawing/2017/decorative" val="1"/>
              </a:ext>
            </a:extLst>
          </p:cNvPr>
          <p:cNvPicPr>
            <a:picLocks noChangeAspect="1"/>
          </p:cNvPicPr>
          <p:nvPr/>
        </p:nvPicPr>
        <p:blipFill>
          <a:blip r:embed="rId6">
            <a:duotone>
              <a:prstClr val="black"/>
              <a:srgbClr val="188097">
                <a:tint val="45000"/>
                <a:satMod val="400000"/>
              </a:srgbClr>
            </a:duotone>
            <a:extLst>
              <a:ext uri="{28A0092B-C50C-407E-A947-70E740481C1C}">
                <a14:useLocalDpi xmlns:a14="http://schemas.microsoft.com/office/drawing/2010/main" val="0"/>
              </a:ext>
            </a:extLst>
          </a:blip>
          <a:stretch>
            <a:fillRect/>
          </a:stretch>
        </p:blipFill>
        <p:spPr>
          <a:xfrm>
            <a:off x="3869330" y="3362029"/>
            <a:ext cx="1324460" cy="1324460"/>
          </a:xfrm>
          <a:prstGeom prst="rect">
            <a:avLst/>
          </a:prstGeom>
        </p:spPr>
      </p:pic>
      <p:sp>
        <p:nvSpPr>
          <p:cNvPr id="8" name="TekstSylinder 7">
            <a:extLst>
              <a:ext uri="{FF2B5EF4-FFF2-40B4-BE49-F238E27FC236}">
                <a16:creationId xmlns:a16="http://schemas.microsoft.com/office/drawing/2014/main" id="{C7DA3FDF-2431-8AF9-71E6-ABD0648EC3F4}"/>
              </a:ext>
            </a:extLst>
          </p:cNvPr>
          <p:cNvSpPr txBox="1"/>
          <p:nvPr/>
        </p:nvSpPr>
        <p:spPr>
          <a:xfrm>
            <a:off x="484085"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effectLst/>
                <a:uLnTx/>
                <a:uFillTx/>
                <a:latin typeface="Arial" panose="020B0604020202020204"/>
                <a:ea typeface="+mn-ea"/>
                <a:cs typeface="+mn-cs"/>
              </a:rPr>
              <a:t>Datamaskin</a:t>
            </a:r>
            <a:br>
              <a:rPr kumimoji="0" lang="nb-NO" sz="3200" b="1" i="0" u="none" strike="noStrike" kern="1200" cap="none" spc="0" normalizeH="0" baseline="0" noProof="0" dirty="0">
                <a:ln>
                  <a:noFill/>
                </a:ln>
                <a:effectLst/>
                <a:uLnTx/>
                <a:uFillTx/>
                <a:latin typeface="Arial" panose="020B0604020202020204"/>
                <a:ea typeface="+mn-ea"/>
                <a:cs typeface="+mn-cs"/>
              </a:rPr>
            </a:br>
            <a:r>
              <a:rPr kumimoji="0" lang="nb-NO" sz="3200" b="1" i="0" u="none" strike="noStrike" kern="1200" cap="none" spc="0" normalizeH="0" baseline="0" noProof="0" dirty="0">
                <a:ln>
                  <a:noFill/>
                </a:ln>
                <a:effectLst/>
                <a:uLnTx/>
                <a:uFillTx/>
                <a:latin typeface="Arial" panose="020B0604020202020204"/>
                <a:ea typeface="+mn-ea"/>
                <a:cs typeface="+mn-cs"/>
              </a:rPr>
              <a:t>(PC)</a:t>
            </a:r>
          </a:p>
        </p:txBody>
      </p:sp>
      <p:sp>
        <p:nvSpPr>
          <p:cNvPr id="12" name="TekstSylinder 11">
            <a:extLst>
              <a:ext uri="{FF2B5EF4-FFF2-40B4-BE49-F238E27FC236}">
                <a16:creationId xmlns:a16="http://schemas.microsoft.com/office/drawing/2014/main" id="{7EBFCE7C-200E-0F8D-EF50-D9E7B3EC5FD0}"/>
              </a:ext>
            </a:extLst>
          </p:cNvPr>
          <p:cNvSpPr txBox="1"/>
          <p:nvPr/>
        </p:nvSpPr>
        <p:spPr>
          <a:xfrm>
            <a:off x="3137678" y="3829907"/>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2C2C2C"/>
                </a:solidFill>
                <a:effectLst/>
                <a:uLnTx/>
                <a:uFillTx/>
                <a:latin typeface="Arial" panose="020B0604020202020204"/>
                <a:ea typeface="+mn-ea"/>
                <a:cs typeface="+mn-cs"/>
              </a:rPr>
              <a:t>eller</a:t>
            </a:r>
          </a:p>
        </p:txBody>
      </p:sp>
      <p:sp>
        <p:nvSpPr>
          <p:cNvPr id="9" name="TekstSylinder 8">
            <a:extLst>
              <a:ext uri="{FF2B5EF4-FFF2-40B4-BE49-F238E27FC236}">
                <a16:creationId xmlns:a16="http://schemas.microsoft.com/office/drawing/2014/main" id="{2B456CF9-7D03-3D49-06FB-9F9B3211A0B0}"/>
              </a:ext>
            </a:extLst>
          </p:cNvPr>
          <p:cNvSpPr txBox="1"/>
          <p:nvPr/>
        </p:nvSpPr>
        <p:spPr>
          <a:xfrm>
            <a:off x="3121860"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effectLst/>
                <a:uLnTx/>
                <a:uFillTx/>
                <a:latin typeface="Arial" panose="020B0604020202020204"/>
                <a:ea typeface="+mn-ea"/>
                <a:cs typeface="+mn-cs"/>
              </a:rPr>
              <a:t>Nettbrett</a:t>
            </a:r>
            <a:br>
              <a:rPr kumimoji="0" lang="nb-NO" sz="3200" b="1" i="0" u="none" strike="noStrike" kern="1200" cap="none" spc="0" normalizeH="0" baseline="0" noProof="0">
                <a:ln>
                  <a:noFill/>
                </a:ln>
                <a:effectLst/>
                <a:uLnTx/>
                <a:uFillTx/>
                <a:latin typeface="Arial" panose="020B0604020202020204"/>
                <a:ea typeface="+mn-ea"/>
                <a:cs typeface="+mn-cs"/>
              </a:rPr>
            </a:br>
            <a:r>
              <a:rPr kumimoji="0" lang="nb-NO" sz="3200" b="1" i="0" u="none" strike="noStrike" kern="1200" cap="none" spc="0" normalizeH="0" baseline="0" noProof="0">
                <a:ln>
                  <a:noFill/>
                </a:ln>
                <a:effectLst/>
                <a:uLnTx/>
                <a:uFillTx/>
                <a:latin typeface="Arial" panose="020B0604020202020204"/>
                <a:ea typeface="+mn-ea"/>
                <a:cs typeface="+mn-cs"/>
              </a:rPr>
              <a:t>(</a:t>
            </a:r>
            <a:r>
              <a:rPr kumimoji="0" lang="nb-NO" sz="3200" b="1" i="0" u="none" strike="noStrike" kern="1200" cap="none" spc="0" normalizeH="0" baseline="0" noProof="0" err="1">
                <a:ln>
                  <a:noFill/>
                </a:ln>
                <a:effectLst/>
                <a:uLnTx/>
                <a:uFillTx/>
                <a:latin typeface="Arial" panose="020B0604020202020204"/>
                <a:ea typeface="+mn-ea"/>
                <a:cs typeface="+mn-cs"/>
              </a:rPr>
              <a:t>iPad</a:t>
            </a:r>
            <a:r>
              <a:rPr kumimoji="0" lang="nb-NO" sz="3200" b="1" i="0" u="none" strike="noStrike" kern="1200" cap="none" spc="0" normalizeH="0" baseline="0" noProof="0">
                <a:ln>
                  <a:noFill/>
                </a:ln>
                <a:effectLst/>
                <a:uLnTx/>
                <a:uFillTx/>
                <a:latin typeface="Arial" panose="020B0604020202020204"/>
                <a:ea typeface="+mn-ea"/>
                <a:cs typeface="+mn-cs"/>
              </a:rPr>
              <a:t>)</a:t>
            </a:r>
          </a:p>
        </p:txBody>
      </p:sp>
      <p:sp>
        <p:nvSpPr>
          <p:cNvPr id="13" name="TekstSylinder 12">
            <a:extLst>
              <a:ext uri="{FF2B5EF4-FFF2-40B4-BE49-F238E27FC236}">
                <a16:creationId xmlns:a16="http://schemas.microsoft.com/office/drawing/2014/main" id="{28D2A4F9-080C-2505-E4F7-118CD5097182}"/>
              </a:ext>
            </a:extLst>
          </p:cNvPr>
          <p:cNvSpPr txBox="1"/>
          <p:nvPr/>
        </p:nvSpPr>
        <p:spPr>
          <a:xfrm>
            <a:off x="5458842" y="3824204"/>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2C2C2C"/>
                </a:solidFill>
                <a:effectLst/>
                <a:uLnTx/>
                <a:uFillTx/>
                <a:latin typeface="Arial" panose="020B0604020202020204"/>
                <a:ea typeface="+mn-ea"/>
                <a:cs typeface="+mn-cs"/>
              </a:rPr>
              <a:t>eller</a:t>
            </a:r>
          </a:p>
        </p:txBody>
      </p:sp>
      <p:sp>
        <p:nvSpPr>
          <p:cNvPr id="10" name="TekstSylinder 9">
            <a:extLst>
              <a:ext uri="{FF2B5EF4-FFF2-40B4-BE49-F238E27FC236}">
                <a16:creationId xmlns:a16="http://schemas.microsoft.com/office/drawing/2014/main" id="{ED42F3A3-6768-4547-2CF3-527CF6B162CB}"/>
              </a:ext>
            </a:extLst>
          </p:cNvPr>
          <p:cNvSpPr txBox="1"/>
          <p:nvPr/>
        </p:nvSpPr>
        <p:spPr>
          <a:xfrm>
            <a:off x="5557625"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effectLst/>
                <a:uLnTx/>
                <a:uFillTx/>
                <a:latin typeface="Arial" panose="020B0604020202020204"/>
                <a:ea typeface="+mn-ea"/>
                <a:cs typeface="+mn-cs"/>
              </a:rPr>
              <a:t>Smarttelefon</a:t>
            </a:r>
            <a:br>
              <a:rPr kumimoji="0" lang="nb-NO" sz="3200" b="1" i="0" u="none" strike="noStrike" kern="1200" cap="none" spc="0" normalizeH="0" baseline="0" noProof="0">
                <a:ln>
                  <a:noFill/>
                </a:ln>
                <a:effectLst/>
                <a:uLnTx/>
                <a:uFillTx/>
                <a:latin typeface="Arial" panose="020B0604020202020204"/>
                <a:ea typeface="+mn-ea"/>
                <a:cs typeface="+mn-cs"/>
              </a:rPr>
            </a:br>
            <a:r>
              <a:rPr kumimoji="0" lang="nb-NO" sz="3200" b="1" i="0" u="none" strike="noStrike" kern="1200" cap="none" spc="0" normalizeH="0" baseline="0" noProof="0">
                <a:ln>
                  <a:noFill/>
                </a:ln>
                <a:effectLst/>
                <a:uLnTx/>
                <a:uFillTx/>
                <a:latin typeface="Arial" panose="020B0604020202020204"/>
                <a:ea typeface="+mn-ea"/>
                <a:cs typeface="+mn-cs"/>
              </a:rPr>
              <a:t>(mobil)</a:t>
            </a:r>
          </a:p>
        </p:txBody>
      </p:sp>
      <p:sp>
        <p:nvSpPr>
          <p:cNvPr id="14" name="TekstSylinder 13" descr="Pluss">
            <a:extLst>
              <a:ext uri="{FF2B5EF4-FFF2-40B4-BE49-F238E27FC236}">
                <a16:creationId xmlns:a16="http://schemas.microsoft.com/office/drawing/2014/main" id="{C6729DCF-C81C-D35D-CF7E-5F29DF22D44D}"/>
              </a:ext>
              <a:ext uri="{C183D7F6-B498-43B3-948B-1728B52AA6E4}">
                <adec:decorative xmlns:adec="http://schemas.microsoft.com/office/drawing/2017/decorative" val="0"/>
              </a:ext>
            </a:extLst>
          </p:cNvPr>
          <p:cNvSpPr txBox="1"/>
          <p:nvPr/>
        </p:nvSpPr>
        <p:spPr>
          <a:xfrm>
            <a:off x="8109694" y="2500765"/>
            <a:ext cx="751434" cy="264687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600" b="1" i="0" u="none" strike="noStrike" kern="1200" cap="none" spc="0" normalizeH="0" baseline="0" noProof="0" dirty="0">
                <a:ln>
                  <a:noFill/>
                </a:ln>
                <a:solidFill>
                  <a:srgbClr val="247360"/>
                </a:solidFill>
                <a:effectLst/>
                <a:uLnTx/>
                <a:uFillTx/>
                <a:latin typeface="Corbel" panose="020B0503020204020204"/>
                <a:ea typeface="+mn-ea"/>
                <a:cs typeface="+mn-cs"/>
              </a:rPr>
              <a:t>+</a:t>
            </a:r>
          </a:p>
        </p:txBody>
      </p:sp>
      <p:sp>
        <p:nvSpPr>
          <p:cNvPr id="15" name="TekstSylinder 14">
            <a:extLst>
              <a:ext uri="{FF2B5EF4-FFF2-40B4-BE49-F238E27FC236}">
                <a16:creationId xmlns:a16="http://schemas.microsoft.com/office/drawing/2014/main" id="{50655F45-208D-7844-1051-2B9A8CBB6DE9}"/>
              </a:ext>
            </a:extLst>
          </p:cNvPr>
          <p:cNvSpPr txBox="1"/>
          <p:nvPr/>
        </p:nvSpPr>
        <p:spPr>
          <a:xfrm>
            <a:off x="9019553" y="2007551"/>
            <a:ext cx="277746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effectLst/>
                <a:uLnTx/>
                <a:uFillTx/>
                <a:latin typeface="Arial" panose="020B0604020202020204"/>
                <a:ea typeface="+mn-ea"/>
                <a:cs typeface="+mn-cs"/>
              </a:rPr>
              <a:t>Elektronisk ID</a:t>
            </a:r>
          </a:p>
        </p:txBody>
      </p:sp>
      <p:sp>
        <p:nvSpPr>
          <p:cNvPr id="11" name="TekstSylinder 10">
            <a:extLst>
              <a:ext uri="{FF2B5EF4-FFF2-40B4-BE49-F238E27FC236}">
                <a16:creationId xmlns:a16="http://schemas.microsoft.com/office/drawing/2014/main" id="{C6F10E18-B2C5-F890-0298-DA70C35DA2F8}"/>
              </a:ext>
            </a:extLst>
          </p:cNvPr>
          <p:cNvSpPr txBox="1"/>
          <p:nvPr/>
        </p:nvSpPr>
        <p:spPr>
          <a:xfrm>
            <a:off x="8977619" y="3330627"/>
            <a:ext cx="2819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2C2C2C"/>
                </a:solidFill>
                <a:effectLst/>
                <a:uLnTx/>
                <a:uFillTx/>
                <a:latin typeface="Arial" panose="020B0604020202020204"/>
                <a:ea typeface="+mn-ea"/>
                <a:cs typeface="+mn-cs"/>
              </a:rPr>
              <a:t>BankID</a:t>
            </a: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 med </a:t>
            </a:r>
            <a:b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b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kodebrikke</a:t>
            </a:r>
          </a:p>
        </p:txBody>
      </p:sp>
      <p:sp>
        <p:nvSpPr>
          <p:cNvPr id="18" name="TekstSylinder 17">
            <a:extLst>
              <a:ext uri="{FF2B5EF4-FFF2-40B4-BE49-F238E27FC236}">
                <a16:creationId xmlns:a16="http://schemas.microsoft.com/office/drawing/2014/main" id="{CA3CFD3F-61CA-C7F1-15CD-BE2E55396D17}"/>
              </a:ext>
            </a:extLst>
          </p:cNvPr>
          <p:cNvSpPr txBox="1"/>
          <p:nvPr/>
        </p:nvSpPr>
        <p:spPr>
          <a:xfrm>
            <a:off x="9999999" y="4372295"/>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2C2C2C"/>
                </a:solidFill>
                <a:effectLst/>
                <a:uLnTx/>
                <a:uFillTx/>
                <a:latin typeface="Arial" panose="020B0604020202020204"/>
                <a:ea typeface="+mn-ea"/>
                <a:cs typeface="+mn-cs"/>
              </a:rPr>
              <a:t>eller</a:t>
            </a:r>
          </a:p>
        </p:txBody>
      </p:sp>
      <p:sp>
        <p:nvSpPr>
          <p:cNvPr id="16" name="TekstSylinder 15">
            <a:extLst>
              <a:ext uri="{FF2B5EF4-FFF2-40B4-BE49-F238E27FC236}">
                <a16:creationId xmlns:a16="http://schemas.microsoft.com/office/drawing/2014/main" id="{287BF2B3-A8C1-BDE5-534B-1AA5DE9E5FEA}"/>
              </a:ext>
            </a:extLst>
          </p:cNvPr>
          <p:cNvSpPr txBox="1"/>
          <p:nvPr/>
        </p:nvSpPr>
        <p:spPr>
          <a:xfrm>
            <a:off x="8977619" y="4941595"/>
            <a:ext cx="2819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2C2C2C"/>
                </a:solidFill>
                <a:effectLst/>
                <a:uLnTx/>
                <a:uFillTx/>
                <a:latin typeface="Arial" panose="020B0604020202020204"/>
                <a:ea typeface="+mn-ea"/>
                <a:cs typeface="+mn-cs"/>
              </a:rPr>
              <a:t>BankID</a:t>
            </a: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 </a:t>
            </a:r>
            <a:b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b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app</a:t>
            </a:r>
          </a:p>
        </p:txBody>
      </p:sp>
    </p:spTree>
    <p:extLst>
      <p:ext uri="{BB962C8B-B14F-4D97-AF65-F5344CB8AC3E}">
        <p14:creationId xmlns:p14="http://schemas.microsoft.com/office/powerpoint/2010/main" val="2634188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p:bldP spid="13" grpId="0"/>
      <p:bldP spid="10" grpId="0"/>
      <p:bldP spid="14" grpId="0"/>
      <p:bldP spid="15" grpId="0"/>
      <p:bldP spid="11" grpId="0"/>
      <p:bldP spid="18"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124D8-0B8D-315B-6F38-A1CCEE463C5D}"/>
              </a:ext>
            </a:extLst>
          </p:cNvPr>
          <p:cNvSpPr>
            <a:spLocks noGrp="1"/>
          </p:cNvSpPr>
          <p:nvPr>
            <p:ph type="title"/>
          </p:nvPr>
        </p:nvSpPr>
        <p:spPr>
          <a:xfrm>
            <a:off x="627196" y="728662"/>
            <a:ext cx="10905992" cy="612776"/>
          </a:xfrm>
        </p:spPr>
        <p:txBody>
          <a:bodyPr/>
          <a:lstStyle/>
          <a:p>
            <a:r>
              <a:rPr lang="nb-NO" dirty="0"/>
              <a:t>Logge inn på Helsenorge steg-for-steg</a:t>
            </a:r>
          </a:p>
        </p:txBody>
      </p:sp>
      <p:sp>
        <p:nvSpPr>
          <p:cNvPr id="4" name="Plassholder for innhold 3">
            <a:extLst>
              <a:ext uri="{FF2B5EF4-FFF2-40B4-BE49-F238E27FC236}">
                <a16:creationId xmlns:a16="http://schemas.microsoft.com/office/drawing/2014/main" id="{8CAFC61E-2345-6C50-64E9-D66EDECAFA64}"/>
              </a:ext>
            </a:extLst>
          </p:cNvPr>
          <p:cNvSpPr>
            <a:spLocks noGrp="1"/>
          </p:cNvSpPr>
          <p:nvPr>
            <p:ph idx="1"/>
          </p:nvPr>
        </p:nvSpPr>
        <p:spPr>
          <a:xfrm>
            <a:off x="627198" y="1916116"/>
            <a:ext cx="10905993" cy="4213222"/>
          </a:xfrm>
        </p:spPr>
        <p:txBody>
          <a:bodyPr/>
          <a:lstStyle/>
          <a:p>
            <a:pPr marL="457189" indent="-457200">
              <a:buClr>
                <a:srgbClr val="015945"/>
              </a:buClr>
              <a:buFont typeface="+mj-lt"/>
              <a:buAutoNum type="arabicPeriod"/>
            </a:pPr>
            <a:r>
              <a:rPr lang="nb-NO" dirty="0"/>
              <a:t>Åpne en nettleser, som for eksempel Chrome, Safari, </a:t>
            </a:r>
            <a:r>
              <a:rPr lang="nb-NO" dirty="0" err="1"/>
              <a:t>Firefox</a:t>
            </a:r>
            <a:r>
              <a:rPr lang="nb-NO" dirty="0"/>
              <a:t> eller Edge</a:t>
            </a:r>
          </a:p>
          <a:p>
            <a:pPr marL="457189" indent="-457200">
              <a:buClr>
                <a:srgbClr val="015945"/>
              </a:buClr>
              <a:buFont typeface="+mj-lt"/>
              <a:buAutoNum type="arabicPeriod"/>
            </a:pPr>
            <a:r>
              <a:rPr lang="nb-NO" dirty="0"/>
              <a:t>Trykk på feltet øverst i nettleseren og skriv helsenorge.no</a:t>
            </a:r>
          </a:p>
          <a:p>
            <a:pPr marL="457189" indent="-457200">
              <a:buClr>
                <a:srgbClr val="015945"/>
              </a:buClr>
              <a:buFont typeface="+mj-lt"/>
              <a:buAutoNum type="arabicPeriod"/>
            </a:pPr>
            <a:r>
              <a:rPr lang="nb-NO" dirty="0"/>
              <a:t>Trykk Gå eller Enter på tastaturet</a:t>
            </a:r>
          </a:p>
          <a:p>
            <a:pPr marL="457189" indent="-457200">
              <a:buClr>
                <a:srgbClr val="015945"/>
              </a:buClr>
              <a:buFont typeface="+mj-lt"/>
              <a:buAutoNum type="arabicPeriod"/>
            </a:pPr>
            <a:r>
              <a:rPr lang="nb-NO" dirty="0"/>
              <a:t>På forsiden til Helsenorge: trykk på knappen «Logg inn»</a:t>
            </a:r>
          </a:p>
          <a:p>
            <a:pPr marL="457189" indent="-457200">
              <a:buClr>
                <a:srgbClr val="015945"/>
              </a:buClr>
              <a:buFont typeface="+mj-lt"/>
              <a:buAutoNum type="arabicPeriod"/>
            </a:pPr>
            <a:r>
              <a:rPr lang="nb-NO" dirty="0"/>
              <a:t>Trykk på det alternativet for elektronisk ID som du kjenner til, for eksempel </a:t>
            </a:r>
            <a:r>
              <a:rPr lang="nb-NO" dirty="0" err="1"/>
              <a:t>BankID</a:t>
            </a:r>
            <a:endParaRPr lang="nb-NO" dirty="0"/>
          </a:p>
          <a:p>
            <a:pPr marL="457189" indent="-457200">
              <a:buClr>
                <a:srgbClr val="015945"/>
              </a:buClr>
              <a:buFont typeface="+mj-lt"/>
              <a:buAutoNum type="arabicPeriod"/>
            </a:pPr>
            <a:r>
              <a:rPr lang="nb-NO" dirty="0"/>
              <a:t>Følg instruksjonene som du får på skjermen for å komme videre</a:t>
            </a:r>
          </a:p>
          <a:p>
            <a:pPr marL="457189" indent="-457200">
              <a:buClr>
                <a:srgbClr val="015945"/>
              </a:buClr>
              <a:buFont typeface="+mj-lt"/>
              <a:buAutoNum type="arabicPeriod"/>
            </a:pPr>
            <a:r>
              <a:rPr lang="nb-NO" dirty="0"/>
              <a:t>Når du ser navnet ditt på Helsenorge, så er du logget inn</a:t>
            </a:r>
          </a:p>
          <a:p>
            <a:pPr marL="457189" indent="-457200">
              <a:buClr>
                <a:srgbClr val="015945"/>
              </a:buClr>
              <a:buFont typeface="+mj-lt"/>
              <a:buAutoNum type="arabicPeriod"/>
            </a:pPr>
            <a:endParaRPr lang="nb-NO" dirty="0"/>
          </a:p>
          <a:p>
            <a:pPr marL="457189" indent="-457200">
              <a:buClr>
                <a:srgbClr val="015945"/>
              </a:buClr>
              <a:buFont typeface="+mj-lt"/>
              <a:buAutoNum type="arabicPeriod"/>
            </a:pPr>
            <a:endParaRPr lang="nb-NO" dirty="0"/>
          </a:p>
        </p:txBody>
      </p:sp>
    </p:spTree>
    <p:extLst>
      <p:ext uri="{BB962C8B-B14F-4D97-AF65-F5344CB8AC3E}">
        <p14:creationId xmlns:p14="http://schemas.microsoft.com/office/powerpoint/2010/main" val="71005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0A7CDCB-23A5-C240-6008-29D27720B18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A1E7B89-0548-EEFA-16D0-FE00171CAA31}"/>
              </a:ext>
            </a:extLst>
          </p:cNvPr>
          <p:cNvSpPr>
            <a:spLocks noGrp="1"/>
          </p:cNvSpPr>
          <p:nvPr>
            <p:ph type="title"/>
          </p:nvPr>
        </p:nvSpPr>
        <p:spPr>
          <a:xfrm>
            <a:off x="131896" y="-971423"/>
            <a:ext cx="5040000" cy="938385"/>
          </a:xfrm>
        </p:spPr>
        <p:txBody>
          <a:bodyPr/>
          <a:lstStyle/>
          <a:p>
            <a:r>
              <a:rPr lang="nb-NO" dirty="0"/>
              <a:t>Logge inn – Steg 1 til 3</a:t>
            </a:r>
          </a:p>
        </p:txBody>
      </p:sp>
      <p:grpSp>
        <p:nvGrpSpPr>
          <p:cNvPr id="8" name="Gruppe 7" descr="Datamaskin med en nettleser åpen">
            <a:extLst>
              <a:ext uri="{FF2B5EF4-FFF2-40B4-BE49-F238E27FC236}">
                <a16:creationId xmlns:a16="http://schemas.microsoft.com/office/drawing/2014/main" id="{F3659889-1080-02C5-A89B-E352E47F2F0C}"/>
              </a:ext>
            </a:extLst>
          </p:cNvPr>
          <p:cNvGrpSpPr/>
          <p:nvPr/>
        </p:nvGrpSpPr>
        <p:grpSpPr>
          <a:xfrm>
            <a:off x="619127" y="2568153"/>
            <a:ext cx="6845902" cy="4289847"/>
            <a:chOff x="9291500" y="3486705"/>
            <a:chExt cx="5390721" cy="3256140"/>
          </a:xfrm>
        </p:grpSpPr>
        <p:pic>
          <p:nvPicPr>
            <p:cNvPr id="9" name="Picture 4" descr="Google Chrome - Download the Fast, Secure Browser from Google">
              <a:extLst>
                <a:ext uri="{FF2B5EF4-FFF2-40B4-BE49-F238E27FC236}">
                  <a16:creationId xmlns:a16="http://schemas.microsoft.com/office/drawing/2014/main" id="{4031DD96-258F-E46F-1B5C-38AF673FB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500" y="3486705"/>
              <a:ext cx="5390721" cy="3256140"/>
            </a:xfrm>
            <a:prstGeom prst="rect">
              <a:avLst/>
            </a:prstGeom>
            <a:solidFill>
              <a:schemeClr val="bg1"/>
            </a:solidFill>
          </p:spPr>
        </p:pic>
        <p:sp>
          <p:nvSpPr>
            <p:cNvPr id="10" name="Rektangel 9">
              <a:extLst>
                <a:ext uri="{FF2B5EF4-FFF2-40B4-BE49-F238E27FC236}">
                  <a16:creationId xmlns:a16="http://schemas.microsoft.com/office/drawing/2014/main" id="{CCB90FE8-629B-D794-F114-7C3DB922C94E}"/>
                </a:ext>
              </a:extLst>
            </p:cNvPr>
            <p:cNvSpPr/>
            <p:nvPr/>
          </p:nvSpPr>
          <p:spPr>
            <a:xfrm>
              <a:off x="10815438" y="4218962"/>
              <a:ext cx="2685725" cy="1972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6" name="Picture 2" descr="Mobil med en nettleser åpen">
            <a:extLst>
              <a:ext uri="{FF2B5EF4-FFF2-40B4-BE49-F238E27FC236}">
                <a16:creationId xmlns:a16="http://schemas.microsoft.com/office/drawing/2014/main" id="{9A7F115D-F563-DFC4-9C80-E49192947A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842" t="7355" r="29305"/>
          <a:stretch/>
        </p:blipFill>
        <p:spPr bwMode="auto">
          <a:xfrm>
            <a:off x="8413155" y="1339481"/>
            <a:ext cx="3159718" cy="564702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tt pilkobling 6">
            <a:extLst>
              <a:ext uri="{FF2B5EF4-FFF2-40B4-BE49-F238E27FC236}">
                <a16:creationId xmlns:a16="http://schemas.microsoft.com/office/drawing/2014/main" id="{BD2ADCDD-CC5C-7C05-A77D-83ACFABECC65}"/>
              </a:ext>
              <a:ext uri="{C183D7F6-B498-43B3-948B-1728B52AA6E4}">
                <adec:decorative xmlns:adec="http://schemas.microsoft.com/office/drawing/2017/decorative" val="1"/>
              </a:ext>
            </a:extLst>
          </p:cNvPr>
          <p:cNvCxnSpPr>
            <a:cxnSpLocks/>
          </p:cNvCxnSpPr>
          <p:nvPr/>
        </p:nvCxnSpPr>
        <p:spPr>
          <a:xfrm>
            <a:off x="7835388" y="2391721"/>
            <a:ext cx="775721"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3BB4F58D-F843-1D6E-6ECA-369CE30F72F8}"/>
              </a:ext>
              <a:ext uri="{C183D7F6-B498-43B3-948B-1728B52AA6E4}">
                <adec:decorative xmlns:adec="http://schemas.microsoft.com/office/drawing/2017/decorative" val="1"/>
              </a:ext>
            </a:extLst>
          </p:cNvPr>
          <p:cNvCxnSpPr>
            <a:cxnSpLocks/>
          </p:cNvCxnSpPr>
          <p:nvPr/>
        </p:nvCxnSpPr>
        <p:spPr>
          <a:xfrm>
            <a:off x="563840" y="3104204"/>
            <a:ext cx="1010965" cy="15319"/>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kstSylinder 11">
            <a:extLst>
              <a:ext uri="{FF2B5EF4-FFF2-40B4-BE49-F238E27FC236}">
                <a16:creationId xmlns:a16="http://schemas.microsoft.com/office/drawing/2014/main" id="{E4156FBA-EB3F-DC1F-531A-3DDBE763148B}"/>
              </a:ext>
              <a:ext uri="{C183D7F6-B498-43B3-948B-1728B52AA6E4}">
                <adec:decorative xmlns:adec="http://schemas.microsoft.com/office/drawing/2017/decorative" val="1"/>
              </a:ext>
            </a:extLst>
          </p:cNvPr>
          <p:cNvSpPr txBox="1"/>
          <p:nvPr/>
        </p:nvSpPr>
        <p:spPr>
          <a:xfrm>
            <a:off x="1069323" y="2112276"/>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3" name="TekstSylinder 12">
            <a:extLst>
              <a:ext uri="{FF2B5EF4-FFF2-40B4-BE49-F238E27FC236}">
                <a16:creationId xmlns:a16="http://schemas.microsoft.com/office/drawing/2014/main" id="{FDF9F8BE-3575-C872-673E-DC03C1AB29D7}"/>
              </a:ext>
              <a:ext uri="{C183D7F6-B498-43B3-948B-1728B52AA6E4}">
                <adec:decorative xmlns:adec="http://schemas.microsoft.com/office/drawing/2017/decorative" val="1"/>
              </a:ext>
            </a:extLst>
          </p:cNvPr>
          <p:cNvSpPr txBox="1"/>
          <p:nvPr/>
        </p:nvSpPr>
        <p:spPr>
          <a:xfrm>
            <a:off x="8413155" y="916316"/>
            <a:ext cx="1565484"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På mobilen:</a:t>
            </a:r>
          </a:p>
        </p:txBody>
      </p:sp>
      <p:pic>
        <p:nvPicPr>
          <p:cNvPr id="14" name="Bilde 13" descr="Skjermbilde av toppen på en nettleser hvor helsenorge.no er skrevet inn som nettadresse">
            <a:extLst>
              <a:ext uri="{FF2B5EF4-FFF2-40B4-BE49-F238E27FC236}">
                <a16:creationId xmlns:a16="http://schemas.microsoft.com/office/drawing/2014/main" id="{8B547777-4066-FBEE-95F1-46ED9083AAAA}"/>
              </a:ext>
            </a:extLst>
          </p:cNvPr>
          <p:cNvPicPr>
            <a:picLocks noChangeAspect="1"/>
          </p:cNvPicPr>
          <p:nvPr/>
        </p:nvPicPr>
        <p:blipFill rotWithShape="1">
          <a:blip r:embed="rId5"/>
          <a:srcRect t="1" r="19748" b="-2419"/>
          <a:stretch/>
        </p:blipFill>
        <p:spPr>
          <a:xfrm>
            <a:off x="810923" y="508053"/>
            <a:ext cx="5578633" cy="1313455"/>
          </a:xfrm>
          <a:prstGeom prst="rect">
            <a:avLst/>
          </a:prstGeom>
          <a:ln>
            <a:solidFill>
              <a:schemeClr val="bg1">
                <a:lumMod val="85000"/>
              </a:schemeClr>
            </a:solidFill>
          </a:ln>
        </p:spPr>
      </p:pic>
      <p:grpSp>
        <p:nvGrpSpPr>
          <p:cNvPr id="15" name="Gruppe 14">
            <a:extLst>
              <a:ext uri="{FF2B5EF4-FFF2-40B4-BE49-F238E27FC236}">
                <a16:creationId xmlns:a16="http://schemas.microsoft.com/office/drawing/2014/main" id="{E79A316C-62FF-C429-3AAB-A785C4F1D36D}"/>
              </a:ext>
              <a:ext uri="{C183D7F6-B498-43B3-948B-1728B52AA6E4}">
                <adec:decorative xmlns:adec="http://schemas.microsoft.com/office/drawing/2017/decorative" val="1"/>
              </a:ext>
            </a:extLst>
          </p:cNvPr>
          <p:cNvGrpSpPr/>
          <p:nvPr/>
        </p:nvGrpSpPr>
        <p:grpSpPr>
          <a:xfrm>
            <a:off x="6022991" y="1466850"/>
            <a:ext cx="791894" cy="1637354"/>
            <a:chOff x="11066731" y="2652316"/>
            <a:chExt cx="791894" cy="1356910"/>
          </a:xfrm>
        </p:grpSpPr>
        <p:cxnSp>
          <p:nvCxnSpPr>
            <p:cNvPr id="16" name="Rett pilkobling 15">
              <a:extLst>
                <a:ext uri="{FF2B5EF4-FFF2-40B4-BE49-F238E27FC236}">
                  <a16:creationId xmlns:a16="http://schemas.microsoft.com/office/drawing/2014/main" id="{2257ED19-B1A1-0F7F-B708-14548F39FEE8}"/>
                </a:ext>
              </a:extLst>
            </p:cNvPr>
            <p:cNvCxnSpPr>
              <a:cxnSpLocks/>
            </p:cNvCxnSpPr>
            <p:nvPr/>
          </p:nvCxnSpPr>
          <p:spPr>
            <a:xfrm flipH="1">
              <a:off x="11181408" y="2652316"/>
              <a:ext cx="677217"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C33583-FDBD-4036-8D26-76C1CD398959}"/>
                </a:ext>
              </a:extLst>
            </p:cNvPr>
            <p:cNvCxnSpPr/>
            <p:nvPr/>
          </p:nvCxnSpPr>
          <p:spPr>
            <a:xfrm>
              <a:off x="11858625" y="2666082"/>
              <a:ext cx="0" cy="1343144"/>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B423729D-3C2E-F69A-780F-C0DB7EEF7930}"/>
                </a:ext>
              </a:extLst>
            </p:cNvPr>
            <p:cNvCxnSpPr>
              <a:cxnSpLocks/>
            </p:cNvCxnSpPr>
            <p:nvPr/>
          </p:nvCxnSpPr>
          <p:spPr>
            <a:xfrm flipH="1">
              <a:off x="11066731" y="4009226"/>
              <a:ext cx="791894" cy="0"/>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TekstSylinder 2">
            <a:extLst>
              <a:ext uri="{FF2B5EF4-FFF2-40B4-BE49-F238E27FC236}">
                <a16:creationId xmlns:a16="http://schemas.microsoft.com/office/drawing/2014/main" id="{7CE17CB9-BC97-10CF-3160-DCB20E7FF8AB}"/>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1 til 3</a:t>
            </a:r>
          </a:p>
        </p:txBody>
      </p:sp>
    </p:spTree>
    <p:extLst>
      <p:ext uri="{BB962C8B-B14F-4D97-AF65-F5344CB8AC3E}">
        <p14:creationId xmlns:p14="http://schemas.microsoft.com/office/powerpoint/2010/main" val="2329143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6D0351-985A-A21E-89D5-5D61F78CDCA1}"/>
              </a:ext>
            </a:extLst>
          </p:cNvPr>
          <p:cNvSpPr>
            <a:spLocks noGrp="1"/>
          </p:cNvSpPr>
          <p:nvPr>
            <p:ph type="ctrTitle"/>
          </p:nvPr>
        </p:nvSpPr>
        <p:spPr/>
        <p:txBody>
          <a:bodyPr/>
          <a:lstStyle/>
          <a:p>
            <a:r>
              <a:rPr lang="nb-NO" dirty="0"/>
              <a:t>Opplæring i Helsenorge</a:t>
            </a:r>
          </a:p>
        </p:txBody>
      </p:sp>
      <p:pic>
        <p:nvPicPr>
          <p:cNvPr id="9" name="Plassholder for bilde 8" descr="Person holder mobil i hånden innlogget i Helsenorge-appen">
            <a:extLst>
              <a:ext uri="{FF2B5EF4-FFF2-40B4-BE49-F238E27FC236}">
                <a16:creationId xmlns:a16="http://schemas.microsoft.com/office/drawing/2014/main" id="{4EFFCF5B-B974-662F-B040-10B14C9E6890}"/>
              </a:ext>
            </a:extLst>
          </p:cNvPr>
          <p:cNvPicPr>
            <a:picLocks noGrp="1" noChangeAspect="1"/>
          </p:cNvPicPr>
          <p:nvPr>
            <p:ph type="pic" sz="quarter" idx="16"/>
          </p:nvPr>
        </p:nvPicPr>
        <p:blipFill>
          <a:blip r:embed="rId2"/>
          <a:srcRect t="26572" b="26572"/>
          <a:stretch>
            <a:fillRect/>
          </a:stretch>
        </p:blipFill>
        <p:spPr/>
      </p:pic>
      <p:sp>
        <p:nvSpPr>
          <p:cNvPr id="7" name="Plassholder for tekst 6">
            <a:extLst>
              <a:ext uri="{FF2B5EF4-FFF2-40B4-BE49-F238E27FC236}">
                <a16:creationId xmlns:a16="http://schemas.microsoft.com/office/drawing/2014/main" id="{AA63D278-76A7-1659-194D-601EF28B97D3}"/>
              </a:ext>
            </a:extLst>
          </p:cNvPr>
          <p:cNvSpPr>
            <a:spLocks noGrp="1"/>
          </p:cNvSpPr>
          <p:nvPr>
            <p:ph type="body" sz="quarter" idx="17"/>
          </p:nvPr>
        </p:nvSpPr>
        <p:spPr>
          <a:xfrm>
            <a:off x="8813937" y="6139066"/>
            <a:ext cx="2719452" cy="504825"/>
          </a:xfrm>
        </p:spPr>
        <p:txBody>
          <a:bodyPr/>
          <a:lstStyle/>
          <a:p>
            <a:r>
              <a:rPr lang="nb-NO" dirty="0">
                <a:solidFill>
                  <a:schemeClr val="tx1"/>
                </a:solidFill>
              </a:rPr>
              <a:t>Illustrasjon: Helsenorge / Mostphotos</a:t>
            </a:r>
          </a:p>
        </p:txBody>
      </p:sp>
    </p:spTree>
    <p:extLst>
      <p:ext uri="{BB962C8B-B14F-4D97-AF65-F5344CB8AC3E}">
        <p14:creationId xmlns:p14="http://schemas.microsoft.com/office/powerpoint/2010/main" val="18679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D07395-BA08-0CE0-979E-9B2973EDC254}"/>
              </a:ext>
            </a:extLst>
          </p:cNvPr>
          <p:cNvSpPr>
            <a:spLocks noGrp="1"/>
          </p:cNvSpPr>
          <p:nvPr>
            <p:ph type="title"/>
          </p:nvPr>
        </p:nvSpPr>
        <p:spPr>
          <a:xfrm>
            <a:off x="481112" y="-612776"/>
            <a:ext cx="10905992" cy="612776"/>
          </a:xfrm>
        </p:spPr>
        <p:txBody>
          <a:bodyPr/>
          <a:lstStyle/>
          <a:p>
            <a:r>
              <a:rPr lang="nb-NO" dirty="0"/>
              <a:t>Logge inn – Steg 4</a:t>
            </a:r>
          </a:p>
        </p:txBody>
      </p:sp>
      <p:pic>
        <p:nvPicPr>
          <p:cNvPr id="5" name="Bilde 4" descr="Skjermbilde av forsiden til helsenorge.no på datamaskinen med markering på knappen Logg inn">
            <a:extLst>
              <a:ext uri="{FF2B5EF4-FFF2-40B4-BE49-F238E27FC236}">
                <a16:creationId xmlns:a16="http://schemas.microsoft.com/office/drawing/2014/main" id="{747D85BC-5C1C-7A9F-8129-8529DD4C5DE1}"/>
              </a:ext>
            </a:extLst>
          </p:cNvPr>
          <p:cNvPicPr>
            <a:picLocks noChangeAspect="1"/>
          </p:cNvPicPr>
          <p:nvPr/>
        </p:nvPicPr>
        <p:blipFill>
          <a:blip r:embed="rId3"/>
          <a:srcRect t="118" b="11402"/>
          <a:stretch/>
        </p:blipFill>
        <p:spPr>
          <a:xfrm>
            <a:off x="700442" y="1516567"/>
            <a:ext cx="6985426" cy="5341432"/>
          </a:xfrm>
          <a:prstGeom prst="rect">
            <a:avLst/>
          </a:prstGeom>
          <a:ln>
            <a:noFill/>
          </a:ln>
        </p:spPr>
      </p:pic>
      <p:sp>
        <p:nvSpPr>
          <p:cNvPr id="11" name="TekstSylinder 10">
            <a:extLst>
              <a:ext uri="{FF2B5EF4-FFF2-40B4-BE49-F238E27FC236}">
                <a16:creationId xmlns:a16="http://schemas.microsoft.com/office/drawing/2014/main" id="{27035803-CB47-DA8D-DF41-6A76C670B684}"/>
              </a:ext>
              <a:ext uri="{C183D7F6-B498-43B3-948B-1728B52AA6E4}">
                <adec:decorative xmlns:adec="http://schemas.microsoft.com/office/drawing/2017/decorative" val="1"/>
              </a:ext>
            </a:extLst>
          </p:cNvPr>
          <p:cNvSpPr txBox="1"/>
          <p:nvPr/>
        </p:nvSpPr>
        <p:spPr>
          <a:xfrm>
            <a:off x="700442" y="737807"/>
            <a:ext cx="349234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2" name="TekstSylinder 11">
            <a:extLst>
              <a:ext uri="{FF2B5EF4-FFF2-40B4-BE49-F238E27FC236}">
                <a16:creationId xmlns:a16="http://schemas.microsoft.com/office/drawing/2014/main" id="{E4C24543-D6B1-2B2A-F003-AF3FB1011ACC}"/>
              </a:ext>
              <a:ext uri="{C183D7F6-B498-43B3-948B-1728B52AA6E4}">
                <adec:decorative xmlns:adec="http://schemas.microsoft.com/office/drawing/2017/decorative" val="1"/>
              </a:ext>
            </a:extLst>
          </p:cNvPr>
          <p:cNvSpPr txBox="1"/>
          <p:nvPr/>
        </p:nvSpPr>
        <p:spPr>
          <a:xfrm>
            <a:off x="8447123" y="737807"/>
            <a:ext cx="29550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4" name="TekstSylinder 3">
            <a:extLst>
              <a:ext uri="{FF2B5EF4-FFF2-40B4-BE49-F238E27FC236}">
                <a16:creationId xmlns:a16="http://schemas.microsoft.com/office/drawing/2014/main" id="{35FE6534-27FC-8466-5736-7E74E68F8370}"/>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dirty="0"/>
              <a:t>Logge inn: steg 4</a:t>
            </a:r>
          </a:p>
        </p:txBody>
      </p:sp>
      <p:pic>
        <p:nvPicPr>
          <p:cNvPr id="8" name="Bilde 7">
            <a:extLst>
              <a:ext uri="{FF2B5EF4-FFF2-40B4-BE49-F238E27FC236}">
                <a16:creationId xmlns:a16="http://schemas.microsoft.com/office/drawing/2014/main" id="{76A1E0DE-C848-3C10-DD91-E251D141DBA9}"/>
              </a:ext>
              <a:ext uri="{C183D7F6-B498-43B3-948B-1728B52AA6E4}">
                <adec:decorative xmlns:adec="http://schemas.microsoft.com/office/drawing/2017/decorative" val="1"/>
              </a:ext>
            </a:extLst>
          </p:cNvPr>
          <p:cNvPicPr>
            <a:picLocks noChangeAspect="1"/>
          </p:cNvPicPr>
          <p:nvPr/>
        </p:nvPicPr>
        <p:blipFill>
          <a:blip r:embed="rId4"/>
          <a:srcRect r="49451" b="95620"/>
          <a:stretch/>
        </p:blipFill>
        <p:spPr>
          <a:xfrm>
            <a:off x="806767" y="1222513"/>
            <a:ext cx="6879100" cy="294054"/>
          </a:xfrm>
          <a:prstGeom prst="rect">
            <a:avLst/>
          </a:prstGeom>
          <a:ln>
            <a:noFill/>
          </a:ln>
        </p:spPr>
      </p:pic>
      <p:cxnSp>
        <p:nvCxnSpPr>
          <p:cNvPr id="6" name="Rett pilkobling 5">
            <a:extLst>
              <a:ext uri="{FF2B5EF4-FFF2-40B4-BE49-F238E27FC236}">
                <a16:creationId xmlns:a16="http://schemas.microsoft.com/office/drawing/2014/main" id="{4599F9EC-41CD-8927-2F9E-DEFC6346740F}"/>
              </a:ext>
              <a:ext uri="{C183D7F6-B498-43B3-948B-1728B52AA6E4}">
                <adec:decorative xmlns:adec="http://schemas.microsoft.com/office/drawing/2017/decorative" val="1"/>
              </a:ext>
            </a:extLst>
          </p:cNvPr>
          <p:cNvCxnSpPr>
            <a:cxnSpLocks/>
          </p:cNvCxnSpPr>
          <p:nvPr/>
        </p:nvCxnSpPr>
        <p:spPr>
          <a:xfrm>
            <a:off x="7372211" y="874437"/>
            <a:ext cx="0" cy="720000"/>
          </a:xfrm>
          <a:prstGeom prst="straightConnector1">
            <a:avLst/>
          </a:prstGeom>
          <a:noFill/>
          <a:ln w="38100" cap="flat" cmpd="sng" algn="ctr">
            <a:solidFill>
              <a:schemeClr val="accent6"/>
            </a:solidFill>
            <a:prstDash val="solid"/>
            <a:headEnd type="none" w="med" len="med"/>
            <a:tailEnd type="arrow" w="med" len="med"/>
          </a:ln>
          <a:effectLst/>
        </p:spPr>
      </p:cxnSp>
      <p:pic>
        <p:nvPicPr>
          <p:cNvPr id="1026" name="Picture 2">
            <a:extLst>
              <a:ext uri="{FF2B5EF4-FFF2-40B4-BE49-F238E27FC236}">
                <a16:creationId xmlns:a16="http://schemas.microsoft.com/office/drawing/2014/main" id="{C601C90E-9816-ADD0-1092-2DF7CA7083B0}"/>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26" b="89528"/>
          <a:stretch/>
        </p:blipFill>
        <p:spPr bwMode="auto">
          <a:xfrm>
            <a:off x="8447123" y="1222512"/>
            <a:ext cx="2462571" cy="3115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 name="Bilde 2" descr="Skjermbilde av forsiden til helsenorge.no på mobil med markering på knappen Logg inn">
            <a:extLst>
              <a:ext uri="{FF2B5EF4-FFF2-40B4-BE49-F238E27FC236}">
                <a16:creationId xmlns:a16="http://schemas.microsoft.com/office/drawing/2014/main" id="{D27E19D2-56FF-A09D-D530-60C26927A644}"/>
              </a:ext>
            </a:extLst>
          </p:cNvPr>
          <p:cNvPicPr>
            <a:picLocks noChangeAspect="1"/>
          </p:cNvPicPr>
          <p:nvPr/>
        </p:nvPicPr>
        <p:blipFill>
          <a:blip r:embed="rId6"/>
          <a:srcRect t="1" b="1379"/>
          <a:stretch/>
        </p:blipFill>
        <p:spPr>
          <a:xfrm>
            <a:off x="8447123" y="1534073"/>
            <a:ext cx="2466229" cy="5323925"/>
          </a:xfrm>
          <a:prstGeom prst="rect">
            <a:avLst/>
          </a:prstGeom>
          <a:ln>
            <a:noFill/>
          </a:ln>
        </p:spPr>
      </p:pic>
      <p:sp>
        <p:nvSpPr>
          <p:cNvPr id="7" name="Rektangel 6">
            <a:extLst>
              <a:ext uri="{FF2B5EF4-FFF2-40B4-BE49-F238E27FC236}">
                <a16:creationId xmlns:a16="http://schemas.microsoft.com/office/drawing/2014/main" id="{7589703D-77BA-D517-BDC1-CCF365F35EB7}"/>
              </a:ext>
              <a:ext uri="{C183D7F6-B498-43B3-948B-1728B52AA6E4}">
                <adec:decorative xmlns:adec="http://schemas.microsoft.com/office/drawing/2017/decorative" val="1"/>
              </a:ext>
            </a:extLst>
          </p:cNvPr>
          <p:cNvSpPr/>
          <p:nvPr/>
        </p:nvSpPr>
        <p:spPr>
          <a:xfrm>
            <a:off x="700442" y="1222512"/>
            <a:ext cx="6985422" cy="563548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A0B99E44-C53C-DABE-958D-E7FD143A47D0}"/>
              </a:ext>
              <a:ext uri="{C183D7F6-B498-43B3-948B-1728B52AA6E4}">
                <adec:decorative xmlns:adec="http://schemas.microsoft.com/office/drawing/2017/decorative" val="1"/>
              </a:ext>
            </a:extLst>
          </p:cNvPr>
          <p:cNvSpPr/>
          <p:nvPr/>
        </p:nvSpPr>
        <p:spPr>
          <a:xfrm>
            <a:off x="8447123" y="1222512"/>
            <a:ext cx="2462571" cy="563548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0" name="Rett pilkobling 9">
            <a:extLst>
              <a:ext uri="{FF2B5EF4-FFF2-40B4-BE49-F238E27FC236}">
                <a16:creationId xmlns:a16="http://schemas.microsoft.com/office/drawing/2014/main" id="{67D76043-A7F3-3768-A1FA-88B2930876CF}"/>
              </a:ext>
              <a:ext uri="{C183D7F6-B498-43B3-948B-1728B52AA6E4}">
                <adec:decorative xmlns:adec="http://schemas.microsoft.com/office/drawing/2017/decorative" val="1"/>
              </a:ext>
            </a:extLst>
          </p:cNvPr>
          <p:cNvCxnSpPr>
            <a:cxnSpLocks/>
          </p:cNvCxnSpPr>
          <p:nvPr/>
        </p:nvCxnSpPr>
        <p:spPr>
          <a:xfrm>
            <a:off x="10665225" y="787710"/>
            <a:ext cx="0" cy="720000"/>
          </a:xfrm>
          <a:prstGeom prst="straightConnector1">
            <a:avLst/>
          </a:prstGeom>
          <a:noFill/>
          <a:ln w="38100" cap="flat" cmpd="sng" algn="ctr">
            <a:solidFill>
              <a:schemeClr val="accent6"/>
            </a:solidFill>
            <a:prstDash val="solid"/>
            <a:headEnd type="none" w="med" len="med"/>
            <a:tailEnd type="arrow" w="med" len="med"/>
          </a:ln>
          <a:effectLst/>
        </p:spPr>
      </p:cxnSp>
    </p:spTree>
    <p:extLst>
      <p:ext uri="{BB962C8B-B14F-4D97-AF65-F5344CB8AC3E}">
        <p14:creationId xmlns:p14="http://schemas.microsoft.com/office/powerpoint/2010/main" val="59288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125A5D-ABFB-DE6F-252A-AB58CD275A41}"/>
              </a:ext>
            </a:extLst>
          </p:cNvPr>
          <p:cNvSpPr>
            <a:spLocks noGrp="1"/>
          </p:cNvSpPr>
          <p:nvPr>
            <p:ph type="title"/>
          </p:nvPr>
        </p:nvSpPr>
        <p:spPr>
          <a:xfrm>
            <a:off x="332699" y="-612776"/>
            <a:ext cx="10905992" cy="612776"/>
          </a:xfrm>
        </p:spPr>
        <p:txBody>
          <a:bodyPr/>
          <a:lstStyle/>
          <a:p>
            <a:r>
              <a:rPr lang="nb-NO" dirty="0"/>
              <a:t>Logge inn – Steg 5 til 6</a:t>
            </a:r>
          </a:p>
        </p:txBody>
      </p:sp>
      <p:pic>
        <p:nvPicPr>
          <p:cNvPr id="11" name="Bilde 10" descr="Skjermbilde på datamaskin av innloggingssteget på Helsenorge hvor du velger elektronisk id">
            <a:extLst>
              <a:ext uri="{FF2B5EF4-FFF2-40B4-BE49-F238E27FC236}">
                <a16:creationId xmlns:a16="http://schemas.microsoft.com/office/drawing/2014/main" id="{A3F076CB-5B80-CC29-D72E-7E6B0381FB12}"/>
              </a:ext>
            </a:extLst>
          </p:cNvPr>
          <p:cNvPicPr>
            <a:picLocks noChangeAspect="1"/>
          </p:cNvPicPr>
          <p:nvPr/>
        </p:nvPicPr>
        <p:blipFill>
          <a:blip r:embed="rId3"/>
          <a:stretch>
            <a:fillRect/>
          </a:stretch>
        </p:blipFill>
        <p:spPr>
          <a:xfrm>
            <a:off x="633307" y="1353928"/>
            <a:ext cx="7210805" cy="4392036"/>
          </a:xfrm>
          <a:prstGeom prst="rect">
            <a:avLst/>
          </a:prstGeom>
          <a:ln>
            <a:solidFill>
              <a:schemeClr val="bg1">
                <a:lumMod val="85000"/>
              </a:schemeClr>
            </a:solidFill>
          </a:ln>
        </p:spPr>
      </p:pic>
      <p:pic>
        <p:nvPicPr>
          <p:cNvPr id="8" name="Picture 2" descr="Skjermbilde på mobil av innloggingssteget på Helsenorge hvor du velger elektronisk id">
            <a:extLst>
              <a:ext uri="{FF2B5EF4-FFF2-40B4-BE49-F238E27FC236}">
                <a16:creationId xmlns:a16="http://schemas.microsoft.com/office/drawing/2014/main" id="{020B1815-D588-9278-58E0-63134F4FDD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948"/>
          <a:stretch/>
        </p:blipFill>
        <p:spPr bwMode="auto">
          <a:xfrm>
            <a:off x="8139049" y="1362621"/>
            <a:ext cx="3255743" cy="458623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59F6D132-92B5-A4BC-CDFE-0A7CEBCC3A41}"/>
              </a:ext>
              <a:ext uri="{C183D7F6-B498-43B3-948B-1728B52AA6E4}">
                <adec:decorative xmlns:adec="http://schemas.microsoft.com/office/drawing/2017/decorative" val="1"/>
              </a:ext>
            </a:extLst>
          </p:cNvPr>
          <p:cNvSpPr txBox="1"/>
          <p:nvPr/>
        </p:nvSpPr>
        <p:spPr>
          <a:xfrm>
            <a:off x="517684" y="731089"/>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0" name="TekstSylinder 9">
            <a:extLst>
              <a:ext uri="{FF2B5EF4-FFF2-40B4-BE49-F238E27FC236}">
                <a16:creationId xmlns:a16="http://schemas.microsoft.com/office/drawing/2014/main" id="{ABEE3281-CA35-3651-763A-234D792DCDB1}"/>
              </a:ext>
              <a:ext uri="{C183D7F6-B498-43B3-948B-1728B52AA6E4}">
                <adec:decorative xmlns:adec="http://schemas.microsoft.com/office/drawing/2017/decorative" val="1"/>
              </a:ext>
            </a:extLst>
          </p:cNvPr>
          <p:cNvSpPr txBox="1"/>
          <p:nvPr/>
        </p:nvSpPr>
        <p:spPr>
          <a:xfrm>
            <a:off x="7989947" y="731089"/>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3" name="TekstSylinder 2">
            <a:extLst>
              <a:ext uri="{FF2B5EF4-FFF2-40B4-BE49-F238E27FC236}">
                <a16:creationId xmlns:a16="http://schemas.microsoft.com/office/drawing/2014/main" id="{CE754348-8AD4-130B-D959-2BFDF39740DA}"/>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5 til 6</a:t>
            </a:r>
          </a:p>
        </p:txBody>
      </p:sp>
    </p:spTree>
    <p:extLst>
      <p:ext uri="{BB962C8B-B14F-4D97-AF65-F5344CB8AC3E}">
        <p14:creationId xmlns:p14="http://schemas.microsoft.com/office/powerpoint/2010/main" val="23810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3D7B3E-361F-102E-DCC5-8E3B56B64ADF}"/>
              </a:ext>
            </a:extLst>
          </p:cNvPr>
          <p:cNvSpPr>
            <a:spLocks noGrp="1"/>
          </p:cNvSpPr>
          <p:nvPr>
            <p:ph type="title"/>
          </p:nvPr>
        </p:nvSpPr>
        <p:spPr>
          <a:xfrm>
            <a:off x="161529" y="-675894"/>
            <a:ext cx="10905992" cy="612776"/>
          </a:xfrm>
        </p:spPr>
        <p:txBody>
          <a:bodyPr/>
          <a:lstStyle/>
          <a:p>
            <a:r>
              <a:rPr lang="nb-NO" dirty="0"/>
              <a:t>Logge inn – Steg 7</a:t>
            </a:r>
          </a:p>
        </p:txBody>
      </p:sp>
      <p:pic>
        <p:nvPicPr>
          <p:cNvPr id="7" name="Bilde 6" descr="Skjermbilde på datamaskin av toppen av forsiden som viser at testpersonen Kurt Håkon er logget inn på helsenorge.no">
            <a:extLst>
              <a:ext uri="{FF2B5EF4-FFF2-40B4-BE49-F238E27FC236}">
                <a16:creationId xmlns:a16="http://schemas.microsoft.com/office/drawing/2014/main" id="{AE88C017-625E-CEA1-057F-87327733E074}"/>
              </a:ext>
            </a:extLst>
          </p:cNvPr>
          <p:cNvPicPr>
            <a:picLocks noChangeAspect="1"/>
          </p:cNvPicPr>
          <p:nvPr/>
        </p:nvPicPr>
        <p:blipFill>
          <a:blip r:embed="rId3"/>
          <a:stretch>
            <a:fillRect/>
          </a:stretch>
        </p:blipFill>
        <p:spPr>
          <a:xfrm>
            <a:off x="218738" y="2956944"/>
            <a:ext cx="7485159" cy="1276487"/>
          </a:xfrm>
          <a:prstGeom prst="rect">
            <a:avLst/>
          </a:prstGeom>
          <a:ln>
            <a:solidFill>
              <a:schemeClr val="bg1">
                <a:lumMod val="75000"/>
              </a:schemeClr>
            </a:solidFill>
          </a:ln>
        </p:spPr>
      </p:pic>
      <p:pic>
        <p:nvPicPr>
          <p:cNvPr id="8" name="Bilde 7" descr="Skjermbilde på mobil av toppen av forsiden som viser at testpersonen Kurt Håkon er logget inn på helsenorge.no">
            <a:extLst>
              <a:ext uri="{FF2B5EF4-FFF2-40B4-BE49-F238E27FC236}">
                <a16:creationId xmlns:a16="http://schemas.microsoft.com/office/drawing/2014/main" id="{3FAECAEE-2423-2343-F708-B57EAC193811}"/>
              </a:ext>
            </a:extLst>
          </p:cNvPr>
          <p:cNvPicPr>
            <a:picLocks noChangeAspect="1"/>
          </p:cNvPicPr>
          <p:nvPr/>
        </p:nvPicPr>
        <p:blipFill>
          <a:blip r:embed="rId4"/>
          <a:srcRect b="69181"/>
          <a:stretch/>
        </p:blipFill>
        <p:spPr>
          <a:xfrm>
            <a:off x="8105435" y="2956944"/>
            <a:ext cx="3702240" cy="1722264"/>
          </a:xfrm>
          <a:prstGeom prst="rect">
            <a:avLst/>
          </a:prstGeom>
          <a:ln>
            <a:solidFill>
              <a:schemeClr val="bg1">
                <a:lumMod val="75000"/>
              </a:schemeClr>
            </a:solidFill>
          </a:ln>
        </p:spPr>
      </p:pic>
      <p:cxnSp>
        <p:nvCxnSpPr>
          <p:cNvPr id="11" name="Rett pilkobling 10">
            <a:extLst>
              <a:ext uri="{FF2B5EF4-FFF2-40B4-BE49-F238E27FC236}">
                <a16:creationId xmlns:a16="http://schemas.microsoft.com/office/drawing/2014/main" id="{1537A8AB-E574-F7B0-86D8-3D1A93B2B6F6}"/>
              </a:ext>
              <a:ext uri="{C183D7F6-B498-43B3-948B-1728B52AA6E4}">
                <adec:decorative xmlns:adec="http://schemas.microsoft.com/office/drawing/2017/decorative" val="1"/>
              </a:ext>
            </a:extLst>
          </p:cNvPr>
          <p:cNvCxnSpPr>
            <a:cxnSpLocks/>
          </p:cNvCxnSpPr>
          <p:nvPr/>
        </p:nvCxnSpPr>
        <p:spPr>
          <a:xfrm>
            <a:off x="5852269" y="1921258"/>
            <a:ext cx="0" cy="1088476"/>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Rett pilkobling 13">
            <a:extLst>
              <a:ext uri="{FF2B5EF4-FFF2-40B4-BE49-F238E27FC236}">
                <a16:creationId xmlns:a16="http://schemas.microsoft.com/office/drawing/2014/main" id="{1F97023C-3354-97BC-3819-D46E4B761E7C}"/>
              </a:ext>
              <a:ext uri="{C183D7F6-B498-43B3-948B-1728B52AA6E4}">
                <adec:decorative xmlns:adec="http://schemas.microsoft.com/office/drawing/2017/decorative" val="1"/>
              </a:ext>
            </a:extLst>
          </p:cNvPr>
          <p:cNvCxnSpPr>
            <a:cxnSpLocks/>
          </p:cNvCxnSpPr>
          <p:nvPr/>
        </p:nvCxnSpPr>
        <p:spPr>
          <a:xfrm flipH="1">
            <a:off x="10459988" y="3798393"/>
            <a:ext cx="1540186"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kstSylinder 14">
            <a:extLst>
              <a:ext uri="{FF2B5EF4-FFF2-40B4-BE49-F238E27FC236}">
                <a16:creationId xmlns:a16="http://schemas.microsoft.com/office/drawing/2014/main" id="{2B6F259B-CB34-FE69-968E-D3B42B79A205}"/>
              </a:ext>
              <a:ext uri="{C183D7F6-B498-43B3-948B-1728B52AA6E4}">
                <adec:decorative xmlns:adec="http://schemas.microsoft.com/office/drawing/2017/decorative" val="1"/>
              </a:ext>
            </a:extLst>
          </p:cNvPr>
          <p:cNvSpPr txBox="1"/>
          <p:nvPr/>
        </p:nvSpPr>
        <p:spPr>
          <a:xfrm>
            <a:off x="218738" y="2236944"/>
            <a:ext cx="3218590"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6" name="TekstSylinder 15">
            <a:extLst>
              <a:ext uri="{FF2B5EF4-FFF2-40B4-BE49-F238E27FC236}">
                <a16:creationId xmlns:a16="http://schemas.microsoft.com/office/drawing/2014/main" id="{AD7A1824-4023-78F3-D917-DBF958279250}"/>
              </a:ext>
              <a:ext uri="{C183D7F6-B498-43B3-948B-1728B52AA6E4}">
                <adec:decorative xmlns:adec="http://schemas.microsoft.com/office/drawing/2017/decorative" val="1"/>
              </a:ext>
            </a:extLst>
          </p:cNvPr>
          <p:cNvSpPr txBox="1"/>
          <p:nvPr/>
        </p:nvSpPr>
        <p:spPr>
          <a:xfrm>
            <a:off x="8047823" y="2236944"/>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3" name="TekstSylinder 2">
            <a:extLst>
              <a:ext uri="{FF2B5EF4-FFF2-40B4-BE49-F238E27FC236}">
                <a16:creationId xmlns:a16="http://schemas.microsoft.com/office/drawing/2014/main" id="{182F7A37-DCAB-F649-5569-0AB250C4954A}"/>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7</a:t>
            </a:r>
          </a:p>
        </p:txBody>
      </p:sp>
    </p:spTree>
    <p:extLst>
      <p:ext uri="{BB962C8B-B14F-4D97-AF65-F5344CB8AC3E}">
        <p14:creationId xmlns:p14="http://schemas.microsoft.com/office/powerpoint/2010/main" val="163802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96B802-8C97-6C7E-8D00-9220ACAE4A50}"/>
              </a:ext>
            </a:extLst>
          </p:cNvPr>
          <p:cNvSpPr>
            <a:spLocks noGrp="1"/>
          </p:cNvSpPr>
          <p:nvPr>
            <p:ph type="title"/>
          </p:nvPr>
        </p:nvSpPr>
        <p:spPr>
          <a:xfrm>
            <a:off x="627196" y="728662"/>
            <a:ext cx="10905992" cy="612776"/>
          </a:xfrm>
        </p:spPr>
        <p:txBody>
          <a:bodyPr/>
          <a:lstStyle/>
          <a:p>
            <a:r>
              <a:rPr lang="nb-NO"/>
              <a:t>Første gang du logger inn må du </a:t>
            </a:r>
            <a:br>
              <a:rPr lang="nb-NO"/>
            </a:br>
            <a:r>
              <a:rPr lang="nb-NO"/>
              <a:t>samtykke til bruk av Helsenorge</a:t>
            </a:r>
          </a:p>
        </p:txBody>
      </p:sp>
      <p:sp>
        <p:nvSpPr>
          <p:cNvPr id="4" name="Plassholder for innhold 3">
            <a:extLst>
              <a:ext uri="{FF2B5EF4-FFF2-40B4-BE49-F238E27FC236}">
                <a16:creationId xmlns:a16="http://schemas.microsoft.com/office/drawing/2014/main" id="{D53EB541-7F74-A864-5F19-52681C04D15A}"/>
              </a:ext>
            </a:extLst>
          </p:cNvPr>
          <p:cNvSpPr>
            <a:spLocks noGrp="1"/>
          </p:cNvSpPr>
          <p:nvPr>
            <p:ph idx="1"/>
          </p:nvPr>
        </p:nvSpPr>
        <p:spPr>
          <a:xfrm>
            <a:off x="627198" y="1916116"/>
            <a:ext cx="10905993" cy="4213222"/>
          </a:xfrm>
        </p:spPr>
        <p:txBody>
          <a:bodyPr/>
          <a:lstStyle/>
          <a:p>
            <a:endParaRPr lang="nb-NO" dirty="0"/>
          </a:p>
          <a:p>
            <a:r>
              <a:rPr lang="nb-NO" dirty="0"/>
              <a:t>Du kan velge mellom tre ulike samtykkenivåer:</a:t>
            </a:r>
          </a:p>
          <a:p>
            <a:pPr lvl="1"/>
            <a:r>
              <a:rPr lang="nb-NO" dirty="0"/>
              <a:t>Basis</a:t>
            </a:r>
          </a:p>
          <a:p>
            <a:pPr lvl="1"/>
            <a:r>
              <a:rPr lang="nb-NO" dirty="0"/>
              <a:t>Basis+</a:t>
            </a:r>
          </a:p>
          <a:p>
            <a:pPr lvl="1"/>
            <a:r>
              <a:rPr lang="nb-NO" dirty="0"/>
              <a:t>Full tilgang</a:t>
            </a:r>
          </a:p>
          <a:p>
            <a:r>
              <a:rPr lang="nb-NO" dirty="0"/>
              <a:t>De aller fleste velger samtykkenivå «Full tilgang»</a:t>
            </a:r>
          </a:p>
          <a:p>
            <a:r>
              <a:rPr lang="nb-NO" dirty="0"/>
              <a:t>Du kan når som helst endre eller trekke samtykket ditt</a:t>
            </a:r>
          </a:p>
        </p:txBody>
      </p:sp>
      <p:pic>
        <p:nvPicPr>
          <p:cNvPr id="7" name="Bilde 6" descr="Skjermbilde av alternativene for samtykkenivåene på Helsenorge: full, basis+, basis">
            <a:extLst>
              <a:ext uri="{FF2B5EF4-FFF2-40B4-BE49-F238E27FC236}">
                <a16:creationId xmlns:a16="http://schemas.microsoft.com/office/drawing/2014/main" id="{4E6036EF-BBBD-164E-4F03-1B642E26A6E6}"/>
              </a:ext>
            </a:extLst>
          </p:cNvPr>
          <p:cNvPicPr>
            <a:picLocks noChangeAspect="1"/>
          </p:cNvPicPr>
          <p:nvPr/>
        </p:nvPicPr>
        <p:blipFill rotWithShape="1">
          <a:blip r:embed="rId3"/>
          <a:srcRect l="60070" t="34575" r="25203" b="24215"/>
          <a:stretch/>
        </p:blipFill>
        <p:spPr>
          <a:xfrm>
            <a:off x="8040688" y="1916113"/>
            <a:ext cx="1955800" cy="4004733"/>
          </a:xfrm>
          <a:prstGeom prst="rect">
            <a:avLst/>
          </a:prstGeom>
          <a:ln>
            <a:solidFill>
              <a:schemeClr val="bg1">
                <a:lumMod val="85000"/>
              </a:schemeClr>
            </a:solidFill>
          </a:ln>
          <a:effectLst/>
        </p:spPr>
      </p:pic>
    </p:spTree>
    <p:extLst>
      <p:ext uri="{BB962C8B-B14F-4D97-AF65-F5344CB8AC3E}">
        <p14:creationId xmlns:p14="http://schemas.microsoft.com/office/powerpoint/2010/main" val="2068488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F7AC24-0E77-664F-9BF7-C288C9928A6B}"/>
              </a:ext>
            </a:extLst>
          </p:cNvPr>
          <p:cNvSpPr>
            <a:spLocks noGrp="1"/>
          </p:cNvSpPr>
          <p:nvPr>
            <p:ph type="title"/>
          </p:nvPr>
        </p:nvSpPr>
        <p:spPr>
          <a:xfrm>
            <a:off x="627062" y="728663"/>
            <a:ext cx="5773737" cy="938212"/>
          </a:xfrm>
        </p:spPr>
        <p:txBody>
          <a:bodyPr/>
          <a:lstStyle/>
          <a:p>
            <a:r>
              <a:rPr lang="nb-NO"/>
              <a:t>Logg inn enklere og raskere med Helsenorge-appen</a:t>
            </a:r>
          </a:p>
        </p:txBody>
      </p:sp>
      <p:sp>
        <p:nvSpPr>
          <p:cNvPr id="4" name="Plassholder for tekst 3">
            <a:extLst>
              <a:ext uri="{FF2B5EF4-FFF2-40B4-BE49-F238E27FC236}">
                <a16:creationId xmlns:a16="http://schemas.microsoft.com/office/drawing/2014/main" id="{E36F6C26-0FA8-DFDD-F48A-8CA743A74C35}"/>
              </a:ext>
            </a:extLst>
          </p:cNvPr>
          <p:cNvSpPr>
            <a:spLocks noGrp="1"/>
          </p:cNvSpPr>
          <p:nvPr>
            <p:ph type="body" sz="quarter" idx="19"/>
          </p:nvPr>
        </p:nvSpPr>
        <p:spPr>
          <a:xfrm>
            <a:off x="627195" y="1916113"/>
            <a:ext cx="5036693" cy="4486275"/>
          </a:xfrm>
        </p:spPr>
        <p:txBody>
          <a:bodyPr/>
          <a:lstStyle/>
          <a:p>
            <a:r>
              <a:rPr lang="nb-NO" dirty="0"/>
              <a:t>Du kan laste ned Helsenorge-appen på mobil eller nettbrett</a:t>
            </a:r>
          </a:p>
          <a:p>
            <a:r>
              <a:rPr lang="nb-NO" dirty="0"/>
              <a:t>Aktiver innlogging med ansiktsgjenkjenning, fingeravtrykk eller kode første gang du logger inn i Helsenorge-appen, så slipper du å bruke elektronisk ID hver gang du logger inn</a:t>
            </a:r>
          </a:p>
          <a:p>
            <a:r>
              <a:rPr lang="nb-NO" dirty="0"/>
              <a:t>Innlogging i Helsenorge-appen må fornyes med elektronisk ID hver 6. måned, for at du kan fortsette å bruke ansiktsgjenkjenning, fingeravtrykk eller kode</a:t>
            </a:r>
          </a:p>
        </p:txBody>
      </p:sp>
      <p:pic>
        <p:nvPicPr>
          <p:cNvPr id="6" name="Bilde 5" descr="Skjermbilde av første siden i Helsenorge-appen før du logger inn">
            <a:extLst>
              <a:ext uri="{FF2B5EF4-FFF2-40B4-BE49-F238E27FC236}">
                <a16:creationId xmlns:a16="http://schemas.microsoft.com/office/drawing/2014/main" id="{B3F662DF-1FB9-FF80-1EE1-EB12D3034360}"/>
              </a:ext>
            </a:extLst>
          </p:cNvPr>
          <p:cNvPicPr>
            <a:picLocks noChangeAspect="1"/>
          </p:cNvPicPr>
          <p:nvPr/>
        </p:nvPicPr>
        <p:blipFill rotWithShape="1">
          <a:blip r:embed="rId3"/>
          <a:srcRect t="4513" b="11914"/>
          <a:stretch/>
        </p:blipFill>
        <p:spPr>
          <a:xfrm>
            <a:off x="7115503" y="333375"/>
            <a:ext cx="3514136" cy="6356157"/>
          </a:xfrm>
          <a:prstGeom prst="rect">
            <a:avLst/>
          </a:prstGeom>
          <a:ln>
            <a:solidFill>
              <a:schemeClr val="bg1">
                <a:lumMod val="85000"/>
              </a:schemeClr>
            </a:solidFill>
          </a:ln>
        </p:spPr>
      </p:pic>
    </p:spTree>
    <p:extLst>
      <p:ext uri="{BB962C8B-B14F-4D97-AF65-F5344CB8AC3E}">
        <p14:creationId xmlns:p14="http://schemas.microsoft.com/office/powerpoint/2010/main" val="13237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dirty="0"/>
              <a:t>3</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Nettsikkerhet, personvern og </a:t>
            </a:r>
            <a:br>
              <a:rPr lang="nb-NO" dirty="0"/>
            </a:br>
            <a:r>
              <a:rPr lang="nb-NO" dirty="0"/>
              <a:t>«unngå svindel – logg deg inn»</a:t>
            </a:r>
          </a:p>
        </p:txBody>
      </p:sp>
    </p:spTree>
    <p:extLst>
      <p:ext uri="{BB962C8B-B14F-4D97-AF65-F5344CB8AC3E}">
        <p14:creationId xmlns:p14="http://schemas.microsoft.com/office/powerpoint/2010/main" val="362736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A657D4-6B6D-CDE2-9008-46369AA692B7}"/>
              </a:ext>
            </a:extLst>
          </p:cNvPr>
          <p:cNvSpPr>
            <a:spLocks noGrp="1"/>
          </p:cNvSpPr>
          <p:nvPr>
            <p:ph type="ctrTitle"/>
          </p:nvPr>
        </p:nvSpPr>
        <p:spPr>
          <a:xfrm>
            <a:off x="627196" y="1916115"/>
            <a:ext cx="7197592" cy="4213223"/>
          </a:xfrm>
        </p:spPr>
        <p:txBody>
          <a:bodyPr/>
          <a:lstStyle/>
          <a:p>
            <a:r>
              <a:rPr lang="nb-NO" dirty="0"/>
              <a:t>Helsenorge behandler personopplysninger på en sikker måte og i henhold til personopplysningsloven</a:t>
            </a:r>
          </a:p>
        </p:txBody>
      </p:sp>
      <p:pic>
        <p:nvPicPr>
          <p:cNvPr id="7" name="Plassholder for bilde 6">
            <a:extLst>
              <a:ext uri="{FF2B5EF4-FFF2-40B4-BE49-F238E27FC236}">
                <a16:creationId xmlns:a16="http://schemas.microsoft.com/office/drawing/2014/main" id="{AFB7E85A-3EC8-72BF-2197-BD75D62A42F5}"/>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21875" r="21875"/>
          <a:stretch/>
        </p:blipFill>
        <p:spPr>
          <a:xfrm>
            <a:off x="8040688" y="1916113"/>
            <a:ext cx="3240000" cy="3240000"/>
          </a:xfrm>
        </p:spPr>
      </p:pic>
    </p:spTree>
    <p:extLst>
      <p:ext uri="{BB962C8B-B14F-4D97-AF65-F5344CB8AC3E}">
        <p14:creationId xmlns:p14="http://schemas.microsoft.com/office/powerpoint/2010/main" val="119388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567573-9EA8-4CB0-819E-417DA15E3F5C}"/>
              </a:ext>
            </a:extLst>
          </p:cNvPr>
          <p:cNvSpPr>
            <a:spLocks noGrp="1"/>
          </p:cNvSpPr>
          <p:nvPr>
            <p:ph type="title"/>
          </p:nvPr>
        </p:nvSpPr>
        <p:spPr>
          <a:xfrm>
            <a:off x="627196" y="728663"/>
            <a:ext cx="5040000" cy="938385"/>
          </a:xfrm>
        </p:spPr>
        <p:txBody>
          <a:bodyPr/>
          <a:lstStyle/>
          <a:p>
            <a:r>
              <a:rPr lang="nb-NO" dirty="0"/>
              <a:t>Hvem har tilgang til din Helsenorge?</a:t>
            </a:r>
          </a:p>
        </p:txBody>
      </p:sp>
      <p:sp>
        <p:nvSpPr>
          <p:cNvPr id="4" name="Plassholder for tekst 3">
            <a:extLst>
              <a:ext uri="{FF2B5EF4-FFF2-40B4-BE49-F238E27FC236}">
                <a16:creationId xmlns:a16="http://schemas.microsoft.com/office/drawing/2014/main" id="{71E1C96D-FDF5-9841-EA9D-DBDC1D817708}"/>
              </a:ext>
            </a:extLst>
          </p:cNvPr>
          <p:cNvSpPr>
            <a:spLocks noGrp="1"/>
          </p:cNvSpPr>
          <p:nvPr>
            <p:ph type="body" sz="quarter" idx="19"/>
          </p:nvPr>
        </p:nvSpPr>
        <p:spPr>
          <a:xfrm>
            <a:off x="627196" y="1916113"/>
            <a:ext cx="5040000" cy="4486275"/>
          </a:xfrm>
        </p:spPr>
        <p:txBody>
          <a:bodyPr/>
          <a:lstStyle/>
          <a:p>
            <a:endParaRPr lang="nb-NO" dirty="0"/>
          </a:p>
          <a:p>
            <a:r>
              <a:rPr lang="nb-NO" dirty="0"/>
              <a:t>På Helsenorge har du tilgang til informasjon om deg fra ulike systemer og registre i helsesektoren</a:t>
            </a:r>
          </a:p>
          <a:p>
            <a:r>
              <a:rPr lang="nb-NO" dirty="0"/>
              <a:t>Det er kun du, eller de du har gitt fullmakt til, som har tilgang til din Helsenorge</a:t>
            </a:r>
          </a:p>
          <a:p>
            <a:r>
              <a:rPr lang="nb-NO" dirty="0"/>
              <a:t>Helsepersonell har tilgang via sine journalsystem, til noe av informasjonen du kan lese på din Helsenorge</a:t>
            </a:r>
          </a:p>
          <a:p>
            <a:pPr lvl="1"/>
            <a:r>
              <a:rPr lang="nb-NO" dirty="0"/>
              <a:t>Helsepersonell kan kun åpne og se informasjon om deg i sine journalsystem hvis de har tjenstlig behov</a:t>
            </a:r>
          </a:p>
        </p:txBody>
      </p:sp>
      <p:pic>
        <p:nvPicPr>
          <p:cNvPr id="8" name="Plassholder for bilde 7" descr="Person som holder mobil i hendene innlogget på Helsenorge">
            <a:extLst>
              <a:ext uri="{FF2B5EF4-FFF2-40B4-BE49-F238E27FC236}">
                <a16:creationId xmlns:a16="http://schemas.microsoft.com/office/drawing/2014/main" id="{9D0E37A5-8E6A-CA61-946B-441ADC8028CA}"/>
              </a:ext>
            </a:extLst>
          </p:cNvPr>
          <p:cNvPicPr>
            <a:picLocks noGrp="1" noChangeAspect="1"/>
          </p:cNvPicPr>
          <p:nvPr>
            <p:ph type="pic" sz="quarter" idx="17"/>
          </p:nvPr>
        </p:nvPicPr>
        <p:blipFill>
          <a:blip r:embed="rId3"/>
          <a:srcRect l="20366" r="20366"/>
          <a:stretch/>
        </p:blipFill>
        <p:spPr>
          <a:xfrm>
            <a:off x="6097200" y="0"/>
            <a:ext cx="6094800" cy="6858000"/>
          </a:xfrm>
        </p:spPr>
      </p:pic>
    </p:spTree>
    <p:extLst>
      <p:ext uri="{BB962C8B-B14F-4D97-AF65-F5344CB8AC3E}">
        <p14:creationId xmlns:p14="http://schemas.microsoft.com/office/powerpoint/2010/main" val="231043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B2A43B-A570-9290-C977-A565B99942E4}"/>
              </a:ext>
            </a:extLst>
          </p:cNvPr>
          <p:cNvSpPr>
            <a:spLocks noGrp="1"/>
          </p:cNvSpPr>
          <p:nvPr>
            <p:ph type="title"/>
          </p:nvPr>
        </p:nvSpPr>
        <p:spPr>
          <a:xfrm>
            <a:off x="627196" y="728663"/>
            <a:ext cx="5040000" cy="938385"/>
          </a:xfrm>
        </p:spPr>
        <p:txBody>
          <a:bodyPr/>
          <a:lstStyle/>
          <a:p>
            <a:r>
              <a:rPr lang="nb-NO"/>
              <a:t>Unngå svindel </a:t>
            </a:r>
            <a:br>
              <a:rPr lang="nb-NO"/>
            </a:br>
            <a:r>
              <a:rPr lang="nb-NO"/>
              <a:t>– logg deg inn</a:t>
            </a:r>
          </a:p>
        </p:txBody>
      </p:sp>
      <p:sp>
        <p:nvSpPr>
          <p:cNvPr id="4" name="Plassholder for tekst 3">
            <a:extLst>
              <a:ext uri="{FF2B5EF4-FFF2-40B4-BE49-F238E27FC236}">
                <a16:creationId xmlns:a16="http://schemas.microsoft.com/office/drawing/2014/main" id="{C1ACA2DB-D8E2-7B69-E2F4-DD97EAD2C706}"/>
              </a:ext>
            </a:extLst>
          </p:cNvPr>
          <p:cNvSpPr>
            <a:spLocks noGrp="1"/>
          </p:cNvSpPr>
          <p:nvPr>
            <p:ph type="body" sz="quarter" idx="19"/>
          </p:nvPr>
        </p:nvSpPr>
        <p:spPr>
          <a:xfrm>
            <a:off x="627196" y="1916113"/>
            <a:ext cx="5040000" cy="4486275"/>
          </a:xfrm>
        </p:spPr>
        <p:txBody>
          <a:bodyPr/>
          <a:lstStyle/>
          <a:p>
            <a:endParaRPr lang="nb-NO" dirty="0"/>
          </a:p>
          <a:p>
            <a:r>
              <a:rPr lang="nb-NO" dirty="0"/>
              <a:t>Det blir dessverre sendt ut SMS og e-post fra kilder som utgir seg for å være Helsenorge, men som er forsøk på svindel</a:t>
            </a:r>
          </a:p>
          <a:p>
            <a:r>
              <a:rPr lang="nb-NO" dirty="0"/>
              <a:t>Helsenorge vil aldri be deg om kredittkortinformasjon, sikkerhetskoder eller kontonummer via SMS eller e-post</a:t>
            </a:r>
          </a:p>
          <a:p>
            <a:r>
              <a:rPr lang="nb-NO" dirty="0"/>
              <a:t>Helsenorge sender aldri ut lenker i SMS eller e-post</a:t>
            </a:r>
          </a:p>
          <a:p>
            <a:r>
              <a:rPr lang="nb-NO" dirty="0"/>
              <a:t>For å være trygg, logg deg alltid inn via Helsenorge-appen eller helsenorge.no</a:t>
            </a:r>
          </a:p>
        </p:txBody>
      </p:sp>
      <p:pic>
        <p:nvPicPr>
          <p:cNvPr id="11" name="Bilde 10">
            <a:extLst>
              <a:ext uri="{FF2B5EF4-FFF2-40B4-BE49-F238E27FC236}">
                <a16:creationId xmlns:a16="http://schemas.microsoft.com/office/drawing/2014/main" id="{C9CF17C6-9FD1-8E97-F1DF-F877F9E53C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43929" y="2840168"/>
            <a:ext cx="5601342" cy="3146087"/>
          </a:xfrm>
          <a:prstGeom prst="rect">
            <a:avLst/>
          </a:prstGeom>
          <a:ln>
            <a:solidFill>
              <a:schemeClr val="bg1">
                <a:lumMod val="85000"/>
              </a:schemeClr>
            </a:solidFill>
          </a:ln>
        </p:spPr>
      </p:pic>
      <p:sp>
        <p:nvSpPr>
          <p:cNvPr id="13" name="TekstSylinder 12">
            <a:extLst>
              <a:ext uri="{FF2B5EF4-FFF2-40B4-BE49-F238E27FC236}">
                <a16:creationId xmlns:a16="http://schemas.microsoft.com/office/drawing/2014/main" id="{213AB69B-0FDC-FED9-3692-AB621E122BCD}"/>
              </a:ext>
              <a:ext uri="{C183D7F6-B498-43B3-948B-1728B52AA6E4}">
                <adec:decorative xmlns:adec="http://schemas.microsoft.com/office/drawing/2017/decorative" val="1"/>
              </a:ext>
            </a:extLst>
          </p:cNvPr>
          <p:cNvSpPr txBox="1"/>
          <p:nvPr/>
        </p:nvSpPr>
        <p:spPr>
          <a:xfrm>
            <a:off x="6144031" y="2160461"/>
            <a:ext cx="4348090" cy="671292"/>
          </a:xfrm>
          <a:prstGeom prst="rect">
            <a:avLst/>
          </a:prstGeom>
          <a:noFill/>
        </p:spPr>
        <p:txBody>
          <a:bodyPr wrap="square" lIns="180000" tIns="180000" rIns="180000" bIns="180000" rtlCol="0">
            <a:spAutoFit/>
          </a:bodyPr>
          <a:lstStyle/>
          <a:p>
            <a:pPr algn="l"/>
            <a:r>
              <a:rPr lang="nb-NO" sz="2000" dirty="0"/>
              <a:t>Eksempel på svindel på e-post:</a:t>
            </a:r>
          </a:p>
        </p:txBody>
      </p:sp>
      <p:cxnSp>
        <p:nvCxnSpPr>
          <p:cNvPr id="14" name="Rett pilkobling 13">
            <a:extLst>
              <a:ext uri="{FF2B5EF4-FFF2-40B4-BE49-F238E27FC236}">
                <a16:creationId xmlns:a16="http://schemas.microsoft.com/office/drawing/2014/main" id="{C03DC6E9-3B4E-1F42-FC02-9DF3A22D88DE}"/>
              </a:ext>
              <a:ext uri="{C183D7F6-B498-43B3-948B-1728B52AA6E4}">
                <adec:decorative xmlns:adec="http://schemas.microsoft.com/office/drawing/2017/decorative" val="1"/>
              </a:ext>
            </a:extLst>
          </p:cNvPr>
          <p:cNvCxnSpPr>
            <a:cxnSpLocks/>
          </p:cNvCxnSpPr>
          <p:nvPr/>
        </p:nvCxnSpPr>
        <p:spPr>
          <a:xfrm flipH="1">
            <a:off x="8933502" y="2704143"/>
            <a:ext cx="720000" cy="314952"/>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Rett pilkobling 16">
            <a:extLst>
              <a:ext uri="{FF2B5EF4-FFF2-40B4-BE49-F238E27FC236}">
                <a16:creationId xmlns:a16="http://schemas.microsoft.com/office/drawing/2014/main" id="{FF491C35-8D56-C172-81D6-144EA56F95FA}"/>
              </a:ext>
              <a:ext uri="{C183D7F6-B498-43B3-948B-1728B52AA6E4}">
                <adec:decorative xmlns:adec="http://schemas.microsoft.com/office/drawing/2017/decorative" val="1"/>
              </a:ext>
            </a:extLst>
          </p:cNvPr>
          <p:cNvCxnSpPr>
            <a:cxnSpLocks/>
          </p:cNvCxnSpPr>
          <p:nvPr/>
        </p:nvCxnSpPr>
        <p:spPr>
          <a:xfrm flipH="1">
            <a:off x="8083278" y="4004441"/>
            <a:ext cx="755922" cy="262639"/>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26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752DE7-1F76-72B6-086F-7D6145A715FC}"/>
              </a:ext>
            </a:extLst>
          </p:cNvPr>
          <p:cNvSpPr>
            <a:spLocks noGrp="1"/>
          </p:cNvSpPr>
          <p:nvPr>
            <p:ph type="title"/>
          </p:nvPr>
        </p:nvSpPr>
        <p:spPr/>
        <p:txBody>
          <a:bodyPr/>
          <a:lstStyle/>
          <a:p>
            <a:r>
              <a:rPr lang="nb-NO" sz="3200" dirty="0"/>
              <a:t>Du blir automatisk logget ut av Helsenorge ved inaktivitet</a:t>
            </a:r>
          </a:p>
        </p:txBody>
      </p:sp>
      <p:pic>
        <p:nvPicPr>
          <p:cNvPr id="5" name="Bilde 4" descr="Skjermbilde fra Helsenorge og meldingen du får når du har vært inaktiv i 30 minutter: Du var stille en stund og har blitt logget ut">
            <a:extLst>
              <a:ext uri="{FF2B5EF4-FFF2-40B4-BE49-F238E27FC236}">
                <a16:creationId xmlns:a16="http://schemas.microsoft.com/office/drawing/2014/main" id="{C119A9C4-1A77-C685-5FEB-C3EFD0C27253}"/>
              </a:ext>
            </a:extLst>
          </p:cNvPr>
          <p:cNvPicPr>
            <a:picLocks noChangeAspect="1"/>
          </p:cNvPicPr>
          <p:nvPr/>
        </p:nvPicPr>
        <p:blipFill>
          <a:blip r:embed="rId3"/>
          <a:stretch>
            <a:fillRect/>
          </a:stretch>
        </p:blipFill>
        <p:spPr>
          <a:xfrm>
            <a:off x="623888" y="1916113"/>
            <a:ext cx="10909300" cy="3975372"/>
          </a:xfrm>
          <a:prstGeom prst="rect">
            <a:avLst/>
          </a:prstGeom>
          <a:ln>
            <a:solidFill>
              <a:schemeClr val="bg1">
                <a:lumMod val="85000"/>
              </a:schemeClr>
            </a:solidFill>
          </a:ln>
          <a:effectLst/>
        </p:spPr>
      </p:pic>
    </p:spTree>
    <p:extLst>
      <p:ext uri="{BB962C8B-B14F-4D97-AF65-F5344CB8AC3E}">
        <p14:creationId xmlns:p14="http://schemas.microsoft.com/office/powerpoint/2010/main" val="3925048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B3C9FD-9B14-F934-4628-3B6CE80742A2}"/>
              </a:ext>
            </a:extLst>
          </p:cNvPr>
          <p:cNvSpPr>
            <a:spLocks noGrp="1"/>
          </p:cNvSpPr>
          <p:nvPr>
            <p:ph type="title"/>
          </p:nvPr>
        </p:nvSpPr>
        <p:spPr>
          <a:xfrm>
            <a:off x="627198" y="728662"/>
            <a:ext cx="10905992" cy="612776"/>
          </a:xfrm>
        </p:spPr>
        <p:txBody>
          <a:bodyPr/>
          <a:lstStyle/>
          <a:p>
            <a:r>
              <a:rPr lang="nb-NO" dirty="0"/>
              <a:t>Innhold</a:t>
            </a:r>
          </a:p>
        </p:txBody>
      </p:sp>
      <p:sp>
        <p:nvSpPr>
          <p:cNvPr id="3" name="Plassholder for innhold 2">
            <a:extLst>
              <a:ext uri="{FF2B5EF4-FFF2-40B4-BE49-F238E27FC236}">
                <a16:creationId xmlns:a16="http://schemas.microsoft.com/office/drawing/2014/main" id="{64BFC4DC-A79F-B966-ECCB-0CC0CD254DCE}"/>
              </a:ext>
            </a:extLst>
          </p:cNvPr>
          <p:cNvSpPr>
            <a:spLocks noGrp="1"/>
          </p:cNvSpPr>
          <p:nvPr>
            <p:ph idx="1"/>
          </p:nvPr>
        </p:nvSpPr>
        <p:spPr>
          <a:xfrm>
            <a:off x="627198" y="1916116"/>
            <a:ext cx="8496705" cy="4213222"/>
          </a:xfrm>
        </p:spPr>
        <p:txBody>
          <a:bodyPr/>
          <a:lstStyle/>
          <a:p>
            <a:pPr marL="457189" indent="-457200">
              <a:buFont typeface="+mj-lt"/>
              <a:buAutoNum type="arabicPeriod"/>
            </a:pPr>
            <a:r>
              <a:rPr lang="nb-NO" dirty="0"/>
              <a:t>Hva Helsenorge er og hva vi kan gjøre der</a:t>
            </a:r>
          </a:p>
          <a:p>
            <a:pPr marL="457189" indent="-457200">
              <a:buFont typeface="+mj-lt"/>
              <a:buAutoNum type="arabicPeriod"/>
            </a:pPr>
            <a:r>
              <a:rPr lang="nb-NO" dirty="0"/>
              <a:t>Hvordan logge inn på Helsenorge</a:t>
            </a:r>
          </a:p>
          <a:p>
            <a:pPr marL="457189" indent="-457200">
              <a:buFont typeface="+mj-lt"/>
              <a:buAutoNum type="arabicPeriod"/>
            </a:pPr>
            <a:r>
              <a:rPr lang="nb-NO" dirty="0"/>
              <a:t>Nettsikkerhet, personvern og «unngå svindel – logg deg inn»</a:t>
            </a:r>
          </a:p>
          <a:p>
            <a:pPr marL="457189" indent="-457200">
              <a:buFont typeface="+mj-lt"/>
              <a:buAutoNum type="arabicPeriod"/>
            </a:pPr>
            <a:r>
              <a:rPr lang="nb-NO" dirty="0"/>
              <a:t>Fullmakt og representasjon</a:t>
            </a:r>
          </a:p>
          <a:p>
            <a:pPr marL="457189" indent="-457200">
              <a:buFont typeface="+mj-lt"/>
              <a:buAutoNum type="arabicPeriod"/>
            </a:pPr>
            <a:r>
              <a:rPr lang="nb-NO" dirty="0"/>
              <a:t>Om bruk av tjenester på Helsenorge</a:t>
            </a:r>
          </a:p>
          <a:p>
            <a:pPr marL="457189" indent="-457200">
              <a:buFont typeface="+mj-lt"/>
              <a:buAutoNum type="arabicPeriod"/>
            </a:pPr>
            <a:r>
              <a:rPr lang="nb-NO" dirty="0"/>
              <a:t>Praktiske oppgaver du kan prøve på Helsenorge</a:t>
            </a:r>
          </a:p>
        </p:txBody>
      </p:sp>
    </p:spTree>
    <p:extLst>
      <p:ext uri="{BB962C8B-B14F-4D97-AF65-F5344CB8AC3E}">
        <p14:creationId xmlns:p14="http://schemas.microsoft.com/office/powerpoint/2010/main" val="202748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4</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Fullmakt og representasjon</a:t>
            </a:r>
          </a:p>
        </p:txBody>
      </p:sp>
    </p:spTree>
    <p:extLst>
      <p:ext uri="{BB962C8B-B14F-4D97-AF65-F5344CB8AC3E}">
        <p14:creationId xmlns:p14="http://schemas.microsoft.com/office/powerpoint/2010/main" val="314874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467F74E-F113-00C9-0243-C2AE66997664}"/>
              </a:ext>
            </a:extLst>
          </p:cNvPr>
          <p:cNvSpPr>
            <a:spLocks noGrp="1"/>
          </p:cNvSpPr>
          <p:nvPr>
            <p:ph type="title"/>
          </p:nvPr>
        </p:nvSpPr>
        <p:spPr/>
        <p:txBody>
          <a:bodyPr/>
          <a:lstStyle/>
          <a:p>
            <a:r>
              <a:rPr lang="nb-NO"/>
              <a:t>Måter du kan bruke Helsenorge på vegne av andre</a:t>
            </a:r>
          </a:p>
        </p:txBody>
      </p:sp>
      <p:sp>
        <p:nvSpPr>
          <p:cNvPr id="14" name="TekstSylinder 13">
            <a:extLst>
              <a:ext uri="{FF2B5EF4-FFF2-40B4-BE49-F238E27FC236}">
                <a16:creationId xmlns:a16="http://schemas.microsoft.com/office/drawing/2014/main" id="{7E2358AA-CD53-4E8E-AA84-05BEC3A82C54}"/>
              </a:ext>
            </a:extLst>
          </p:cNvPr>
          <p:cNvSpPr txBox="1"/>
          <p:nvPr/>
        </p:nvSpPr>
        <p:spPr>
          <a:xfrm>
            <a:off x="7050072" y="1958925"/>
            <a:ext cx="2698725" cy="369332"/>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a:ln>
                  <a:noFill/>
                </a:ln>
                <a:solidFill>
                  <a:srgbClr val="247360"/>
                </a:solidFill>
                <a:effectLst/>
                <a:uLnTx/>
                <a:uFillTx/>
                <a:latin typeface="Arial" panose="020B0604020202020204"/>
                <a:ea typeface="+mn-ea"/>
                <a:cs typeface="+mn-cs"/>
              </a:rPr>
              <a:t>Foreldrerepresentasjon</a:t>
            </a:r>
          </a:p>
        </p:txBody>
      </p:sp>
      <p:sp>
        <p:nvSpPr>
          <p:cNvPr id="8" name="TekstSylinder 7">
            <a:extLst>
              <a:ext uri="{FF2B5EF4-FFF2-40B4-BE49-F238E27FC236}">
                <a16:creationId xmlns:a16="http://schemas.microsoft.com/office/drawing/2014/main" id="{A89B1513-E0A9-BC00-D122-583F7D90EDC0}"/>
              </a:ext>
            </a:extLst>
          </p:cNvPr>
          <p:cNvSpPr txBox="1"/>
          <p:nvPr/>
        </p:nvSpPr>
        <p:spPr>
          <a:xfrm>
            <a:off x="8006559" y="4288487"/>
            <a:ext cx="3484477" cy="369332"/>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a:ln>
                  <a:noFill/>
                </a:ln>
                <a:solidFill>
                  <a:srgbClr val="247360"/>
                </a:solidFill>
                <a:effectLst/>
                <a:uLnTx/>
                <a:uFillTx/>
                <a:latin typeface="Arial" panose="020B0604020202020204"/>
                <a:ea typeface="+mn-ea"/>
                <a:cs typeface="+mn-cs"/>
              </a:rPr>
              <a:t>Fullmakt</a:t>
            </a:r>
          </a:p>
        </p:txBody>
      </p:sp>
      <p:sp>
        <p:nvSpPr>
          <p:cNvPr id="2" name="TekstSylinder 1">
            <a:extLst>
              <a:ext uri="{FF2B5EF4-FFF2-40B4-BE49-F238E27FC236}">
                <a16:creationId xmlns:a16="http://schemas.microsoft.com/office/drawing/2014/main" id="{DE612691-31EA-25C0-302E-63301A952152}"/>
              </a:ext>
            </a:extLst>
          </p:cNvPr>
          <p:cNvSpPr txBox="1"/>
          <p:nvPr/>
        </p:nvSpPr>
        <p:spPr>
          <a:xfrm>
            <a:off x="879731" y="3589582"/>
            <a:ext cx="3003336" cy="923330"/>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dirty="0">
                <a:ln>
                  <a:noFill/>
                </a:ln>
                <a:solidFill>
                  <a:srgbClr val="247360"/>
                </a:solidFill>
                <a:effectLst/>
                <a:uLnTx/>
                <a:uFillTx/>
                <a:latin typeface="Arial" panose="020B0604020202020204"/>
                <a:ea typeface="+mn-ea"/>
                <a:cs typeface="+mn-cs"/>
              </a:rPr>
              <a:t>Fullmakt når noen har manglende helserettslig samtykkekompetanse</a:t>
            </a:r>
          </a:p>
        </p:txBody>
      </p:sp>
      <p:grpSp>
        <p:nvGrpSpPr>
          <p:cNvPr id="9" name="Gruppe 8">
            <a:extLst>
              <a:ext uri="{FF2B5EF4-FFF2-40B4-BE49-F238E27FC236}">
                <a16:creationId xmlns:a16="http://schemas.microsoft.com/office/drawing/2014/main" id="{C42EBD4C-7755-6728-609C-4FCDF900202A}"/>
              </a:ext>
              <a:ext uri="{C183D7F6-B498-43B3-948B-1728B52AA6E4}">
                <adec:decorative xmlns:adec="http://schemas.microsoft.com/office/drawing/2017/decorative" val="1"/>
              </a:ext>
            </a:extLst>
          </p:cNvPr>
          <p:cNvGrpSpPr/>
          <p:nvPr/>
        </p:nvGrpSpPr>
        <p:grpSpPr>
          <a:xfrm>
            <a:off x="4820528" y="1924238"/>
            <a:ext cx="2403328" cy="2403328"/>
            <a:chOff x="6594296" y="1794863"/>
            <a:chExt cx="2403328" cy="2403328"/>
          </a:xfrm>
        </p:grpSpPr>
        <p:sp>
          <p:nvSpPr>
            <p:cNvPr id="6" name="Oval 9">
              <a:extLst>
                <a:ext uri="{FF2B5EF4-FFF2-40B4-BE49-F238E27FC236}">
                  <a16:creationId xmlns:a16="http://schemas.microsoft.com/office/drawing/2014/main" id="{810ED2D4-A81F-9A58-3EE2-7E1EC1E54F5B}"/>
                </a:ext>
                <a:ext uri="{C183D7F6-B498-43B3-948B-1728B52AA6E4}">
                  <adec:decorative xmlns:adec="http://schemas.microsoft.com/office/drawing/2017/decorative" val="1"/>
                </a:ext>
              </a:extLst>
            </p:cNvPr>
            <p:cNvSpPr/>
            <p:nvPr/>
          </p:nvSpPr>
          <p:spPr>
            <a:xfrm>
              <a:off x="6594296" y="1794863"/>
              <a:ext cx="2403328" cy="2403328"/>
            </a:xfrm>
            <a:prstGeom prst="ellipse">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11" name="Grafikk 13">
              <a:extLst>
                <a:ext uri="{FF2B5EF4-FFF2-40B4-BE49-F238E27FC236}">
                  <a16:creationId xmlns:a16="http://schemas.microsoft.com/office/drawing/2014/main" id="{D6D8B439-CCD7-96B5-FA04-CC6AB9C8E8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4660" y="1998827"/>
              <a:ext cx="534417" cy="1725163"/>
            </a:xfrm>
            <a:prstGeom prst="rect">
              <a:avLst/>
            </a:prstGeom>
          </p:spPr>
        </p:pic>
        <p:pic>
          <p:nvPicPr>
            <p:cNvPr id="13" name="Graphic 43">
              <a:extLst>
                <a:ext uri="{FF2B5EF4-FFF2-40B4-BE49-F238E27FC236}">
                  <a16:creationId xmlns:a16="http://schemas.microsoft.com/office/drawing/2014/main" id="{CE42820A-08D0-AB0F-F18E-6D87D0F7EC7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7905" y="1977210"/>
              <a:ext cx="562554" cy="1725163"/>
            </a:xfrm>
            <a:prstGeom prst="rect">
              <a:avLst/>
            </a:prstGeom>
          </p:spPr>
        </p:pic>
        <p:pic>
          <p:nvPicPr>
            <p:cNvPr id="10" name="Graphic 48">
              <a:extLst>
                <a:ext uri="{FF2B5EF4-FFF2-40B4-BE49-F238E27FC236}">
                  <a16:creationId xmlns:a16="http://schemas.microsoft.com/office/drawing/2014/main" id="{B435A093-F305-A806-BDDB-7A683ACF419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8594" y="2516476"/>
              <a:ext cx="488085" cy="1168065"/>
            </a:xfrm>
            <a:prstGeom prst="rect">
              <a:avLst/>
            </a:prstGeom>
          </p:spPr>
        </p:pic>
      </p:grpSp>
      <p:grpSp>
        <p:nvGrpSpPr>
          <p:cNvPr id="12" name="Gruppe 11">
            <a:extLst>
              <a:ext uri="{FF2B5EF4-FFF2-40B4-BE49-F238E27FC236}">
                <a16:creationId xmlns:a16="http://schemas.microsoft.com/office/drawing/2014/main" id="{3AE7FC6B-7839-651F-793C-D08C27F502F2}"/>
              </a:ext>
              <a:ext uri="{C183D7F6-B498-43B3-948B-1728B52AA6E4}">
                <adec:decorative xmlns:adec="http://schemas.microsoft.com/office/drawing/2017/decorative" val="1"/>
              </a:ext>
            </a:extLst>
          </p:cNvPr>
          <p:cNvGrpSpPr/>
          <p:nvPr/>
        </p:nvGrpSpPr>
        <p:grpSpPr>
          <a:xfrm>
            <a:off x="5658391" y="3582906"/>
            <a:ext cx="2249209" cy="2249209"/>
            <a:chOff x="6021155" y="4240180"/>
            <a:chExt cx="2249209" cy="2249209"/>
          </a:xfrm>
        </p:grpSpPr>
        <p:sp>
          <p:nvSpPr>
            <p:cNvPr id="3" name="Oval 9">
              <a:extLst>
                <a:ext uri="{FF2B5EF4-FFF2-40B4-BE49-F238E27FC236}">
                  <a16:creationId xmlns:a16="http://schemas.microsoft.com/office/drawing/2014/main" id="{55D0538A-21E6-A363-0837-10EBBA7A1C52}"/>
                </a:ext>
                <a:ext uri="{C183D7F6-B498-43B3-948B-1728B52AA6E4}">
                  <adec:decorative xmlns:adec="http://schemas.microsoft.com/office/drawing/2017/decorative" val="1"/>
                </a:ext>
              </a:extLst>
            </p:cNvPr>
            <p:cNvSpPr/>
            <p:nvPr/>
          </p:nvSpPr>
          <p:spPr>
            <a:xfrm>
              <a:off x="6021155" y="4240180"/>
              <a:ext cx="2249209" cy="2249209"/>
            </a:xfrm>
            <a:prstGeom prst="ellipse">
              <a:avLst/>
            </a:prstGeom>
            <a:solidFill>
              <a:schemeClr val="accent5">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17" name="Graphic 38">
              <a:extLst>
                <a:ext uri="{FF2B5EF4-FFF2-40B4-BE49-F238E27FC236}">
                  <a16:creationId xmlns:a16="http://schemas.microsoft.com/office/drawing/2014/main" id="{CC8BC576-3E56-6553-5CFD-FB855EEB8FCD}"/>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92235" y="4779788"/>
              <a:ext cx="310399" cy="1135174"/>
            </a:xfrm>
            <a:prstGeom prst="rect">
              <a:avLst/>
            </a:prstGeom>
          </p:spPr>
        </p:pic>
        <p:pic>
          <p:nvPicPr>
            <p:cNvPr id="18" name="Graphic 25">
              <a:extLst>
                <a:ext uri="{FF2B5EF4-FFF2-40B4-BE49-F238E27FC236}">
                  <a16:creationId xmlns:a16="http://schemas.microsoft.com/office/drawing/2014/main" id="{4D00D96F-11D9-EC92-F366-098AB1CD81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09330" y="5274894"/>
              <a:ext cx="751650" cy="693831"/>
            </a:xfrm>
            <a:prstGeom prst="rect">
              <a:avLst/>
            </a:prstGeom>
          </p:spPr>
        </p:pic>
        <p:pic>
          <p:nvPicPr>
            <p:cNvPr id="16" name="Graphic 65">
              <a:extLst>
                <a:ext uri="{FF2B5EF4-FFF2-40B4-BE49-F238E27FC236}">
                  <a16:creationId xmlns:a16="http://schemas.microsoft.com/office/drawing/2014/main" id="{C09CBBF6-F138-463D-FB39-0DC28B78B1FB}"/>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7470171" y="4779788"/>
              <a:ext cx="458315" cy="1188225"/>
            </a:xfrm>
            <a:prstGeom prst="rect">
              <a:avLst/>
            </a:prstGeom>
          </p:spPr>
        </p:pic>
      </p:grpSp>
      <p:grpSp>
        <p:nvGrpSpPr>
          <p:cNvPr id="26" name="Gruppe 25">
            <a:extLst>
              <a:ext uri="{FF2B5EF4-FFF2-40B4-BE49-F238E27FC236}">
                <a16:creationId xmlns:a16="http://schemas.microsoft.com/office/drawing/2014/main" id="{3F22718D-12C4-D0AD-FDC7-8EE438DBB7F7}"/>
              </a:ext>
              <a:ext uri="{C183D7F6-B498-43B3-948B-1728B52AA6E4}">
                <adec:decorative xmlns:adec="http://schemas.microsoft.com/office/drawing/2017/decorative" val="1"/>
              </a:ext>
            </a:extLst>
          </p:cNvPr>
          <p:cNvGrpSpPr/>
          <p:nvPr/>
        </p:nvGrpSpPr>
        <p:grpSpPr>
          <a:xfrm>
            <a:off x="3871897" y="3496465"/>
            <a:ext cx="2249209" cy="2249209"/>
            <a:chOff x="5427601" y="4565242"/>
            <a:chExt cx="2249209" cy="2249209"/>
          </a:xfrm>
        </p:grpSpPr>
        <p:sp>
          <p:nvSpPr>
            <p:cNvPr id="20" name="Oval 9">
              <a:extLst>
                <a:ext uri="{FF2B5EF4-FFF2-40B4-BE49-F238E27FC236}">
                  <a16:creationId xmlns:a16="http://schemas.microsoft.com/office/drawing/2014/main" id="{AD7C75E2-5591-C33D-01E2-47AD2462BCEE}"/>
                </a:ext>
                <a:ext uri="{C183D7F6-B498-43B3-948B-1728B52AA6E4}">
                  <adec:decorative xmlns:adec="http://schemas.microsoft.com/office/drawing/2017/decorative" val="1"/>
                </a:ext>
              </a:extLst>
            </p:cNvPr>
            <p:cNvSpPr/>
            <p:nvPr/>
          </p:nvSpPr>
          <p:spPr>
            <a:xfrm>
              <a:off x="5427601" y="4565242"/>
              <a:ext cx="2249209" cy="2249209"/>
            </a:xfrm>
            <a:prstGeom prst="ellipse">
              <a:avLst/>
            </a:prstGeom>
            <a:solidFill>
              <a:srgbClr val="BFD1D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21" name="Grafikk 27">
              <a:extLst>
                <a:ext uri="{FF2B5EF4-FFF2-40B4-BE49-F238E27FC236}">
                  <a16:creationId xmlns:a16="http://schemas.microsoft.com/office/drawing/2014/main" id="{05E18FE2-1963-3F3D-F1C0-2195E4C7E62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85620" y="5177618"/>
              <a:ext cx="446688" cy="1134445"/>
            </a:xfrm>
            <a:prstGeom prst="rect">
              <a:avLst/>
            </a:prstGeom>
          </p:spPr>
        </p:pic>
        <p:pic>
          <p:nvPicPr>
            <p:cNvPr id="25" name="Graphic 27">
              <a:extLst>
                <a:ext uri="{FF2B5EF4-FFF2-40B4-BE49-F238E27FC236}">
                  <a16:creationId xmlns:a16="http://schemas.microsoft.com/office/drawing/2014/main" id="{9C627AA6-6327-A42D-88D2-306F4B94A3B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86691" y="5406320"/>
              <a:ext cx="834650" cy="858209"/>
            </a:xfrm>
            <a:prstGeom prst="rect">
              <a:avLst/>
            </a:prstGeom>
          </p:spPr>
        </p:pic>
        <p:pic>
          <p:nvPicPr>
            <p:cNvPr id="24" name="Grafikk 13">
              <a:extLst>
                <a:ext uri="{FF2B5EF4-FFF2-40B4-BE49-F238E27FC236}">
                  <a16:creationId xmlns:a16="http://schemas.microsoft.com/office/drawing/2014/main" id="{3906B6A6-E76C-9235-F88C-4470984E3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5062" y="5058207"/>
              <a:ext cx="437329" cy="1411749"/>
            </a:xfrm>
            <a:prstGeom prst="rect">
              <a:avLst/>
            </a:prstGeom>
          </p:spPr>
        </p:pic>
      </p:grpSp>
    </p:spTree>
    <p:extLst>
      <p:ext uri="{BB962C8B-B14F-4D97-AF65-F5344CB8AC3E}">
        <p14:creationId xmlns:p14="http://schemas.microsoft.com/office/powerpoint/2010/main" val="420795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E8A1EF-8FDB-A443-419D-9AE981B4E7F4}"/>
              </a:ext>
            </a:extLst>
          </p:cNvPr>
          <p:cNvSpPr>
            <a:spLocks noGrp="1"/>
          </p:cNvSpPr>
          <p:nvPr>
            <p:ph type="title"/>
          </p:nvPr>
        </p:nvSpPr>
        <p:spPr>
          <a:xfrm>
            <a:off x="627196" y="728663"/>
            <a:ext cx="5040000" cy="938385"/>
          </a:xfrm>
        </p:spPr>
        <p:txBody>
          <a:bodyPr/>
          <a:lstStyle/>
          <a:p>
            <a:r>
              <a:rPr lang="nb-NO"/>
              <a:t>Helsenorge hele livet</a:t>
            </a:r>
            <a:br>
              <a:rPr lang="nb-NO"/>
            </a:br>
            <a:endParaRPr lang="nb-NO"/>
          </a:p>
        </p:txBody>
      </p:sp>
      <p:sp>
        <p:nvSpPr>
          <p:cNvPr id="18" name="Plassholder for tekst 17">
            <a:extLst>
              <a:ext uri="{FF2B5EF4-FFF2-40B4-BE49-F238E27FC236}">
                <a16:creationId xmlns:a16="http://schemas.microsoft.com/office/drawing/2014/main" id="{F35E73D4-5DA3-05F7-B727-5BB835473F1C}"/>
              </a:ext>
            </a:extLst>
          </p:cNvPr>
          <p:cNvSpPr>
            <a:spLocks noGrp="1"/>
          </p:cNvSpPr>
          <p:nvPr>
            <p:ph type="body" sz="quarter" idx="19"/>
          </p:nvPr>
        </p:nvSpPr>
        <p:spPr>
          <a:xfrm>
            <a:off x="627063" y="1916113"/>
            <a:ext cx="5040312" cy="4486275"/>
          </a:xfrm>
        </p:spPr>
        <p:txBody>
          <a:bodyPr vert="horz" lIns="0" tIns="0" rIns="0" bIns="0" rtlCol="0" anchor="t">
            <a:noAutofit/>
          </a:bodyPr>
          <a:lstStyle/>
          <a:p>
            <a:pPr marL="0" indent="0">
              <a:buNone/>
            </a:pPr>
            <a:r>
              <a:rPr lang="nb-NO" sz="2400" dirty="0"/>
              <a:t>Livet har mange faser. Vi tar vare på oss selv og våre kjære, men noen ganger trenger vi at andre tar vare på oss.</a:t>
            </a:r>
          </a:p>
          <a:p>
            <a:pPr marL="0" indent="0">
              <a:buNone/>
            </a:pPr>
            <a:endParaRPr lang="nb-NO" sz="2400" dirty="0"/>
          </a:p>
          <a:p>
            <a:pPr marL="0" indent="0">
              <a:buNone/>
            </a:pPr>
            <a:r>
              <a:rPr lang="nb-NO" sz="2400" dirty="0"/>
              <a:t>De som ønsker hjelp til bruk av Helsenorge kan gi </a:t>
            </a:r>
            <a:r>
              <a:rPr lang="nb-NO" sz="2400" b="1" dirty="0"/>
              <a:t>fullmakt til pårørende.</a:t>
            </a:r>
          </a:p>
        </p:txBody>
      </p:sp>
      <p:pic>
        <p:nvPicPr>
          <p:cNvPr id="28" name="Plassholder for bilde 27" descr="Nettbrett som ligger på et bord med siden &quot;Slik representerer du andre på Helsenorge&quot; åpen">
            <a:extLst>
              <a:ext uri="{FF2B5EF4-FFF2-40B4-BE49-F238E27FC236}">
                <a16:creationId xmlns:a16="http://schemas.microsoft.com/office/drawing/2014/main" id="{0AD4406F-715F-8EFC-40B6-3DACF9838CCE}"/>
              </a:ext>
              <a:ext uri="{C183D7F6-B498-43B3-948B-1728B52AA6E4}">
                <adec:decorative xmlns:adec="http://schemas.microsoft.com/office/drawing/2017/decorative" val="0"/>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t="88" b="88"/>
          <a:stretch/>
        </p:blipFill>
        <p:spPr>
          <a:xfrm>
            <a:off x="6097200" y="0"/>
            <a:ext cx="6094800" cy="6858000"/>
          </a:xfrm>
          <a:solidFill>
            <a:srgbClr val="E0F9ED"/>
          </a:solidFill>
        </p:spPr>
      </p:pic>
    </p:spTree>
    <p:extLst>
      <p:ext uri="{BB962C8B-B14F-4D97-AF65-F5344CB8AC3E}">
        <p14:creationId xmlns:p14="http://schemas.microsoft.com/office/powerpoint/2010/main" val="75612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5990B46-D1D5-30A8-EE38-2FDE42284562}"/>
              </a:ext>
            </a:extLst>
          </p:cNvPr>
          <p:cNvSpPr>
            <a:spLocks noGrp="1"/>
          </p:cNvSpPr>
          <p:nvPr>
            <p:ph type="title"/>
          </p:nvPr>
        </p:nvSpPr>
        <p:spPr/>
        <p:txBody>
          <a:bodyPr/>
          <a:lstStyle/>
          <a:p>
            <a:r>
              <a:rPr lang="nb-NO"/>
              <a:t>Hvordan fungerer fullmakt på Helsenorge?</a:t>
            </a:r>
          </a:p>
        </p:txBody>
      </p:sp>
      <p:pic>
        <p:nvPicPr>
          <p:cNvPr id="1026" name="Picture 2">
            <a:extLst>
              <a:ext uri="{FF2B5EF4-FFF2-40B4-BE49-F238E27FC236}">
                <a16:creationId xmlns:a16="http://schemas.microsoft.com/office/drawing/2014/main" id="{6B1384B6-5453-89A5-6227-868C387FDBC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67" y="1622275"/>
            <a:ext cx="4438650" cy="5210175"/>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avrundede hjørner 6">
            <a:extLst>
              <a:ext uri="{FF2B5EF4-FFF2-40B4-BE49-F238E27FC236}">
                <a16:creationId xmlns:a16="http://schemas.microsoft.com/office/drawing/2014/main" id="{3C8548B7-7B02-2534-52C7-50889A9759E6}"/>
              </a:ext>
            </a:extLst>
          </p:cNvPr>
          <p:cNvSpPr/>
          <p:nvPr/>
        </p:nvSpPr>
        <p:spPr>
          <a:xfrm>
            <a:off x="1022110" y="1693264"/>
            <a:ext cx="2642344" cy="106354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enten gi eller få fullmakt</a:t>
            </a:r>
          </a:p>
        </p:txBody>
      </p:sp>
      <p:sp>
        <p:nvSpPr>
          <p:cNvPr id="2" name="Rektangel: avrundede hjørner 1">
            <a:extLst>
              <a:ext uri="{FF2B5EF4-FFF2-40B4-BE49-F238E27FC236}">
                <a16:creationId xmlns:a16="http://schemas.microsoft.com/office/drawing/2014/main" id="{868A4C60-22D9-A7FF-ACB1-475DCE8CCD5D}"/>
              </a:ext>
            </a:extLst>
          </p:cNvPr>
          <p:cNvSpPr/>
          <p:nvPr/>
        </p:nvSpPr>
        <p:spPr>
          <a:xfrm>
            <a:off x="603008" y="3284538"/>
            <a:ext cx="2614249" cy="105203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Den som gir fullmakt må ha fylt 16 år</a:t>
            </a:r>
          </a:p>
        </p:txBody>
      </p:sp>
      <p:sp>
        <p:nvSpPr>
          <p:cNvPr id="8" name="Rektangel: avrundede hjørner 7">
            <a:extLst>
              <a:ext uri="{FF2B5EF4-FFF2-40B4-BE49-F238E27FC236}">
                <a16:creationId xmlns:a16="http://schemas.microsoft.com/office/drawing/2014/main" id="{4EF8A47C-3216-E1C1-1926-0F28F8910579}"/>
              </a:ext>
            </a:extLst>
          </p:cNvPr>
          <p:cNvSpPr/>
          <p:nvPr/>
        </p:nvSpPr>
        <p:spPr>
          <a:xfrm>
            <a:off x="863616" y="4785049"/>
            <a:ext cx="2800838" cy="119497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Den som får fullmakt må ha fylt 18 år</a:t>
            </a:r>
          </a:p>
        </p:txBody>
      </p:sp>
      <p:sp>
        <p:nvSpPr>
          <p:cNvPr id="11" name="Rektangel: avrundede hjørner 10">
            <a:extLst>
              <a:ext uri="{FF2B5EF4-FFF2-40B4-BE49-F238E27FC236}">
                <a16:creationId xmlns:a16="http://schemas.microsoft.com/office/drawing/2014/main" id="{1937AA91-F316-4AF8-2BF9-4A4F3670DA07}"/>
              </a:ext>
            </a:extLst>
          </p:cNvPr>
          <p:cNvSpPr/>
          <p:nvPr/>
        </p:nvSpPr>
        <p:spPr>
          <a:xfrm>
            <a:off x="7702036" y="1506665"/>
            <a:ext cx="3255611" cy="143751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gi fullmakt digitalt på Helsenorge eller ved å sende et skjema i posten</a:t>
            </a:r>
            <a:endParaRPr kumimoji="0" lang="nb-NO"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ktangel: avrundede hjørner 9">
            <a:extLst>
              <a:ext uri="{FF2B5EF4-FFF2-40B4-BE49-F238E27FC236}">
                <a16:creationId xmlns:a16="http://schemas.microsoft.com/office/drawing/2014/main" id="{EF0B2BE0-F439-77D8-8798-BDAA97563533}"/>
              </a:ext>
            </a:extLst>
          </p:cNvPr>
          <p:cNvSpPr/>
          <p:nvPr/>
        </p:nvSpPr>
        <p:spPr>
          <a:xfrm>
            <a:off x="8756337" y="3239330"/>
            <a:ext cx="2945807" cy="152333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a:t>
            </a:r>
            <a:r>
              <a:rPr lang="nb-NO" sz="2000" dirty="0">
                <a:solidFill>
                  <a:srgbClr val="000000"/>
                </a:solidFill>
                <a:latin typeface="Arial" panose="020B0604020202020204"/>
              </a:rPr>
              <a:t>u</a:t>
            </a: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 som gir fullmakten velger hva den som får fullmakten skal få tilgang til </a:t>
            </a:r>
          </a:p>
        </p:txBody>
      </p:sp>
      <p:sp>
        <p:nvSpPr>
          <p:cNvPr id="9" name="Rektangel: avrundede hjørner 8">
            <a:extLst>
              <a:ext uri="{FF2B5EF4-FFF2-40B4-BE49-F238E27FC236}">
                <a16:creationId xmlns:a16="http://schemas.microsoft.com/office/drawing/2014/main" id="{574E7258-4D18-07F4-DFDE-B81BEE579462}"/>
              </a:ext>
            </a:extLst>
          </p:cNvPr>
          <p:cNvSpPr/>
          <p:nvPr/>
        </p:nvSpPr>
        <p:spPr>
          <a:xfrm>
            <a:off x="8012334" y="5124187"/>
            <a:ext cx="2759499" cy="129671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gi fullmakt i en utvalgt periode eller på ubestemt tid</a:t>
            </a:r>
          </a:p>
        </p:txBody>
      </p:sp>
    </p:spTree>
    <p:extLst>
      <p:ext uri="{BB962C8B-B14F-4D97-AF65-F5344CB8AC3E}">
        <p14:creationId xmlns:p14="http://schemas.microsoft.com/office/powerpoint/2010/main" val="3698412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11" grpId="0" animBg="1"/>
      <p:bldP spid="10"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F2A4E9-63A2-B38F-1040-AAF096732CD4}"/>
              </a:ext>
            </a:extLst>
          </p:cNvPr>
          <p:cNvSpPr>
            <a:spLocks noGrp="1"/>
          </p:cNvSpPr>
          <p:nvPr>
            <p:ph type="title"/>
          </p:nvPr>
        </p:nvSpPr>
        <p:spPr>
          <a:xfrm>
            <a:off x="627196" y="728663"/>
            <a:ext cx="5040000" cy="938385"/>
          </a:xfrm>
        </p:spPr>
        <p:txBody>
          <a:bodyPr anchor="t">
            <a:normAutofit/>
          </a:bodyPr>
          <a:lstStyle/>
          <a:p>
            <a:r>
              <a:rPr lang="nb-NO" sz="3300" dirty="0"/>
              <a:t>Fullmakt ved å sende skjema i posten</a:t>
            </a:r>
          </a:p>
        </p:txBody>
      </p:sp>
      <p:sp>
        <p:nvSpPr>
          <p:cNvPr id="4" name="Plassholder for innhold 3">
            <a:extLst>
              <a:ext uri="{FF2B5EF4-FFF2-40B4-BE49-F238E27FC236}">
                <a16:creationId xmlns:a16="http://schemas.microsoft.com/office/drawing/2014/main" id="{38995809-0403-C17C-1FD6-9FE179AD770F}"/>
              </a:ext>
            </a:extLst>
          </p:cNvPr>
          <p:cNvSpPr>
            <a:spLocks noGrp="1"/>
          </p:cNvSpPr>
          <p:nvPr>
            <p:ph type="body" sz="quarter" idx="19"/>
          </p:nvPr>
        </p:nvSpPr>
        <p:spPr>
          <a:xfrm>
            <a:off x="627196" y="1916113"/>
            <a:ext cx="5040000" cy="4486275"/>
          </a:xfrm>
        </p:spPr>
        <p:txBody>
          <a:bodyPr>
            <a:normAutofit/>
          </a:bodyPr>
          <a:lstStyle/>
          <a:p>
            <a:pPr marL="342900" indent="-342900"/>
            <a:endParaRPr lang="nb-NO" dirty="0"/>
          </a:p>
          <a:p>
            <a:pPr marL="342900" indent="-342900"/>
            <a:r>
              <a:rPr lang="nb-NO" dirty="0"/>
              <a:t>Hvor finner du skjemaet?</a:t>
            </a:r>
          </a:p>
          <a:p>
            <a:pPr marL="574562" lvl="1" indent="-342900"/>
            <a:r>
              <a:rPr lang="nb-NO" sz="2000" dirty="0">
                <a:hlinkClick r:id="rId3"/>
              </a:rPr>
              <a:t>Last ned fra helsenorge.no</a:t>
            </a:r>
            <a:r>
              <a:rPr lang="nb-NO" sz="2000" dirty="0"/>
              <a:t>, eller</a:t>
            </a:r>
          </a:p>
          <a:p>
            <a:pPr marL="574562" lvl="1" indent="-342900"/>
            <a:r>
              <a:rPr lang="nb-NO" sz="2000" dirty="0"/>
              <a:t>Ring Veiledning Helsenorge på telefon </a:t>
            </a:r>
            <a:br>
              <a:rPr lang="nb-NO" sz="2000" dirty="0"/>
            </a:br>
            <a:r>
              <a:rPr lang="nb-NO" sz="2000" dirty="0"/>
              <a:t>til 23 32 70 00, og be de sende skjemaet til din adresse</a:t>
            </a:r>
          </a:p>
          <a:p>
            <a:pPr marL="574562" lvl="1" indent="-342900"/>
            <a:endParaRPr lang="nb-NO" sz="2000" dirty="0"/>
          </a:p>
          <a:p>
            <a:pPr marL="342900" indent="-342900"/>
            <a:r>
              <a:rPr lang="nb-NO" dirty="0"/>
              <a:t>Den som gir fullmakten må signere utfylt skjema og legge ved kopi av sin legitimasjon</a:t>
            </a:r>
          </a:p>
        </p:txBody>
      </p:sp>
      <p:pic>
        <p:nvPicPr>
          <p:cNvPr id="9" name="Bilde 8">
            <a:extLst>
              <a:ext uri="{FF2B5EF4-FFF2-40B4-BE49-F238E27FC236}">
                <a16:creationId xmlns:a16="http://schemas.microsoft.com/office/drawing/2014/main" id="{FE047571-0DD7-9309-7DB1-7B99388144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42668" y="333375"/>
            <a:ext cx="4456853" cy="6300543"/>
          </a:xfrm>
          <a:prstGeom prst="rect">
            <a:avLst/>
          </a:prstGeom>
          <a:ln>
            <a:solidFill>
              <a:schemeClr val="bg1">
                <a:lumMod val="75000"/>
              </a:schemeClr>
            </a:solidFill>
          </a:ln>
        </p:spPr>
      </p:pic>
    </p:spTree>
    <p:extLst>
      <p:ext uri="{BB962C8B-B14F-4D97-AF65-F5344CB8AC3E}">
        <p14:creationId xmlns:p14="http://schemas.microsoft.com/office/powerpoint/2010/main" val="4122987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FD680C-3EB5-1290-9322-286627F76556}"/>
              </a:ext>
            </a:extLst>
          </p:cNvPr>
          <p:cNvSpPr>
            <a:spLocks noGrp="1"/>
          </p:cNvSpPr>
          <p:nvPr>
            <p:ph type="title"/>
          </p:nvPr>
        </p:nvSpPr>
        <p:spPr/>
        <p:txBody>
          <a:bodyPr/>
          <a:lstStyle/>
          <a:p>
            <a:r>
              <a:rPr lang="nb-NO" sz="3400"/>
              <a:t>Fullmakt på Helsenorge inkluderer ikke </a:t>
            </a:r>
            <a:r>
              <a:rPr lang="nb-NO" sz="3400" err="1"/>
              <a:t>Helfo</a:t>
            </a:r>
            <a:r>
              <a:rPr lang="nb-NO" sz="3400"/>
              <a:t>-tjenester</a:t>
            </a:r>
          </a:p>
        </p:txBody>
      </p:sp>
      <p:sp>
        <p:nvSpPr>
          <p:cNvPr id="7" name="Rektangel 6">
            <a:extLst>
              <a:ext uri="{FF2B5EF4-FFF2-40B4-BE49-F238E27FC236}">
                <a16:creationId xmlns:a16="http://schemas.microsoft.com/office/drawing/2014/main" id="{1D34B120-CBF4-EAB2-CF1D-47DC0230F42F}"/>
              </a:ext>
            </a:extLst>
          </p:cNvPr>
          <p:cNvSpPr/>
          <p:nvPr/>
        </p:nvSpPr>
        <p:spPr>
          <a:xfrm>
            <a:off x="7010401" y="1928737"/>
            <a:ext cx="4522788" cy="2924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trenger en egen </a:t>
            </a:r>
            <a:r>
              <a:rPr kumimoji="0" lang="nb-NO" sz="2000" b="1" i="0" u="none" strike="noStrike" kern="1200" cap="none" spc="0" normalizeH="0" baseline="0" noProof="0" dirty="0">
                <a:ln>
                  <a:noFill/>
                </a:ln>
                <a:solidFill>
                  <a:srgbClr val="000000"/>
                </a:solidFill>
                <a:effectLst/>
                <a:uLnTx/>
                <a:uFillTx/>
                <a:latin typeface="Arial" panose="020B0604020202020204"/>
                <a:ea typeface="+mn-ea"/>
                <a:cs typeface="+mn-cs"/>
                <a:hlinkClick r:id="rId3"/>
              </a:rPr>
              <a:t>Helfo-fullmakt</a:t>
            </a: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 hvis du på vegne av andre skal:</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søke om Europeisk helsetrygdkort </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finne og bytte fastlege</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sjekke frikort og egenandeler </a:t>
            </a:r>
          </a:p>
        </p:txBody>
      </p:sp>
      <p:pic>
        <p:nvPicPr>
          <p:cNvPr id="5" name="Bilde 4" descr="Skjermbilde av siden på Helsenorge med informasjon om Fullmakt ved kontakt med Helfo">
            <a:extLst>
              <a:ext uri="{FF2B5EF4-FFF2-40B4-BE49-F238E27FC236}">
                <a16:creationId xmlns:a16="http://schemas.microsoft.com/office/drawing/2014/main" id="{0BF302DB-B44B-E397-1E69-1FEFECB2909F}"/>
              </a:ext>
            </a:extLst>
          </p:cNvPr>
          <p:cNvPicPr>
            <a:picLocks noChangeAspect="1"/>
          </p:cNvPicPr>
          <p:nvPr/>
        </p:nvPicPr>
        <p:blipFill>
          <a:blip r:embed="rId4"/>
          <a:stretch>
            <a:fillRect/>
          </a:stretch>
        </p:blipFill>
        <p:spPr>
          <a:xfrm>
            <a:off x="623888" y="1928737"/>
            <a:ext cx="5976609" cy="4446598"/>
          </a:xfrm>
          <a:prstGeom prst="rect">
            <a:avLst/>
          </a:prstGeom>
          <a:ln>
            <a:solidFill>
              <a:schemeClr val="bg1">
                <a:lumMod val="85000"/>
              </a:schemeClr>
            </a:solidFill>
          </a:ln>
        </p:spPr>
      </p:pic>
    </p:spTree>
    <p:extLst>
      <p:ext uri="{BB962C8B-B14F-4D97-AF65-F5344CB8AC3E}">
        <p14:creationId xmlns:p14="http://schemas.microsoft.com/office/powerpoint/2010/main" val="343404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4DC4CE-91BE-792E-7D98-02913FFCEBDA}"/>
              </a:ext>
            </a:extLst>
          </p:cNvPr>
          <p:cNvSpPr>
            <a:spLocks noGrp="1"/>
          </p:cNvSpPr>
          <p:nvPr>
            <p:ph type="title"/>
          </p:nvPr>
        </p:nvSpPr>
        <p:spPr>
          <a:xfrm>
            <a:off x="627062" y="728663"/>
            <a:ext cx="5300771" cy="938212"/>
          </a:xfrm>
        </p:spPr>
        <p:txBody>
          <a:bodyPr/>
          <a:lstStyle/>
          <a:p>
            <a:r>
              <a:rPr lang="nb-NO" sz="2400" dirty="0"/>
              <a:t>Fullmakt når noen har manglende helserettslig samtykkekompetanse​</a:t>
            </a:r>
          </a:p>
        </p:txBody>
      </p:sp>
      <p:sp>
        <p:nvSpPr>
          <p:cNvPr id="6" name="Plassholder for tekst 3">
            <a:extLst>
              <a:ext uri="{FF2B5EF4-FFF2-40B4-BE49-F238E27FC236}">
                <a16:creationId xmlns:a16="http://schemas.microsoft.com/office/drawing/2014/main" id="{83010ECF-A793-47E9-1B4E-E60C20D9400C}"/>
              </a:ext>
            </a:extLst>
          </p:cNvPr>
          <p:cNvSpPr>
            <a:spLocks noGrp="1"/>
          </p:cNvSpPr>
          <p:nvPr>
            <p:ph type="body" sz="quarter" idx="19"/>
          </p:nvPr>
        </p:nvSpPr>
        <p:spPr>
          <a:xfrm>
            <a:off x="627196" y="1916113"/>
            <a:ext cx="5040000" cy="4486275"/>
          </a:xfrm>
        </p:spPr>
        <p:txBody>
          <a:bodyPr vert="horz" lIns="0" tIns="0" rIns="0" bIns="0" rtlCol="0">
            <a:noAutofit/>
          </a:bodyPr>
          <a:lstStyle>
            <a:lvl1pPr marL="215989" indent="-216000" algn="l" defTabSz="914354" rtl="0" eaLnBrk="1" latinLnBrk="0" hangingPunct="1">
              <a:lnSpc>
                <a:spcPct val="100000"/>
              </a:lnSpc>
              <a:spcBef>
                <a:spcPts val="1000"/>
              </a:spcBef>
              <a:buClr>
                <a:schemeClr val="tx2"/>
              </a:buClr>
              <a:buFont typeface="Arial" panose="020B0604020202020204" pitchFamily="34" charset="0"/>
              <a:buChar char="•"/>
              <a:tabLst/>
              <a:defRPr sz="20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2"/>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2"/>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2"/>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2"/>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Pårørende kan </a:t>
            </a:r>
            <a:r>
              <a:rPr lang="nb-NO" b="1" dirty="0"/>
              <a:t>be</a:t>
            </a:r>
            <a:r>
              <a:rPr lang="nb-NO" dirty="0"/>
              <a:t> om å få fullmakt på vegne av andre</a:t>
            </a:r>
          </a:p>
          <a:p>
            <a:r>
              <a:rPr lang="nb-NO" dirty="0"/>
              <a:t>Fullmakten er på vegne av noen som </a:t>
            </a:r>
            <a:br>
              <a:rPr lang="nb-NO" dirty="0"/>
            </a:br>
            <a:r>
              <a:rPr lang="nb-NO" dirty="0"/>
              <a:t>er ute av stand til å ivareta sine interesser og forstå hva et samtykke innebærer </a:t>
            </a:r>
          </a:p>
          <a:p>
            <a:pPr lvl="1"/>
            <a:r>
              <a:rPr lang="nb-NO" dirty="0"/>
              <a:t>Manglende helserettslig samtykkekompetanse</a:t>
            </a:r>
          </a:p>
          <a:p>
            <a:r>
              <a:rPr lang="nb-NO" dirty="0"/>
              <a:t>Det er kun de nærmeste pårørende som kan få en slik fullmakt</a:t>
            </a:r>
          </a:p>
          <a:p>
            <a:r>
              <a:rPr lang="nb-NO" dirty="0"/>
              <a:t>Søk på ordet «samtykkekompetanse» på helsenorge.no for å finne skjemaet</a:t>
            </a:r>
          </a:p>
          <a:p>
            <a:endParaRPr lang="nb-NO" dirty="0"/>
          </a:p>
        </p:txBody>
      </p:sp>
      <p:pic>
        <p:nvPicPr>
          <p:cNvPr id="7" name="Plassholder for bilde 6" descr="Person som holder hånd">
            <a:extLst>
              <a:ext uri="{FF2B5EF4-FFF2-40B4-BE49-F238E27FC236}">
                <a16:creationId xmlns:a16="http://schemas.microsoft.com/office/drawing/2014/main" id="{0ACE480F-FC52-140E-C2D9-D84ECFF1D783}"/>
              </a:ext>
            </a:extLst>
          </p:cNvPr>
          <p:cNvPicPr>
            <a:picLocks noGrp="1" noChangeAspect="1"/>
          </p:cNvPicPr>
          <p:nvPr>
            <p:ph type="pic" sz="quarter" idx="17"/>
          </p:nvPr>
        </p:nvPicPr>
        <p:blipFill>
          <a:blip r:embed="rId3"/>
          <a:srcRect l="20346" r="20346"/>
          <a:stretch/>
        </p:blipFill>
        <p:spPr>
          <a:xfrm>
            <a:off x="6097200" y="0"/>
            <a:ext cx="6094800" cy="6858000"/>
          </a:xfrm>
        </p:spPr>
      </p:pic>
    </p:spTree>
    <p:extLst>
      <p:ext uri="{BB962C8B-B14F-4D97-AF65-F5344CB8AC3E}">
        <p14:creationId xmlns:p14="http://schemas.microsoft.com/office/powerpoint/2010/main" val="188216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F5EA37-2F99-BCF1-C563-CCD17628AF92}"/>
              </a:ext>
            </a:extLst>
          </p:cNvPr>
          <p:cNvSpPr>
            <a:spLocks noGrp="1"/>
          </p:cNvSpPr>
          <p:nvPr>
            <p:ph type="title"/>
          </p:nvPr>
        </p:nvSpPr>
        <p:spPr/>
        <p:txBody>
          <a:bodyPr/>
          <a:lstStyle/>
          <a:p>
            <a:r>
              <a:rPr lang="nb-NO" dirty="0"/>
              <a:t>Bruk av fremtidsfullmakt​</a:t>
            </a:r>
          </a:p>
        </p:txBody>
      </p:sp>
      <p:sp>
        <p:nvSpPr>
          <p:cNvPr id="4" name="Plassholder for tekst 3">
            <a:extLst>
              <a:ext uri="{FF2B5EF4-FFF2-40B4-BE49-F238E27FC236}">
                <a16:creationId xmlns:a16="http://schemas.microsoft.com/office/drawing/2014/main" id="{B11E8EFA-1386-5949-4C38-56F7C677EE40}"/>
              </a:ext>
            </a:extLst>
          </p:cNvPr>
          <p:cNvSpPr>
            <a:spLocks noGrp="1"/>
          </p:cNvSpPr>
          <p:nvPr>
            <p:ph type="body" sz="quarter" idx="19"/>
          </p:nvPr>
        </p:nvSpPr>
        <p:spPr>
          <a:xfrm>
            <a:off x="623888" y="1643062"/>
            <a:ext cx="5040000" cy="4486275"/>
          </a:xfrm>
        </p:spPr>
        <p:txBody>
          <a:bodyPr/>
          <a:lstStyle/>
          <a:p>
            <a:pPr marL="342900" indent="-342900" fontAlgn="base">
              <a:lnSpc>
                <a:spcPts val="2175"/>
              </a:lnSpc>
            </a:pPr>
            <a:r>
              <a:rPr lang="nb-NO" noProof="0" dirty="0">
                <a:solidFill>
                  <a:srgbClr val="000000"/>
                </a:solidFill>
                <a:latin typeface="Arial" panose="020B0604020202020204" pitchFamily="34" charset="0"/>
              </a:rPr>
              <a:t>En fremtidsfullmakt er et privat alternativ til vergemål</a:t>
            </a:r>
          </a:p>
          <a:p>
            <a:pPr marL="342900" indent="-342900" fontAlgn="base">
              <a:lnSpc>
                <a:spcPts val="2175"/>
              </a:lnSpc>
            </a:pPr>
            <a:r>
              <a:rPr lang="nb-NO" dirty="0">
                <a:solidFill>
                  <a:srgbClr val="000000"/>
                </a:solidFill>
                <a:latin typeface="Arial" panose="020B0604020202020204" pitchFamily="34" charset="0"/>
              </a:rPr>
              <a:t>Pårørende kan bruke fremtidsfullmakt for å få tilgang til Helsenorge på vegne av den som har gitt fremtidsfullmakten </a:t>
            </a:r>
            <a:r>
              <a:rPr lang="en-US" dirty="0">
                <a:solidFill>
                  <a:srgbClr val="000000"/>
                </a:solidFill>
                <a:latin typeface="Arial" panose="020B0604020202020204" pitchFamily="34" charset="0"/>
              </a:rPr>
              <a:t>​</a:t>
            </a:r>
          </a:p>
          <a:p>
            <a:pPr marL="342900" indent="-342900" fontAlgn="base">
              <a:lnSpc>
                <a:spcPts val="2175"/>
              </a:lnSpc>
            </a:pPr>
            <a:r>
              <a:rPr lang="nb-NO" b="0" i="0" u="none" strike="noStrike" dirty="0">
                <a:solidFill>
                  <a:srgbClr val="000000"/>
                </a:solidFill>
                <a:effectLst/>
                <a:latin typeface="Arial" panose="020B0604020202020204" pitchFamily="34" charset="0"/>
              </a:rPr>
              <a:t>Forutsetter:</a:t>
            </a:r>
            <a:r>
              <a:rPr lang="en-US" b="0" i="0" dirty="0">
                <a:solidFill>
                  <a:srgbClr val="000000"/>
                </a:solidFill>
                <a:effectLst/>
                <a:latin typeface="Arial" panose="020B0604020202020204" pitchFamily="34" charset="0"/>
              </a:rPr>
              <a:t>​</a:t>
            </a:r>
          </a:p>
          <a:p>
            <a:pPr marL="574562" lvl="1" indent="-342900" fontAlgn="base">
              <a:lnSpc>
                <a:spcPts val="2175"/>
              </a:lnSpc>
            </a:pPr>
            <a:r>
              <a:rPr lang="nb-NO" b="0" i="0" u="none" strike="noStrike" dirty="0">
                <a:solidFill>
                  <a:srgbClr val="000000"/>
                </a:solidFill>
                <a:effectLst/>
                <a:latin typeface="Arial" panose="020B0604020202020204" pitchFamily="34" charset="0"/>
              </a:rPr>
              <a:t>Fullmakten må omfatte områdene "personlige forhold" og/eller "helse" for å være gyldig for Helsenorge</a:t>
            </a:r>
            <a:r>
              <a:rPr lang="en-US" b="0" i="0" dirty="0">
                <a:solidFill>
                  <a:srgbClr val="000000"/>
                </a:solidFill>
                <a:effectLst/>
                <a:latin typeface="Arial" panose="020B0604020202020204" pitchFamily="34" charset="0"/>
              </a:rPr>
              <a:t>​</a:t>
            </a:r>
          </a:p>
          <a:p>
            <a:pPr marL="574562" lvl="1" indent="-342900" fontAlgn="base">
              <a:lnSpc>
                <a:spcPts val="2175"/>
              </a:lnSpc>
            </a:pPr>
            <a:r>
              <a:rPr lang="nb-NO" b="0" i="0" u="none" strike="noStrike" dirty="0">
                <a:solidFill>
                  <a:srgbClr val="000000"/>
                </a:solidFill>
                <a:effectLst/>
                <a:latin typeface="Arial" panose="020B0604020202020204" pitchFamily="34" charset="0"/>
              </a:rPr>
              <a:t>Fremtidsfullmakten må være stadfestet av Statsforvalteren</a:t>
            </a:r>
            <a:r>
              <a:rPr lang="en-US" b="0" i="0" dirty="0">
                <a:solidFill>
                  <a:srgbClr val="000000"/>
                </a:solidFill>
                <a:effectLst/>
                <a:latin typeface="Arial" panose="020B0604020202020204" pitchFamily="34" charset="0"/>
              </a:rPr>
              <a:t>​</a:t>
            </a:r>
          </a:p>
          <a:p>
            <a:pPr marL="342900" indent="-342900"/>
            <a:r>
              <a:rPr lang="nb-NO" dirty="0"/>
              <a:t>Pårørende går frem på samme måte på helsenorge.no som ved «Fullmakt når noen har manglende helserettslig samtykkekompetanse»</a:t>
            </a:r>
          </a:p>
        </p:txBody>
      </p:sp>
      <p:pic>
        <p:nvPicPr>
          <p:cNvPr id="4100" name="Picture 4" descr="Eldre mann med briller sammen med barnebarnet sitt">
            <a:extLst>
              <a:ext uri="{FF2B5EF4-FFF2-40B4-BE49-F238E27FC236}">
                <a16:creationId xmlns:a16="http://schemas.microsoft.com/office/drawing/2014/main" id="{0385C8C9-98FF-265E-D7AA-07B0136626E4}"/>
              </a:ext>
            </a:extLst>
          </p:cNvPr>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l="20357" r="2035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3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FAC2C2C-16BA-8AF9-60C3-B2E674DB21F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D007D0D-85CA-939D-769C-FAFD1478BDCE}"/>
              </a:ext>
            </a:extLst>
          </p:cNvPr>
          <p:cNvSpPr>
            <a:spLocks noGrp="1"/>
          </p:cNvSpPr>
          <p:nvPr>
            <p:ph type="title"/>
          </p:nvPr>
        </p:nvSpPr>
        <p:spPr>
          <a:xfrm>
            <a:off x="627196" y="728662"/>
            <a:ext cx="10905992" cy="612776"/>
          </a:xfrm>
        </p:spPr>
        <p:txBody>
          <a:bodyPr/>
          <a:lstStyle/>
          <a:p>
            <a:r>
              <a:rPr lang="nb-NO" sz="3400" dirty="0"/>
              <a:t>Få hjelp med fullmakt og representasjon på Helsenorge</a:t>
            </a:r>
          </a:p>
        </p:txBody>
      </p:sp>
      <p:sp>
        <p:nvSpPr>
          <p:cNvPr id="9" name="Plassholder for tekst 8">
            <a:extLst>
              <a:ext uri="{FF2B5EF4-FFF2-40B4-BE49-F238E27FC236}">
                <a16:creationId xmlns:a16="http://schemas.microsoft.com/office/drawing/2014/main" id="{CECD9BF7-4F23-AD5F-D7A3-E90335A07679}"/>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F8874544-93E4-CD87-D669-6EF58D87D8E0}"/>
              </a:ext>
            </a:extLst>
          </p:cNvPr>
          <p:cNvSpPr txBox="1"/>
          <p:nvPr/>
        </p:nvSpPr>
        <p:spPr>
          <a:xfrm>
            <a:off x="5051798" y="2488415"/>
            <a:ext cx="7140202" cy="70788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Hvis du eller dine pårørende ønsker hjelp kan dere </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ringe Veiledning Helsenorge:</a:t>
            </a:r>
          </a:p>
        </p:txBody>
      </p:sp>
      <p:sp>
        <p:nvSpPr>
          <p:cNvPr id="5" name="TekstSylinder 4">
            <a:extLst>
              <a:ext uri="{FF2B5EF4-FFF2-40B4-BE49-F238E27FC236}">
                <a16:creationId xmlns:a16="http://schemas.microsoft.com/office/drawing/2014/main" id="{8EB3807C-AAF9-F655-30D4-5F98D485F3A1}"/>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CB476DF9-A522-5FD4-C9D4-B7DFC654F51F}"/>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Åpent hverdager mellom 08:00-15:30</a:t>
            </a:r>
          </a:p>
        </p:txBody>
      </p:sp>
      <p:pic>
        <p:nvPicPr>
          <p:cNvPr id="8" name="Grafikk 7">
            <a:extLst>
              <a:ext uri="{FF2B5EF4-FFF2-40B4-BE49-F238E27FC236}">
                <a16:creationId xmlns:a16="http://schemas.microsoft.com/office/drawing/2014/main" id="{CBE0731B-0972-62CF-A74B-BDFB29CEE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3178972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5</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Om bruk av tjenester på Helsenorge</a:t>
            </a:r>
          </a:p>
        </p:txBody>
      </p:sp>
    </p:spTree>
    <p:extLst>
      <p:ext uri="{BB962C8B-B14F-4D97-AF65-F5344CB8AC3E}">
        <p14:creationId xmlns:p14="http://schemas.microsoft.com/office/powerpoint/2010/main" val="9385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1</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wrap="none"/>
          <a:lstStyle/>
          <a:p>
            <a:r>
              <a:rPr lang="nb-NO" dirty="0"/>
              <a:t>Hva Helsenorge er og hva vi kan gjøre der</a:t>
            </a:r>
          </a:p>
        </p:txBody>
      </p:sp>
    </p:spTree>
    <p:extLst>
      <p:ext uri="{BB962C8B-B14F-4D97-AF65-F5344CB8AC3E}">
        <p14:creationId xmlns:p14="http://schemas.microsoft.com/office/powerpoint/2010/main" val="127249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3D9689-C935-0B26-C530-6E753819A89F}"/>
              </a:ext>
            </a:extLst>
          </p:cNvPr>
          <p:cNvSpPr>
            <a:spLocks noGrp="1"/>
          </p:cNvSpPr>
          <p:nvPr>
            <p:ph type="title" idx="4294967295"/>
          </p:nvPr>
        </p:nvSpPr>
        <p:spPr>
          <a:xfrm>
            <a:off x="627196" y="-612776"/>
            <a:ext cx="10905992" cy="612776"/>
          </a:xfrm>
        </p:spPr>
        <p:txBody>
          <a:bodyPr vert="horz" lIns="0" tIns="0" rIns="0" bIns="0" rtlCol="0" anchor="b">
            <a:noAutofit/>
          </a:bodyPr>
          <a:lstStyle/>
          <a:p>
            <a:r>
              <a:rPr lang="nb-NO" dirty="0"/>
              <a:t>Forsiden til helsenorge.no når testpersonen Kurt Håkon har logget inn</a:t>
            </a:r>
          </a:p>
        </p:txBody>
      </p:sp>
      <p:pic>
        <p:nvPicPr>
          <p:cNvPr id="10" name="Bilde 9" descr="Skjermbilde av innlogget forside på Helsenorge">
            <a:extLst>
              <a:ext uri="{FF2B5EF4-FFF2-40B4-BE49-F238E27FC236}">
                <a16:creationId xmlns:a16="http://schemas.microsoft.com/office/drawing/2014/main" id="{018C43DE-ADC6-0B98-B212-8D5C97D1ED01}"/>
              </a:ext>
            </a:extLst>
          </p:cNvPr>
          <p:cNvPicPr>
            <a:picLocks noChangeAspect="1"/>
          </p:cNvPicPr>
          <p:nvPr/>
        </p:nvPicPr>
        <p:blipFill>
          <a:blip r:embed="rId3"/>
          <a:stretch>
            <a:fillRect/>
          </a:stretch>
        </p:blipFill>
        <p:spPr>
          <a:xfrm>
            <a:off x="1969002" y="0"/>
            <a:ext cx="8253996" cy="6858000"/>
          </a:xfrm>
          <a:prstGeom prst="rect">
            <a:avLst/>
          </a:prstGeom>
          <a:ln>
            <a:solidFill>
              <a:schemeClr val="bg1">
                <a:lumMod val="75000"/>
              </a:schemeClr>
            </a:solidFill>
          </a:ln>
        </p:spPr>
      </p:pic>
    </p:spTree>
    <p:extLst>
      <p:ext uri="{BB962C8B-B14F-4D97-AF65-F5344CB8AC3E}">
        <p14:creationId xmlns:p14="http://schemas.microsoft.com/office/powerpoint/2010/main" val="271320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CD1D4A2-61CA-51D6-788C-441552CDCB79}"/>
              </a:ext>
            </a:extLst>
          </p:cNvPr>
          <p:cNvSpPr>
            <a:spLocks noGrp="1"/>
          </p:cNvSpPr>
          <p:nvPr>
            <p:ph type="title" idx="4294967295"/>
          </p:nvPr>
        </p:nvSpPr>
        <p:spPr>
          <a:xfrm>
            <a:off x="627196" y="-612776"/>
            <a:ext cx="10905992" cy="612776"/>
          </a:xfrm>
        </p:spPr>
        <p:txBody>
          <a:bodyPr vert="horz" lIns="0" tIns="0" rIns="0" bIns="0" rtlCol="0" anchor="b">
            <a:noAutofit/>
          </a:bodyPr>
          <a:lstStyle/>
          <a:p>
            <a:r>
              <a:rPr lang="nb-NO" dirty="0"/>
              <a:t>Knappene «Fastlegen din», «Timeavtaler», «Resepter», «Innboks» og «Se alle tjenester» når testpersonen Kurt Håkon er logget inn på Helsenorge</a:t>
            </a:r>
          </a:p>
        </p:txBody>
      </p:sp>
      <p:pic>
        <p:nvPicPr>
          <p:cNvPr id="5" name="Bilde 4" descr="Skjermbilde av innlogget forside på Helsenorge med markering på knappene &quot;Timeavtaler&quot;, &quot;Resepter&quot;, &quot;Innboks&quot;, &quot;Se alle tjenester&quot; og &quot;Din fastlege&quot;">
            <a:extLst>
              <a:ext uri="{FF2B5EF4-FFF2-40B4-BE49-F238E27FC236}">
                <a16:creationId xmlns:a16="http://schemas.microsoft.com/office/drawing/2014/main" id="{33E68E5A-5C23-2B32-6F51-17AEF322B1B0}"/>
              </a:ext>
            </a:extLst>
          </p:cNvPr>
          <p:cNvPicPr>
            <a:picLocks noChangeAspect="1"/>
          </p:cNvPicPr>
          <p:nvPr/>
        </p:nvPicPr>
        <p:blipFill>
          <a:blip r:embed="rId3"/>
          <a:stretch>
            <a:fillRect/>
          </a:stretch>
        </p:blipFill>
        <p:spPr>
          <a:xfrm>
            <a:off x="1969002" y="0"/>
            <a:ext cx="8253996" cy="6858000"/>
          </a:xfrm>
          <a:prstGeom prst="rect">
            <a:avLst/>
          </a:prstGeom>
          <a:ln>
            <a:solidFill>
              <a:schemeClr val="bg1">
                <a:lumMod val="75000"/>
              </a:schemeClr>
            </a:solidFill>
          </a:ln>
        </p:spPr>
      </p:pic>
      <p:sp>
        <p:nvSpPr>
          <p:cNvPr id="6" name="Rektangel 5">
            <a:extLst>
              <a:ext uri="{FF2B5EF4-FFF2-40B4-BE49-F238E27FC236}">
                <a16:creationId xmlns:a16="http://schemas.microsoft.com/office/drawing/2014/main" id="{0F8A7CAF-BF8C-4042-FA86-288E6A27D240}"/>
              </a:ext>
              <a:ext uri="{C183D7F6-B498-43B3-948B-1728B52AA6E4}">
                <adec:decorative xmlns:adec="http://schemas.microsoft.com/office/drawing/2017/decorative" val="1"/>
              </a:ext>
            </a:extLst>
          </p:cNvPr>
          <p:cNvSpPr/>
          <p:nvPr/>
        </p:nvSpPr>
        <p:spPr>
          <a:xfrm>
            <a:off x="2743201" y="1483360"/>
            <a:ext cx="6807200" cy="76538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0D2500CB-8594-4157-4074-73B48B538700}"/>
              </a:ext>
              <a:ext uri="{C183D7F6-B498-43B3-948B-1728B52AA6E4}">
                <adec:decorative xmlns:adec="http://schemas.microsoft.com/office/drawing/2017/decorative" val="1"/>
              </a:ext>
            </a:extLst>
          </p:cNvPr>
          <p:cNvSpPr/>
          <p:nvPr/>
        </p:nvSpPr>
        <p:spPr>
          <a:xfrm>
            <a:off x="2710295" y="3106119"/>
            <a:ext cx="6867198" cy="115252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ktangel 7">
            <a:extLst>
              <a:ext uri="{FF2B5EF4-FFF2-40B4-BE49-F238E27FC236}">
                <a16:creationId xmlns:a16="http://schemas.microsoft.com/office/drawing/2014/main" id="{8D94AFB9-BB2F-4CD1-0A62-FEBA5059529A}"/>
              </a:ext>
              <a:ext uri="{C183D7F6-B498-43B3-948B-1728B52AA6E4}">
                <adec:decorative xmlns:adec="http://schemas.microsoft.com/office/drawing/2017/decorative" val="1"/>
              </a:ext>
            </a:extLst>
          </p:cNvPr>
          <p:cNvSpPr/>
          <p:nvPr/>
        </p:nvSpPr>
        <p:spPr>
          <a:xfrm>
            <a:off x="5412819" y="2378602"/>
            <a:ext cx="1455342" cy="43910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892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96CA2E-780F-C202-083A-71054E625686}"/>
              </a:ext>
            </a:extLst>
          </p:cNvPr>
          <p:cNvSpPr>
            <a:spLocks noGrp="1"/>
          </p:cNvSpPr>
          <p:nvPr>
            <p:ph type="title"/>
          </p:nvPr>
        </p:nvSpPr>
        <p:spPr/>
        <p:txBody>
          <a:bodyPr/>
          <a:lstStyle/>
          <a:p>
            <a:r>
              <a:rPr lang="nb-NO" dirty="0"/>
              <a:t>Du skal nå få mer informasjon om: </a:t>
            </a:r>
          </a:p>
        </p:txBody>
      </p:sp>
      <p:sp>
        <p:nvSpPr>
          <p:cNvPr id="3" name="Plassholder for innhold 2">
            <a:extLst>
              <a:ext uri="{FF2B5EF4-FFF2-40B4-BE49-F238E27FC236}">
                <a16:creationId xmlns:a16="http://schemas.microsoft.com/office/drawing/2014/main" id="{80CD26C9-9F6B-B81E-68EB-7AD409790895}"/>
              </a:ext>
            </a:extLst>
          </p:cNvPr>
          <p:cNvSpPr>
            <a:spLocks noGrp="1"/>
          </p:cNvSpPr>
          <p:nvPr>
            <p:ph sz="half" idx="1"/>
          </p:nvPr>
        </p:nvSpPr>
        <p:spPr>
          <a:xfrm>
            <a:off x="623888" y="2124364"/>
            <a:ext cx="5040000" cy="4004974"/>
          </a:xfrm>
        </p:spPr>
        <p:txBody>
          <a:bodyPr vert="horz" lIns="0" tIns="0" rIns="0" bIns="0" rtlCol="0" anchor="t">
            <a:noAutofit/>
          </a:bodyPr>
          <a:lstStyle/>
          <a:p>
            <a:pPr marL="215900" indent="-215900"/>
            <a:r>
              <a:rPr lang="nb-NO" sz="2400" dirty="0">
                <a:cs typeface="Arial"/>
              </a:rPr>
              <a:t>Fastlegetjenester</a:t>
            </a:r>
          </a:p>
          <a:p>
            <a:pPr marL="215900" indent="-215900"/>
            <a:r>
              <a:rPr lang="nb-NO" sz="2400" dirty="0">
                <a:cs typeface="Arial"/>
              </a:rPr>
              <a:t>Innboks</a:t>
            </a:r>
            <a:endParaRPr lang="nb-NO" sz="2400" dirty="0"/>
          </a:p>
          <a:p>
            <a:pPr marL="215900" indent="-215900"/>
            <a:r>
              <a:rPr lang="nb-NO" sz="2400" dirty="0">
                <a:cs typeface="Arial"/>
              </a:rPr>
              <a:t>Resepter</a:t>
            </a:r>
            <a:endParaRPr lang="nb-NO" sz="2400" dirty="0"/>
          </a:p>
          <a:p>
            <a:pPr marL="215900" indent="-215900"/>
            <a:r>
              <a:rPr lang="nb-NO" sz="2400" dirty="0">
                <a:cs typeface="Arial"/>
              </a:rPr>
              <a:t>Vaksiner</a:t>
            </a:r>
          </a:p>
          <a:p>
            <a:pPr marL="215900" indent="-215900"/>
            <a:r>
              <a:rPr lang="nb-NO" sz="2400" dirty="0">
                <a:cs typeface="Arial"/>
              </a:rPr>
              <a:t>Frikort og egenandeler</a:t>
            </a:r>
            <a:endParaRPr lang="nb-NO" sz="1800" dirty="0"/>
          </a:p>
          <a:p>
            <a:pPr marL="215900" indent="-215900"/>
            <a:r>
              <a:rPr lang="nb-NO" sz="2400" dirty="0">
                <a:cs typeface="Arial"/>
              </a:rPr>
              <a:t>Bytte fastlege</a:t>
            </a:r>
            <a:endParaRPr lang="nb-NO" sz="1800" dirty="0"/>
          </a:p>
          <a:p>
            <a:pPr marL="215900" indent="-215900"/>
            <a:r>
              <a:rPr lang="nb-NO" sz="2400" dirty="0"/>
              <a:t>Pasientjournal</a:t>
            </a:r>
          </a:p>
          <a:p>
            <a:pPr marL="215900" indent="-215900"/>
            <a:r>
              <a:rPr lang="nb-NO" sz="2400" dirty="0"/>
              <a:t>Donorkort</a:t>
            </a:r>
          </a:p>
          <a:p>
            <a:pPr marL="0" indent="0">
              <a:buNone/>
            </a:pPr>
            <a:endParaRPr lang="nb-NO" sz="2400" dirty="0"/>
          </a:p>
          <a:p>
            <a:pPr marL="215900" indent="-215900"/>
            <a:endParaRPr lang="nb-NO" sz="2400" dirty="0"/>
          </a:p>
        </p:txBody>
      </p:sp>
      <p:sp>
        <p:nvSpPr>
          <p:cNvPr id="4" name="Plassholder for bilde 3">
            <a:extLst>
              <a:ext uri="{FF2B5EF4-FFF2-40B4-BE49-F238E27FC236}">
                <a16:creationId xmlns:a16="http://schemas.microsoft.com/office/drawing/2014/main" id="{6DA9F5C0-68A7-0F6D-D00D-067E3FD41982}"/>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nb-NO">
              <a:solidFill>
                <a:schemeClr val="accent1"/>
              </a:solidFill>
            </a:endParaRPr>
          </a:p>
        </p:txBody>
      </p:sp>
      <p:pic>
        <p:nvPicPr>
          <p:cNvPr id="9" name="Graphic 7">
            <a:extLst>
              <a:ext uri="{FF2B5EF4-FFF2-40B4-BE49-F238E27FC236}">
                <a16:creationId xmlns:a16="http://schemas.microsoft.com/office/drawing/2014/main" id="{51483D82-A4C6-CF77-6EE3-CFAA6E4D9CA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0444" y="1802451"/>
            <a:ext cx="3927111" cy="3253097"/>
          </a:xfrm>
          <a:prstGeom prst="rect">
            <a:avLst/>
          </a:prstGeom>
        </p:spPr>
      </p:pic>
    </p:spTree>
    <p:extLst>
      <p:ext uri="{BB962C8B-B14F-4D97-AF65-F5344CB8AC3E}">
        <p14:creationId xmlns:p14="http://schemas.microsoft.com/office/powerpoint/2010/main" val="391571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C66091-1F99-E1E0-6B40-F2A86C16F5A9}"/>
              </a:ext>
            </a:extLst>
          </p:cNvPr>
          <p:cNvSpPr>
            <a:spLocks noGrp="1"/>
          </p:cNvSpPr>
          <p:nvPr>
            <p:ph type="title"/>
          </p:nvPr>
        </p:nvSpPr>
        <p:spPr/>
        <p:txBody>
          <a:bodyPr/>
          <a:lstStyle/>
          <a:p>
            <a:r>
              <a:rPr lang="nb-NO" dirty="0"/>
              <a:t>Tjeneste: Fastlegen din</a:t>
            </a:r>
          </a:p>
        </p:txBody>
      </p:sp>
      <p:sp>
        <p:nvSpPr>
          <p:cNvPr id="6" name="Plassholder for innhold 5">
            <a:extLst>
              <a:ext uri="{FF2B5EF4-FFF2-40B4-BE49-F238E27FC236}">
                <a16:creationId xmlns:a16="http://schemas.microsoft.com/office/drawing/2014/main" id="{4D00B8E4-C67F-16CD-EDA7-B0C61EA690A4}"/>
              </a:ext>
            </a:extLst>
          </p:cNvPr>
          <p:cNvSpPr>
            <a:spLocks noGrp="1"/>
          </p:cNvSpPr>
          <p:nvPr>
            <p:ph sz="half" idx="2"/>
          </p:nvPr>
        </p:nvSpPr>
        <p:spPr/>
        <p:txBody>
          <a:bodyPr/>
          <a:lstStyle/>
          <a:p>
            <a:r>
              <a:rPr lang="nb-NO" sz="2400" dirty="0"/>
              <a:t>Hvilke tjenester du har tilgang til, avhenger av hva fastlegen din har valgt å tilby på Helsenorge </a:t>
            </a:r>
          </a:p>
          <a:p>
            <a:r>
              <a:rPr lang="nb-NO" sz="2400" dirty="0"/>
              <a:t>Eksempler på tjenester fastlegen kan tilby: </a:t>
            </a:r>
          </a:p>
          <a:p>
            <a:pPr lvl="1"/>
            <a:r>
              <a:rPr lang="nb-NO" sz="1800" dirty="0"/>
              <a:t>Fornye resept</a:t>
            </a:r>
          </a:p>
          <a:p>
            <a:pPr lvl="1"/>
            <a:r>
              <a:rPr lang="nb-NO" sz="1800" dirty="0"/>
              <a:t>Bestille time</a:t>
            </a:r>
          </a:p>
          <a:p>
            <a:pPr lvl="1"/>
            <a:r>
              <a:rPr lang="nb-NO" sz="1800" dirty="0"/>
              <a:t>Starte e-konsultasjon</a:t>
            </a:r>
          </a:p>
          <a:p>
            <a:pPr lvl="1"/>
            <a:r>
              <a:rPr lang="nb-NO" sz="1800" dirty="0"/>
              <a:t>Kontakte legekontoret (resepsjonen)</a:t>
            </a:r>
          </a:p>
          <a:p>
            <a:r>
              <a:rPr lang="nb-NO" sz="2400" dirty="0"/>
              <a:t>Ved kontakt via Helsenorge har fastlegen krav om å svare deg i løpet av 5 virkedager</a:t>
            </a:r>
          </a:p>
          <a:p>
            <a:r>
              <a:rPr lang="nb-NO" sz="2400" dirty="0"/>
              <a:t>Dersom fastlegen har lagt ut informasjonsmelding til sine pasienter kan du se denne på Helsenorge</a:t>
            </a:r>
          </a:p>
          <a:p>
            <a:endParaRPr lang="nb-NO" dirty="0"/>
          </a:p>
        </p:txBody>
      </p:sp>
      <p:pic>
        <p:nvPicPr>
          <p:cNvPr id="7" name="Bilde 6" descr="Skjermbilde av knappen for tjenesten Fastlegen din">
            <a:extLst>
              <a:ext uri="{FF2B5EF4-FFF2-40B4-BE49-F238E27FC236}">
                <a16:creationId xmlns:a16="http://schemas.microsoft.com/office/drawing/2014/main" id="{6ED3A6A6-5DBD-EA1B-2B9C-8DDCBA34FA9E}"/>
              </a:ext>
            </a:extLst>
          </p:cNvPr>
          <p:cNvPicPr>
            <a:picLocks noChangeAspect="1"/>
          </p:cNvPicPr>
          <p:nvPr/>
        </p:nvPicPr>
        <p:blipFill>
          <a:blip r:embed="rId3"/>
          <a:srcRect l="12843" t="39394" r="49046" b="43636"/>
          <a:stretch/>
        </p:blipFill>
        <p:spPr>
          <a:xfrm>
            <a:off x="623888" y="1916115"/>
            <a:ext cx="3213022" cy="1080656"/>
          </a:xfrm>
          <a:prstGeom prst="rect">
            <a:avLst/>
          </a:prstGeom>
          <a:ln>
            <a:solidFill>
              <a:schemeClr val="bg1">
                <a:lumMod val="85000"/>
              </a:schemeClr>
            </a:solidFill>
          </a:ln>
        </p:spPr>
      </p:pic>
    </p:spTree>
    <p:extLst>
      <p:ext uri="{BB962C8B-B14F-4D97-AF65-F5344CB8AC3E}">
        <p14:creationId xmlns:p14="http://schemas.microsoft.com/office/powerpoint/2010/main" val="155010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C5FC0B2-9257-F5A4-F3F6-4436B0C10D4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BCE8592-AE1B-DA95-1B1F-FB154053A441}"/>
              </a:ext>
            </a:extLst>
          </p:cNvPr>
          <p:cNvSpPr>
            <a:spLocks noGrp="1"/>
          </p:cNvSpPr>
          <p:nvPr>
            <p:ph type="title"/>
          </p:nvPr>
        </p:nvSpPr>
        <p:spPr/>
        <p:txBody>
          <a:bodyPr/>
          <a:lstStyle/>
          <a:p>
            <a:r>
              <a:rPr lang="nb-NO" dirty="0"/>
              <a:t>Tjeneste: Innboks</a:t>
            </a:r>
          </a:p>
        </p:txBody>
      </p:sp>
      <p:sp>
        <p:nvSpPr>
          <p:cNvPr id="4" name="Plassholder for innhold 3">
            <a:extLst>
              <a:ext uri="{FF2B5EF4-FFF2-40B4-BE49-F238E27FC236}">
                <a16:creationId xmlns:a16="http://schemas.microsoft.com/office/drawing/2014/main" id="{FC097C42-CD1D-9AD5-B837-094029E41DDE}"/>
              </a:ext>
            </a:extLst>
          </p:cNvPr>
          <p:cNvSpPr>
            <a:spLocks noGrp="1"/>
          </p:cNvSpPr>
          <p:nvPr>
            <p:ph sz="half" idx="2"/>
          </p:nvPr>
        </p:nvSpPr>
        <p:spPr/>
        <p:txBody>
          <a:bodyPr/>
          <a:lstStyle/>
          <a:p>
            <a:r>
              <a:rPr lang="nb-NO" dirty="0"/>
              <a:t>I innboksen har du oversikt over alle meldingene du har fått og sendt til helsetjenesten via Helsenorge </a:t>
            </a:r>
          </a:p>
          <a:p>
            <a:pPr lvl="1"/>
            <a:r>
              <a:rPr lang="nb-NO" dirty="0"/>
              <a:t>Meldingene kan for eksempel være fra fastlegen din, fra kommunale helsetjenester eller innkalling til time på sykehus </a:t>
            </a:r>
          </a:p>
          <a:p>
            <a:r>
              <a:rPr lang="nb-NO" dirty="0"/>
              <a:t>For å lese en melding trykker du på «Se detaljer» i Innboks</a:t>
            </a:r>
          </a:p>
          <a:p>
            <a:r>
              <a:rPr lang="nb-NO" dirty="0"/>
              <a:t>Du kan trykke på «Skriv ny melding» i Innboks hvis du vil se hvilke helsekontakter du kan skrive melding til via Helsenorge</a:t>
            </a:r>
          </a:p>
          <a:p>
            <a:r>
              <a:rPr lang="nb-NO" dirty="0"/>
              <a:t>Varsler fra Helsenorge</a:t>
            </a:r>
          </a:p>
          <a:p>
            <a:pPr lvl="1"/>
            <a:r>
              <a:rPr lang="nb-NO" dirty="0"/>
              <a:t>Du får beskjed fra Helsenorge på SMS og/eller e-post om nye meldinger og brev</a:t>
            </a:r>
          </a:p>
          <a:p>
            <a:pPr lvl="1"/>
            <a:r>
              <a:rPr lang="nb-NO" dirty="0"/>
              <a:t>Du vil få påminnelse om uleste meldinger og brev etter 4 dager </a:t>
            </a:r>
          </a:p>
          <a:p>
            <a:pPr lvl="1"/>
            <a:r>
              <a:rPr lang="nb-NO" dirty="0"/>
              <a:t>Hvis du bruker Helsenorge-appen får du pushvarsler på mobilen din i stedet for varsel på SMS og e-post, dersom du har aktivert pushvarsler</a:t>
            </a:r>
          </a:p>
          <a:p>
            <a:endParaRPr lang="nb-NO" dirty="0"/>
          </a:p>
        </p:txBody>
      </p:sp>
      <p:pic>
        <p:nvPicPr>
          <p:cNvPr id="6" name="Bilde 5" descr="Skjermbilde av knappen for tjenesten Innboks">
            <a:extLst>
              <a:ext uri="{FF2B5EF4-FFF2-40B4-BE49-F238E27FC236}">
                <a16:creationId xmlns:a16="http://schemas.microsoft.com/office/drawing/2014/main" id="{9CFE2B88-0366-7181-E58C-4B7BC3FC718E}"/>
              </a:ext>
            </a:extLst>
          </p:cNvPr>
          <p:cNvPicPr>
            <a:picLocks noChangeAspect="1"/>
          </p:cNvPicPr>
          <p:nvPr/>
        </p:nvPicPr>
        <p:blipFill>
          <a:blip r:embed="rId3"/>
          <a:stretch>
            <a:fillRect/>
          </a:stretch>
        </p:blipFill>
        <p:spPr>
          <a:xfrm>
            <a:off x="623888" y="1916115"/>
            <a:ext cx="2105439" cy="1921357"/>
          </a:xfrm>
          <a:prstGeom prst="rect">
            <a:avLst/>
          </a:prstGeom>
          <a:ln>
            <a:solidFill>
              <a:schemeClr val="bg1">
                <a:lumMod val="85000"/>
              </a:schemeClr>
            </a:solidFill>
          </a:ln>
        </p:spPr>
      </p:pic>
    </p:spTree>
    <p:extLst>
      <p:ext uri="{BB962C8B-B14F-4D97-AF65-F5344CB8AC3E}">
        <p14:creationId xmlns:p14="http://schemas.microsoft.com/office/powerpoint/2010/main" val="200879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35AB44-8EEC-29E1-E728-C3A952FF17E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9B8215C-7BD2-ADE9-2030-D34D4CA5FE08}"/>
              </a:ext>
            </a:extLst>
          </p:cNvPr>
          <p:cNvSpPr>
            <a:spLocks noGrp="1"/>
          </p:cNvSpPr>
          <p:nvPr>
            <p:ph type="title"/>
          </p:nvPr>
        </p:nvSpPr>
        <p:spPr/>
        <p:txBody>
          <a:bodyPr/>
          <a:lstStyle/>
          <a:p>
            <a:r>
              <a:rPr lang="nb-NO" dirty="0"/>
              <a:t>Tjeneste: Resepter</a:t>
            </a:r>
          </a:p>
        </p:txBody>
      </p:sp>
      <p:sp>
        <p:nvSpPr>
          <p:cNvPr id="4" name="Plassholder for innhold 3">
            <a:extLst>
              <a:ext uri="{FF2B5EF4-FFF2-40B4-BE49-F238E27FC236}">
                <a16:creationId xmlns:a16="http://schemas.microsoft.com/office/drawing/2014/main" id="{1EAD4F00-1EFB-9A02-1349-C0017F631D4F}"/>
              </a:ext>
            </a:extLst>
          </p:cNvPr>
          <p:cNvSpPr>
            <a:spLocks noGrp="1"/>
          </p:cNvSpPr>
          <p:nvPr>
            <p:ph sz="half" idx="2"/>
          </p:nvPr>
        </p:nvSpPr>
        <p:spPr/>
        <p:txBody>
          <a:bodyPr/>
          <a:lstStyle/>
          <a:p>
            <a:r>
              <a:rPr lang="nb-NO" sz="1800" dirty="0"/>
              <a:t>Tjenesten Resepter gir deg oversikt over alle medisinene dine og status for reseptene</a:t>
            </a:r>
          </a:p>
          <a:p>
            <a:pPr lvl="1"/>
            <a:r>
              <a:rPr lang="nb-NO" sz="1400" dirty="0"/>
              <a:t>Under fanen «Resepter» ser du aktive resepter og utleveringer de siste 12 månedene</a:t>
            </a:r>
          </a:p>
          <a:p>
            <a:pPr lvl="1"/>
            <a:r>
              <a:rPr lang="nb-NO" sz="1400" dirty="0"/>
              <a:t>Under fanen «Resepthistorikk» finner du alle resepter og utleveringer tre år tilbake i tid</a:t>
            </a:r>
          </a:p>
          <a:p>
            <a:r>
              <a:rPr lang="nb-NO" sz="1800" dirty="0"/>
              <a:t>Hvis du ønsker mer informasjon om en av reseptene dine, kan du trykke på «Se detaljer» på resepten</a:t>
            </a:r>
          </a:p>
          <a:p>
            <a:pPr lvl="1"/>
            <a:r>
              <a:rPr lang="nb-NO" sz="1400" dirty="0"/>
              <a:t>Der kan du blant annet se: dosering, hvem resepten ble rekvirert av, når resepten ble rekvirert og antall utleveringer</a:t>
            </a:r>
          </a:p>
          <a:p>
            <a:r>
              <a:rPr lang="nb-NO" sz="1800" dirty="0"/>
              <a:t>Det finnes en utskriftsvennlig versjon av reseptoversikten din helt nederst på Resepter-siden</a:t>
            </a:r>
          </a:p>
          <a:p>
            <a:r>
              <a:rPr lang="nb-NO" sz="1800" dirty="0"/>
              <a:t>Du kan på Helsenorge be om fornyelse av dine faste legemidler, dersom fastlegen din tilbyr denne tjenesten</a:t>
            </a:r>
          </a:p>
          <a:p>
            <a:pPr lvl="1"/>
            <a:r>
              <a:rPr lang="nb-NO" sz="1400" dirty="0"/>
              <a:t>Trykk på «Forny resept» for å se om tjenesten er tilgjengelig</a:t>
            </a:r>
          </a:p>
          <a:p>
            <a:endParaRPr lang="nb-NO" dirty="0"/>
          </a:p>
        </p:txBody>
      </p:sp>
      <p:pic>
        <p:nvPicPr>
          <p:cNvPr id="6" name="Bilde 5" descr="Skjermbilde av knappen for tjenesten Resepter">
            <a:extLst>
              <a:ext uri="{FF2B5EF4-FFF2-40B4-BE49-F238E27FC236}">
                <a16:creationId xmlns:a16="http://schemas.microsoft.com/office/drawing/2014/main" id="{E3882535-A023-F923-3AB0-EF703F3D5D06}"/>
              </a:ext>
            </a:extLst>
          </p:cNvPr>
          <p:cNvPicPr>
            <a:picLocks noChangeAspect="1"/>
          </p:cNvPicPr>
          <p:nvPr/>
        </p:nvPicPr>
        <p:blipFill rotWithShape="1">
          <a:blip r:embed="rId3"/>
          <a:srcRect t="3550" r="2593"/>
          <a:stretch/>
        </p:blipFill>
        <p:spPr>
          <a:xfrm>
            <a:off x="623888" y="1918935"/>
            <a:ext cx="2319514" cy="2103791"/>
          </a:xfrm>
          <a:prstGeom prst="rect">
            <a:avLst/>
          </a:prstGeom>
          <a:ln w="6350">
            <a:solidFill>
              <a:schemeClr val="bg1">
                <a:lumMod val="85000"/>
              </a:schemeClr>
            </a:solidFill>
          </a:ln>
        </p:spPr>
      </p:pic>
    </p:spTree>
    <p:extLst>
      <p:ext uri="{BB962C8B-B14F-4D97-AF65-F5344CB8AC3E}">
        <p14:creationId xmlns:p14="http://schemas.microsoft.com/office/powerpoint/2010/main" val="53356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41E790A-689A-BACC-59C6-31E3C81D9BE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902AAEE-139C-6540-C90F-9C4D1DCBA0AB}"/>
              </a:ext>
            </a:extLst>
          </p:cNvPr>
          <p:cNvSpPr>
            <a:spLocks noGrp="1"/>
          </p:cNvSpPr>
          <p:nvPr>
            <p:ph type="title"/>
          </p:nvPr>
        </p:nvSpPr>
        <p:spPr/>
        <p:txBody>
          <a:bodyPr/>
          <a:lstStyle/>
          <a:p>
            <a:r>
              <a:rPr lang="nb-NO" dirty="0"/>
              <a:t>Tjeneste: Vaksiner</a:t>
            </a:r>
          </a:p>
        </p:txBody>
      </p:sp>
      <p:sp>
        <p:nvSpPr>
          <p:cNvPr id="4" name="Plassholder for innhold 3">
            <a:extLst>
              <a:ext uri="{FF2B5EF4-FFF2-40B4-BE49-F238E27FC236}">
                <a16:creationId xmlns:a16="http://schemas.microsoft.com/office/drawing/2014/main" id="{C6ECC9D9-8CD4-7A86-0EBA-665D892EBBC9}"/>
              </a:ext>
            </a:extLst>
          </p:cNvPr>
          <p:cNvSpPr>
            <a:spLocks noGrp="1"/>
          </p:cNvSpPr>
          <p:nvPr>
            <p:ph sz="half" idx="2"/>
          </p:nvPr>
        </p:nvSpPr>
        <p:spPr/>
        <p:txBody>
          <a:bodyPr/>
          <a:lstStyle/>
          <a:p>
            <a:r>
              <a:rPr lang="nb-NO" dirty="0"/>
              <a:t>Tjenesten Vaksiner gir deg oversikt over hvilke vaksiner du har tatt</a:t>
            </a:r>
          </a:p>
          <a:p>
            <a:pPr lvl="1"/>
            <a:r>
              <a:rPr lang="nb-NO" dirty="0"/>
              <a:t>Trykk på «Vaksinehistorikk»</a:t>
            </a:r>
          </a:p>
          <a:p>
            <a:pPr lvl="1"/>
            <a:r>
              <a:rPr lang="nb-NO" dirty="0"/>
              <a:t>I oversikten vises alle vaksinene dine som er registrert i Nasjonalt vaksinasjonsregister (SYSVAK)</a:t>
            </a:r>
          </a:p>
          <a:p>
            <a:r>
              <a:rPr lang="nb-NO" dirty="0"/>
              <a:t>Hvis du ønsker, kan du skrive ut vaksinasjonskortet ditt</a:t>
            </a:r>
          </a:p>
          <a:p>
            <a:pPr lvl="1"/>
            <a:r>
              <a:rPr lang="nb-NO" dirty="0"/>
              <a:t>Trykk på «Vaksinekort»</a:t>
            </a:r>
          </a:p>
          <a:p>
            <a:pPr lvl="1"/>
            <a:r>
              <a:rPr lang="nb-NO" dirty="0"/>
              <a:t>Den utskriftsvennlige versjonen av vaksinasjonskortet inneholder informasjon på både norsk og engelsk</a:t>
            </a:r>
          </a:p>
          <a:p>
            <a:endParaRPr lang="nb-NO" dirty="0"/>
          </a:p>
        </p:txBody>
      </p:sp>
      <p:pic>
        <p:nvPicPr>
          <p:cNvPr id="6" name="Bilde 5" descr="Skjermbilde av knappen for tjenesten Vaksiner">
            <a:extLst>
              <a:ext uri="{FF2B5EF4-FFF2-40B4-BE49-F238E27FC236}">
                <a16:creationId xmlns:a16="http://schemas.microsoft.com/office/drawing/2014/main" id="{4FE6A0DD-B57C-8E6C-884E-CC579CEF7A73}"/>
              </a:ext>
            </a:extLst>
          </p:cNvPr>
          <p:cNvPicPr>
            <a:picLocks noChangeAspect="1"/>
          </p:cNvPicPr>
          <p:nvPr/>
        </p:nvPicPr>
        <p:blipFill rotWithShape="1">
          <a:blip r:embed="rId3"/>
          <a:srcRect l="2101" t="4651" r="1866" b="2615"/>
          <a:stretch/>
        </p:blipFill>
        <p:spPr>
          <a:xfrm>
            <a:off x="623888" y="1957059"/>
            <a:ext cx="2314222" cy="2314222"/>
          </a:xfrm>
          <a:prstGeom prst="rect">
            <a:avLst/>
          </a:prstGeom>
          <a:ln>
            <a:solidFill>
              <a:schemeClr val="bg1">
                <a:lumMod val="85000"/>
              </a:schemeClr>
            </a:solidFill>
          </a:ln>
        </p:spPr>
      </p:pic>
    </p:spTree>
    <p:extLst>
      <p:ext uri="{BB962C8B-B14F-4D97-AF65-F5344CB8AC3E}">
        <p14:creationId xmlns:p14="http://schemas.microsoft.com/office/powerpoint/2010/main" val="2398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58D8A4-5A0D-1A33-71C7-1BD407A3DD9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854930B-A283-B53F-0F9C-D0F82B7AEED5}"/>
              </a:ext>
            </a:extLst>
          </p:cNvPr>
          <p:cNvSpPr>
            <a:spLocks noGrp="1"/>
          </p:cNvSpPr>
          <p:nvPr>
            <p:ph type="title"/>
          </p:nvPr>
        </p:nvSpPr>
        <p:spPr/>
        <p:txBody>
          <a:bodyPr/>
          <a:lstStyle/>
          <a:p>
            <a:r>
              <a:rPr lang="nb-NO" dirty="0"/>
              <a:t>Tjeneste: Frikort og egenandeler</a:t>
            </a:r>
          </a:p>
        </p:txBody>
      </p:sp>
      <p:sp>
        <p:nvSpPr>
          <p:cNvPr id="4" name="Plassholder for innhold 3">
            <a:extLst>
              <a:ext uri="{FF2B5EF4-FFF2-40B4-BE49-F238E27FC236}">
                <a16:creationId xmlns:a16="http://schemas.microsoft.com/office/drawing/2014/main" id="{45F7D115-B9B0-3F7B-08FE-0878386F23CE}"/>
              </a:ext>
            </a:extLst>
          </p:cNvPr>
          <p:cNvSpPr>
            <a:spLocks noGrp="1"/>
          </p:cNvSpPr>
          <p:nvPr>
            <p:ph sz="half" idx="2"/>
          </p:nvPr>
        </p:nvSpPr>
        <p:spPr/>
        <p:txBody>
          <a:bodyPr/>
          <a:lstStyle/>
          <a:p>
            <a:r>
              <a:rPr lang="nb-NO" dirty="0"/>
              <a:t>Tjenesten Frikort og egenandeler gir oversikt over dine betalte egenandeler og du kan se hvor mye det er igjen før du får frikort</a:t>
            </a:r>
          </a:p>
          <a:p>
            <a:pPr lvl="1"/>
            <a:r>
              <a:rPr lang="nb-NO" dirty="0"/>
              <a:t>Du kan se hvilke behandlere og tjenester som utløser godkjente egenandeler</a:t>
            </a:r>
          </a:p>
          <a:p>
            <a:pPr lvl="1"/>
            <a:r>
              <a:rPr lang="nb-NO" dirty="0"/>
              <a:t>Du kan se historikk for egenandeler og frikort to år tilbake i tid</a:t>
            </a:r>
          </a:p>
          <a:p>
            <a:r>
              <a:rPr lang="nb-NO" dirty="0"/>
              <a:t>Hvis du har fått frikort, finner du en digital versjon på denne siden og kan vise frikortet herfra til helsetjenesten </a:t>
            </a:r>
          </a:p>
          <a:p>
            <a:pPr lvl="1"/>
            <a:r>
              <a:rPr lang="nb-NO" dirty="0"/>
              <a:t>Du vil også få varsel og melding i innboksen din på Helsenorge når du får innvilget frikort</a:t>
            </a:r>
          </a:p>
          <a:p>
            <a:endParaRPr lang="nb-NO" dirty="0"/>
          </a:p>
        </p:txBody>
      </p:sp>
      <p:pic>
        <p:nvPicPr>
          <p:cNvPr id="6" name="Bilde 5" descr="Skjermbilde av knappen for tjenesten Frikort og egenandeler">
            <a:extLst>
              <a:ext uri="{FF2B5EF4-FFF2-40B4-BE49-F238E27FC236}">
                <a16:creationId xmlns:a16="http://schemas.microsoft.com/office/drawing/2014/main" id="{0D74B77B-FAC7-B573-7B62-75B80A2288EB}"/>
              </a:ext>
            </a:extLst>
          </p:cNvPr>
          <p:cNvPicPr>
            <a:picLocks noChangeAspect="1"/>
          </p:cNvPicPr>
          <p:nvPr/>
        </p:nvPicPr>
        <p:blipFill rotWithShape="1">
          <a:blip r:embed="rId3"/>
          <a:srcRect l="3180" t="3669" r="3180" b="2066"/>
          <a:stretch/>
        </p:blipFill>
        <p:spPr>
          <a:xfrm>
            <a:off x="623888" y="1916115"/>
            <a:ext cx="2336801" cy="2325511"/>
          </a:xfrm>
          <a:prstGeom prst="rect">
            <a:avLst/>
          </a:prstGeom>
          <a:ln>
            <a:solidFill>
              <a:schemeClr val="bg1">
                <a:lumMod val="85000"/>
              </a:schemeClr>
            </a:solidFill>
          </a:ln>
        </p:spPr>
      </p:pic>
    </p:spTree>
    <p:extLst>
      <p:ext uri="{BB962C8B-B14F-4D97-AF65-F5344CB8AC3E}">
        <p14:creationId xmlns:p14="http://schemas.microsoft.com/office/powerpoint/2010/main" val="8752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0FBD17-9E98-98FA-2D0C-CB9452DC066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9B5B3DC-93CA-44BF-786F-771C87785BEE}"/>
              </a:ext>
            </a:extLst>
          </p:cNvPr>
          <p:cNvSpPr>
            <a:spLocks noGrp="1"/>
          </p:cNvSpPr>
          <p:nvPr>
            <p:ph type="title"/>
          </p:nvPr>
        </p:nvSpPr>
        <p:spPr/>
        <p:txBody>
          <a:bodyPr/>
          <a:lstStyle/>
          <a:p>
            <a:r>
              <a:rPr lang="nb-NO" dirty="0"/>
              <a:t>Tjeneste: Bytte fastlege</a:t>
            </a:r>
          </a:p>
        </p:txBody>
      </p:sp>
      <p:sp>
        <p:nvSpPr>
          <p:cNvPr id="4" name="Plassholder for innhold 3">
            <a:extLst>
              <a:ext uri="{FF2B5EF4-FFF2-40B4-BE49-F238E27FC236}">
                <a16:creationId xmlns:a16="http://schemas.microsoft.com/office/drawing/2014/main" id="{517C0100-F154-0958-7088-39F906F5C39E}"/>
              </a:ext>
            </a:extLst>
          </p:cNvPr>
          <p:cNvSpPr>
            <a:spLocks noGrp="1"/>
          </p:cNvSpPr>
          <p:nvPr>
            <p:ph sz="half" idx="2"/>
          </p:nvPr>
        </p:nvSpPr>
        <p:spPr/>
        <p:txBody>
          <a:bodyPr/>
          <a:lstStyle/>
          <a:p>
            <a:r>
              <a:rPr lang="nb-NO" dirty="0"/>
              <a:t>Tjenesten Bytte fastlege gir deg mulighet til å søke etter ledige fastleger og bytte fastlege</a:t>
            </a:r>
          </a:p>
          <a:p>
            <a:pPr lvl="1"/>
            <a:r>
              <a:rPr lang="nb-NO" dirty="0"/>
              <a:t>Du kan søke opp en fastlege basert på område eller navn på fastlegen eller legekontoret</a:t>
            </a:r>
          </a:p>
          <a:p>
            <a:pPr lvl="1"/>
            <a:r>
              <a:rPr lang="nb-NO" dirty="0"/>
              <a:t>Deretter får du en oversikt over alle fastlegene i området, du kan se fastlegekontor, ledige plasser og antall på venteliste</a:t>
            </a:r>
          </a:p>
          <a:p>
            <a:pPr lvl="1"/>
            <a:r>
              <a:rPr lang="nb-NO" dirty="0"/>
              <a:t>Du ser også om du kan velge å bytte, sette deg på venteliste eller at bytte ikke er mulig</a:t>
            </a:r>
          </a:p>
        </p:txBody>
      </p:sp>
      <p:pic>
        <p:nvPicPr>
          <p:cNvPr id="6" name="Bilde 5" descr="Skjermbilde av knappen for tjenesten Bytte fastlege">
            <a:extLst>
              <a:ext uri="{FF2B5EF4-FFF2-40B4-BE49-F238E27FC236}">
                <a16:creationId xmlns:a16="http://schemas.microsoft.com/office/drawing/2014/main" id="{C23BA4ED-5235-3A2C-9805-3E54512CA3F1}"/>
              </a:ext>
            </a:extLst>
          </p:cNvPr>
          <p:cNvPicPr>
            <a:picLocks noChangeAspect="1"/>
          </p:cNvPicPr>
          <p:nvPr/>
        </p:nvPicPr>
        <p:blipFill rotWithShape="1">
          <a:blip r:embed="rId3"/>
          <a:srcRect t="3001" b="2207"/>
          <a:stretch/>
        </p:blipFill>
        <p:spPr>
          <a:xfrm>
            <a:off x="623888" y="1916115"/>
            <a:ext cx="2362200" cy="2356556"/>
          </a:xfrm>
          <a:prstGeom prst="rect">
            <a:avLst/>
          </a:prstGeom>
          <a:ln>
            <a:solidFill>
              <a:schemeClr val="bg1">
                <a:lumMod val="85000"/>
              </a:schemeClr>
            </a:solidFill>
          </a:ln>
        </p:spPr>
      </p:pic>
    </p:spTree>
    <p:extLst>
      <p:ext uri="{BB962C8B-B14F-4D97-AF65-F5344CB8AC3E}">
        <p14:creationId xmlns:p14="http://schemas.microsoft.com/office/powerpoint/2010/main" val="248693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A4C39F-1D23-3DBE-F26A-0586ED33A74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361BA13-14CD-4F73-BA61-58AC610BE99F}"/>
              </a:ext>
            </a:extLst>
          </p:cNvPr>
          <p:cNvSpPr>
            <a:spLocks noGrp="1"/>
          </p:cNvSpPr>
          <p:nvPr>
            <p:ph type="title"/>
          </p:nvPr>
        </p:nvSpPr>
        <p:spPr/>
        <p:txBody>
          <a:bodyPr/>
          <a:lstStyle/>
          <a:p>
            <a:r>
              <a:rPr lang="nb-NO" dirty="0"/>
              <a:t>Tjeneste: Pasientjournal</a:t>
            </a:r>
          </a:p>
        </p:txBody>
      </p:sp>
      <p:sp>
        <p:nvSpPr>
          <p:cNvPr id="3" name="Plassholder for innhold 2">
            <a:extLst>
              <a:ext uri="{FF2B5EF4-FFF2-40B4-BE49-F238E27FC236}">
                <a16:creationId xmlns:a16="http://schemas.microsoft.com/office/drawing/2014/main" id="{36876C46-834D-953D-1FD2-B06416A2A4F0}"/>
              </a:ext>
            </a:extLst>
          </p:cNvPr>
          <p:cNvSpPr>
            <a:spLocks noGrp="1"/>
          </p:cNvSpPr>
          <p:nvPr>
            <p:ph sz="half" idx="2"/>
          </p:nvPr>
        </p:nvSpPr>
        <p:spPr/>
        <p:txBody>
          <a:bodyPr/>
          <a:lstStyle/>
          <a:p>
            <a:r>
              <a:rPr lang="nb-NO" dirty="0"/>
              <a:t>I tjenesten Pasientjournal på Helsenorge kan du se utvalgte journaldokumenter fra sykehus, Kommunal akutt døgnenhet og Legevakten i Oslo </a:t>
            </a:r>
          </a:p>
          <a:p>
            <a:pPr lvl="1"/>
            <a:r>
              <a:rPr lang="nb-NO" dirty="0"/>
              <a:t>I fremtiden vil du også kunne se journaldokumenter fra fastlegen eller kommunen på Helsenorge</a:t>
            </a:r>
          </a:p>
          <a:p>
            <a:pPr lvl="1"/>
            <a:r>
              <a:rPr lang="nb-NO" dirty="0"/>
              <a:t>Du kan søke på dato, dokumenttype, eller utvalgte ord fra journalen</a:t>
            </a:r>
          </a:p>
          <a:p>
            <a:pPr lvl="1"/>
            <a:r>
              <a:rPr lang="nb-NO" dirty="0"/>
              <a:t>Filtrering på 1 år står på, og må fjernes hvis du ønsker å se journaldokumenter lenger enn 1 år tilbake i tid</a:t>
            </a:r>
          </a:p>
          <a:p>
            <a:pPr lvl="1"/>
            <a:r>
              <a:rPr lang="nb-NO" dirty="0"/>
              <a:t>Det er mulig å enten åpne dokumenter og/eller lagre de på egen pc/mobil </a:t>
            </a:r>
          </a:p>
          <a:p>
            <a:r>
              <a:rPr lang="nb-NO" dirty="0"/>
              <a:t>Hvis du har spørsmål til innholdet i journaldokumenter i Pasientjournal, må du kontakte det aktuelle sykehuset, Kommunal akutt døgnenhet eller Legevakten i Oslo</a:t>
            </a:r>
          </a:p>
          <a:p>
            <a:endParaRPr lang="nb-NO" dirty="0"/>
          </a:p>
        </p:txBody>
      </p:sp>
      <p:pic>
        <p:nvPicPr>
          <p:cNvPr id="6" name="Bilde 5" descr="Skjermbilde av knappen for tjenesten Pasientjournal">
            <a:extLst>
              <a:ext uri="{FF2B5EF4-FFF2-40B4-BE49-F238E27FC236}">
                <a16:creationId xmlns:a16="http://schemas.microsoft.com/office/drawing/2014/main" id="{EB6B097B-F1E7-20CA-09D4-3BF1EFFE44B3}"/>
              </a:ext>
            </a:extLst>
          </p:cNvPr>
          <p:cNvPicPr>
            <a:picLocks noChangeAspect="1"/>
          </p:cNvPicPr>
          <p:nvPr/>
        </p:nvPicPr>
        <p:blipFill>
          <a:blip r:embed="rId3"/>
          <a:stretch>
            <a:fillRect/>
          </a:stretch>
        </p:blipFill>
        <p:spPr>
          <a:xfrm>
            <a:off x="623888" y="1916115"/>
            <a:ext cx="2361600" cy="2196386"/>
          </a:xfrm>
          <a:prstGeom prst="rect">
            <a:avLst/>
          </a:prstGeom>
          <a:ln>
            <a:solidFill>
              <a:schemeClr val="bg1">
                <a:lumMod val="85000"/>
              </a:schemeClr>
            </a:solidFill>
          </a:ln>
        </p:spPr>
      </p:pic>
    </p:spTree>
    <p:extLst>
      <p:ext uri="{BB962C8B-B14F-4D97-AF65-F5344CB8AC3E}">
        <p14:creationId xmlns:p14="http://schemas.microsoft.com/office/powerpoint/2010/main" val="85054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85D3AC-FAEA-8AD5-33E7-1D583EDE422F}"/>
              </a:ext>
            </a:extLst>
          </p:cNvPr>
          <p:cNvSpPr>
            <a:spLocks noGrp="1"/>
          </p:cNvSpPr>
          <p:nvPr>
            <p:ph type="title"/>
          </p:nvPr>
        </p:nvSpPr>
        <p:spPr>
          <a:xfrm>
            <a:off x="627196" y="728663"/>
            <a:ext cx="5040000" cy="938385"/>
          </a:xfrm>
        </p:spPr>
        <p:txBody>
          <a:bodyPr/>
          <a:lstStyle/>
          <a:p>
            <a:r>
              <a:rPr lang="nb-NO" dirty="0"/>
              <a:t>Hva er Helsenorge?</a:t>
            </a:r>
          </a:p>
        </p:txBody>
      </p:sp>
      <p:sp>
        <p:nvSpPr>
          <p:cNvPr id="4" name="Plassholder for tekst 3">
            <a:extLst>
              <a:ext uri="{FF2B5EF4-FFF2-40B4-BE49-F238E27FC236}">
                <a16:creationId xmlns:a16="http://schemas.microsoft.com/office/drawing/2014/main" id="{0CEFA238-1005-EE02-9CD9-840A4240EFFE}"/>
              </a:ext>
            </a:extLst>
          </p:cNvPr>
          <p:cNvSpPr>
            <a:spLocks noGrp="1"/>
          </p:cNvSpPr>
          <p:nvPr>
            <p:ph type="body" sz="quarter" idx="19"/>
          </p:nvPr>
        </p:nvSpPr>
        <p:spPr>
          <a:xfrm>
            <a:off x="627196" y="1916113"/>
            <a:ext cx="5040000" cy="4486275"/>
          </a:xfrm>
        </p:spPr>
        <p:txBody>
          <a:bodyPr/>
          <a:lstStyle/>
          <a:p>
            <a:r>
              <a:rPr lang="nb-NO" sz="2400" dirty="0"/>
              <a:t>Helsenorge er en app og </a:t>
            </a:r>
            <a:br>
              <a:rPr lang="nb-NO" sz="2400" dirty="0"/>
            </a:br>
            <a:r>
              <a:rPr lang="nb-NO" sz="2400" dirty="0"/>
              <a:t>et nettsted for deg som innbygger</a:t>
            </a:r>
          </a:p>
          <a:p>
            <a:r>
              <a:rPr lang="nb-NO" sz="2400" dirty="0"/>
              <a:t>På Helsenorge finner du informasjon om helse og du kan logge inn for å bruke digitale helsetjenester</a:t>
            </a:r>
          </a:p>
          <a:p>
            <a:endParaRPr lang="nb-NO" sz="2400" dirty="0"/>
          </a:p>
        </p:txBody>
      </p:sp>
      <p:pic>
        <p:nvPicPr>
          <p:cNvPr id="9" name="Plassholder for bilde 8" descr="Person holder nettbrett i hendene innlogget på Helsenorge">
            <a:extLst>
              <a:ext uri="{FF2B5EF4-FFF2-40B4-BE49-F238E27FC236}">
                <a16:creationId xmlns:a16="http://schemas.microsoft.com/office/drawing/2014/main" id="{E3675058-D476-9BDF-3F4D-7FC23A8A9CB8}"/>
              </a:ext>
            </a:extLst>
          </p:cNvPr>
          <p:cNvPicPr>
            <a:picLocks noGrp="1" noChangeAspect="1"/>
          </p:cNvPicPr>
          <p:nvPr>
            <p:ph type="pic" sz="quarter" idx="17"/>
          </p:nvPr>
        </p:nvPicPr>
        <p:blipFill>
          <a:blip r:embed="rId3"/>
          <a:srcRect l="20388" r="20388"/>
          <a:stretch/>
        </p:blipFill>
        <p:spPr>
          <a:xfrm>
            <a:off x="6097200" y="0"/>
            <a:ext cx="6094800" cy="6858000"/>
          </a:xfrm>
        </p:spPr>
      </p:pic>
    </p:spTree>
    <p:extLst>
      <p:ext uri="{BB962C8B-B14F-4D97-AF65-F5344CB8AC3E}">
        <p14:creationId xmlns:p14="http://schemas.microsoft.com/office/powerpoint/2010/main" val="122205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9EE315-5601-48F7-D215-269F4639321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A28F33B-2556-9B27-B34D-1FF7D11D1ABE}"/>
              </a:ext>
            </a:extLst>
          </p:cNvPr>
          <p:cNvSpPr>
            <a:spLocks noGrp="1"/>
          </p:cNvSpPr>
          <p:nvPr>
            <p:ph type="title"/>
          </p:nvPr>
        </p:nvSpPr>
        <p:spPr/>
        <p:txBody>
          <a:bodyPr/>
          <a:lstStyle/>
          <a:p>
            <a:r>
              <a:rPr lang="nb-NO" dirty="0"/>
              <a:t>Tjeneste: Donorkort</a:t>
            </a:r>
          </a:p>
        </p:txBody>
      </p:sp>
      <p:sp>
        <p:nvSpPr>
          <p:cNvPr id="4" name="Plassholder for innhold 3">
            <a:extLst>
              <a:ext uri="{FF2B5EF4-FFF2-40B4-BE49-F238E27FC236}">
                <a16:creationId xmlns:a16="http://schemas.microsoft.com/office/drawing/2014/main" id="{DBE6FF54-8F37-479D-6D6B-07D27A5748BA}"/>
              </a:ext>
            </a:extLst>
          </p:cNvPr>
          <p:cNvSpPr>
            <a:spLocks noGrp="1"/>
          </p:cNvSpPr>
          <p:nvPr>
            <p:ph sz="half" idx="2"/>
          </p:nvPr>
        </p:nvSpPr>
        <p:spPr/>
        <p:txBody>
          <a:bodyPr/>
          <a:lstStyle/>
          <a:p>
            <a:r>
              <a:rPr lang="nb-NO" dirty="0"/>
              <a:t>I tjenesten Donorkort på Helsenorge kan du opprette et digitalt donorkort </a:t>
            </a:r>
          </a:p>
          <a:p>
            <a:r>
              <a:rPr lang="nb-NO" dirty="0"/>
              <a:t>Når du oppretter et digitalt donorkort kan du legge til to pårørende som kjenner til ditt standpunkt, og hvis du vil, kan disse få en SMS fra Helsenorge som informerer dem om ditt ønske om å være organdonor</a:t>
            </a:r>
          </a:p>
          <a:p>
            <a:r>
              <a:rPr lang="nb-NO" dirty="0"/>
              <a:t>Hvis du ønsker, kan du skrive ut donorkortet</a:t>
            </a:r>
          </a:p>
          <a:p>
            <a:pPr lvl="1"/>
            <a:r>
              <a:rPr lang="nb-NO" dirty="0"/>
              <a:t>Trykk på knappen «Utskriftsvennlig donorkort» på Donorkort-siden</a:t>
            </a:r>
          </a:p>
          <a:p>
            <a:endParaRPr lang="nb-NO" dirty="0"/>
          </a:p>
        </p:txBody>
      </p:sp>
      <p:pic>
        <p:nvPicPr>
          <p:cNvPr id="6" name="Bilde 5" descr="Skjermbilde av knappen for tjenesten Donorkort">
            <a:extLst>
              <a:ext uri="{FF2B5EF4-FFF2-40B4-BE49-F238E27FC236}">
                <a16:creationId xmlns:a16="http://schemas.microsoft.com/office/drawing/2014/main" id="{B7DA6A53-1C59-0813-8554-C332347F14BF}"/>
              </a:ext>
            </a:extLst>
          </p:cNvPr>
          <p:cNvPicPr>
            <a:picLocks noChangeAspect="1"/>
          </p:cNvPicPr>
          <p:nvPr/>
        </p:nvPicPr>
        <p:blipFill>
          <a:blip r:embed="rId3"/>
          <a:stretch>
            <a:fillRect/>
          </a:stretch>
        </p:blipFill>
        <p:spPr>
          <a:xfrm>
            <a:off x="623888" y="1916115"/>
            <a:ext cx="2293819" cy="2133785"/>
          </a:xfrm>
          <a:prstGeom prst="rect">
            <a:avLst/>
          </a:prstGeom>
          <a:ln>
            <a:solidFill>
              <a:schemeClr val="bg1">
                <a:lumMod val="85000"/>
              </a:schemeClr>
            </a:solidFill>
          </a:ln>
        </p:spPr>
      </p:pic>
    </p:spTree>
    <p:extLst>
      <p:ext uri="{BB962C8B-B14F-4D97-AF65-F5344CB8AC3E}">
        <p14:creationId xmlns:p14="http://schemas.microsoft.com/office/powerpoint/2010/main" val="40712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8621A8-02F2-B763-D667-A743AC0C61A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2D7E8F2-FF83-BD6C-0D06-96216775FCE0}"/>
              </a:ext>
            </a:extLst>
          </p:cNvPr>
          <p:cNvSpPr>
            <a:spLocks noGrp="1"/>
          </p:cNvSpPr>
          <p:nvPr>
            <p:ph type="title"/>
          </p:nvPr>
        </p:nvSpPr>
        <p:spPr>
          <a:xfrm>
            <a:off x="627196" y="728662"/>
            <a:ext cx="10905992" cy="612776"/>
          </a:xfrm>
        </p:spPr>
        <p:txBody>
          <a:bodyPr/>
          <a:lstStyle/>
          <a:p>
            <a:r>
              <a:rPr lang="nb-NO" dirty="0"/>
              <a:t>Få hjelp med tjenestene på Helsenorge</a:t>
            </a:r>
          </a:p>
        </p:txBody>
      </p:sp>
      <p:sp>
        <p:nvSpPr>
          <p:cNvPr id="4" name="TekstSylinder 3">
            <a:extLst>
              <a:ext uri="{FF2B5EF4-FFF2-40B4-BE49-F238E27FC236}">
                <a16:creationId xmlns:a16="http://schemas.microsoft.com/office/drawing/2014/main" id="{B39E2721-6D3C-AA0B-3B5D-60F18D1607F7}"/>
              </a:ext>
            </a:extLst>
          </p:cNvPr>
          <p:cNvSpPr txBox="1"/>
          <p:nvPr/>
        </p:nvSpPr>
        <p:spPr>
          <a:xfrm>
            <a:off x="5051798" y="2796191"/>
            <a:ext cx="7140202"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Hvis du ønsker hjelp kan du ringe Veiledning Helsenorge:</a:t>
            </a:r>
          </a:p>
        </p:txBody>
      </p:sp>
      <p:sp>
        <p:nvSpPr>
          <p:cNvPr id="5" name="TekstSylinder 4">
            <a:extLst>
              <a:ext uri="{FF2B5EF4-FFF2-40B4-BE49-F238E27FC236}">
                <a16:creationId xmlns:a16="http://schemas.microsoft.com/office/drawing/2014/main" id="{3056D05C-3520-4DC2-EE2E-E3592D90DE35}"/>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8CA3EB24-6A02-0608-61ED-EC32AE0C7EAF}"/>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Åpent hverdager mellom 08:00-15:30</a:t>
            </a:r>
          </a:p>
        </p:txBody>
      </p:sp>
      <p:pic>
        <p:nvPicPr>
          <p:cNvPr id="8" name="Grafikk 7">
            <a:extLst>
              <a:ext uri="{FF2B5EF4-FFF2-40B4-BE49-F238E27FC236}">
                <a16:creationId xmlns:a16="http://schemas.microsoft.com/office/drawing/2014/main" id="{AC74F090-C318-9180-3A84-5690C28D34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411753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6</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Praktiske oppgaver du kan </a:t>
            </a:r>
            <a:br>
              <a:rPr lang="nb-NO" dirty="0"/>
            </a:br>
            <a:r>
              <a:rPr lang="nb-NO" dirty="0"/>
              <a:t>prøve på Helsenorge</a:t>
            </a:r>
          </a:p>
        </p:txBody>
      </p:sp>
    </p:spTree>
    <p:extLst>
      <p:ext uri="{BB962C8B-B14F-4D97-AF65-F5344CB8AC3E}">
        <p14:creationId xmlns:p14="http://schemas.microsoft.com/office/powerpoint/2010/main" val="349023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498857-BF09-277C-B628-8ABA83EC2F01}"/>
              </a:ext>
            </a:extLst>
          </p:cNvPr>
          <p:cNvSpPr>
            <a:spLocks noGrp="1"/>
          </p:cNvSpPr>
          <p:nvPr>
            <p:ph type="title"/>
          </p:nvPr>
        </p:nvSpPr>
        <p:spPr/>
        <p:txBody>
          <a:bodyPr/>
          <a:lstStyle/>
          <a:p>
            <a:r>
              <a:rPr lang="nb-NO" dirty="0"/>
              <a:t>Praktiske oppgaver du kan prøve på Helsenorge</a:t>
            </a:r>
          </a:p>
        </p:txBody>
      </p:sp>
      <p:sp>
        <p:nvSpPr>
          <p:cNvPr id="4" name="Plassholder for innhold 3">
            <a:extLst>
              <a:ext uri="{FF2B5EF4-FFF2-40B4-BE49-F238E27FC236}">
                <a16:creationId xmlns:a16="http://schemas.microsoft.com/office/drawing/2014/main" id="{9A4B8832-414B-9D7C-D180-F3F65B3B8164}"/>
              </a:ext>
            </a:extLst>
          </p:cNvPr>
          <p:cNvSpPr>
            <a:spLocks noGrp="1"/>
          </p:cNvSpPr>
          <p:nvPr>
            <p:ph idx="1"/>
          </p:nvPr>
        </p:nvSpPr>
        <p:spPr>
          <a:xfrm>
            <a:off x="623888" y="1491910"/>
            <a:ext cx="11321678" cy="4637428"/>
          </a:xfrm>
        </p:spPr>
        <p:txBody>
          <a:bodyPr/>
          <a:lstStyle/>
          <a:p>
            <a:pPr marL="457189" indent="-457200">
              <a:buFont typeface="+mj-lt"/>
              <a:buAutoNum type="arabicPeriod"/>
            </a:pPr>
            <a:r>
              <a:rPr lang="nb-NO" sz="1900" b="1" dirty="0"/>
              <a:t>Logg inn på Helsenorge og trykk på tjenesten «Fastlegen din»: </a:t>
            </a:r>
            <a:br>
              <a:rPr lang="nb-NO" sz="1900" b="1" dirty="0"/>
            </a:br>
            <a:r>
              <a:rPr lang="nb-NO" sz="1900" dirty="0"/>
              <a:t>Sjekk om fastlegen din tilbyr tjenester på Helsenorge og eventuelt hvilke tjenester du har tilgjengelig</a:t>
            </a:r>
          </a:p>
          <a:p>
            <a:pPr marL="457189" indent="-457200">
              <a:buFont typeface="+mj-lt"/>
              <a:buAutoNum type="arabicPeriod"/>
            </a:pPr>
            <a:r>
              <a:rPr lang="nb-NO" sz="1900" b="1" dirty="0"/>
              <a:t>Logg inn på Helsenorge og trykk på tjenesten «Vaksiner»: </a:t>
            </a:r>
            <a:br>
              <a:rPr lang="nb-NO" sz="1900" b="1" dirty="0"/>
            </a:br>
            <a:r>
              <a:rPr lang="nb-NO" sz="1900" dirty="0"/>
              <a:t>Hvis du har tatt vaksine i år, se om du finner den i vaksineoversikten din</a:t>
            </a:r>
          </a:p>
          <a:p>
            <a:pPr marL="457189" indent="-457200">
              <a:buFont typeface="+mj-lt"/>
              <a:buAutoNum type="arabicPeriod"/>
            </a:pPr>
            <a:r>
              <a:rPr lang="nb-NO" sz="1900" b="1" dirty="0"/>
              <a:t>Logg inn på Helsenorge og trykk på tjenesten «Frikort og egenandeler»: </a:t>
            </a:r>
            <a:br>
              <a:rPr lang="nb-NO" sz="1900" b="1" dirty="0"/>
            </a:br>
            <a:r>
              <a:rPr lang="nb-NO" sz="1900" dirty="0"/>
              <a:t>Sjekk hvor mye du har betalt i egenandeler i år og om du har fått frikort</a:t>
            </a:r>
          </a:p>
          <a:p>
            <a:pPr marL="457189" indent="-457200">
              <a:buFont typeface="+mj-lt"/>
              <a:buAutoNum type="arabicPeriod"/>
            </a:pPr>
            <a:r>
              <a:rPr lang="nb-NO" sz="1900" b="1" dirty="0"/>
              <a:t>Logg inn på Helsenorge og trykk på tjenesten «Pasientjournal»: </a:t>
            </a:r>
            <a:br>
              <a:rPr lang="nb-NO" sz="1900" b="1" dirty="0"/>
            </a:br>
            <a:r>
              <a:rPr lang="nb-NO" sz="1900" dirty="0"/>
              <a:t>Sjekk om du har noen dokumenter tilgjengelig i pasientjournalen din</a:t>
            </a:r>
          </a:p>
          <a:p>
            <a:pPr marL="457189" indent="-457200">
              <a:buFont typeface="+mj-lt"/>
              <a:buAutoNum type="arabicPeriod"/>
            </a:pPr>
            <a:r>
              <a:rPr lang="nb-NO" sz="1900" b="1" dirty="0"/>
              <a:t>Logg inn på Helsenorge og trykk på tjenesten «Donorkort»: </a:t>
            </a:r>
            <a:br>
              <a:rPr lang="nb-NO" sz="1900" b="1" dirty="0"/>
            </a:br>
            <a:r>
              <a:rPr lang="nb-NO" sz="1900" dirty="0"/>
              <a:t>Opprett donorkort på Helsenorge og legg til pårørende som kjenner til ditt standpunkt</a:t>
            </a:r>
          </a:p>
          <a:p>
            <a:pPr marL="457189" indent="-457200">
              <a:buFont typeface="+mj-lt"/>
              <a:buAutoNum type="arabicPeriod"/>
            </a:pPr>
            <a:r>
              <a:rPr lang="nb-NO" sz="1900" b="1" dirty="0"/>
              <a:t>Logg inn på Helsenorge, søk etter og åpne tjenesten «Kontaktinformasjon»: </a:t>
            </a:r>
            <a:br>
              <a:rPr lang="nb-NO" sz="1900" b="1" dirty="0"/>
            </a:br>
            <a:r>
              <a:rPr lang="nb-NO" sz="1900" dirty="0"/>
              <a:t>Legg til hvem som skal stå som kontaktpersoner/pårørende i din kjernejournal </a:t>
            </a:r>
          </a:p>
        </p:txBody>
      </p:sp>
    </p:spTree>
    <p:extLst>
      <p:ext uri="{BB962C8B-B14F-4D97-AF65-F5344CB8AC3E}">
        <p14:creationId xmlns:p14="http://schemas.microsoft.com/office/powerpoint/2010/main" val="339284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37E859-1B93-6EBF-37B5-0C18820DAF6C}"/>
              </a:ext>
            </a:extLst>
          </p:cNvPr>
          <p:cNvSpPr>
            <a:spLocks noGrp="1"/>
          </p:cNvSpPr>
          <p:nvPr>
            <p:ph type="ctrTitle"/>
          </p:nvPr>
        </p:nvSpPr>
        <p:spPr/>
        <p:txBody>
          <a:bodyPr/>
          <a:lstStyle/>
          <a:p>
            <a:r>
              <a:rPr lang="nb-NO" dirty="0"/>
              <a:t>Denne presentasjonen er utarbeidet av statsforetaket Norsk helsenett som driver Helsenorge</a:t>
            </a:r>
          </a:p>
        </p:txBody>
      </p:sp>
      <p:sp>
        <p:nvSpPr>
          <p:cNvPr id="3" name="Undertittel 2">
            <a:extLst>
              <a:ext uri="{FF2B5EF4-FFF2-40B4-BE49-F238E27FC236}">
                <a16:creationId xmlns:a16="http://schemas.microsoft.com/office/drawing/2014/main" id="{7AB172A5-E370-C99E-6C51-1BF3C9A39891}"/>
              </a:ext>
            </a:extLst>
          </p:cNvPr>
          <p:cNvSpPr>
            <a:spLocks noGrp="1"/>
          </p:cNvSpPr>
          <p:nvPr>
            <p:ph type="subTitle" idx="1"/>
          </p:nvPr>
        </p:nvSpPr>
        <p:spPr/>
        <p:txBody>
          <a:bodyPr/>
          <a:lstStyle/>
          <a:p>
            <a:r>
              <a:rPr lang="nb-NO" dirty="0"/>
              <a:t>Sist oppdatert: 03.07.2025</a:t>
            </a:r>
          </a:p>
        </p:txBody>
      </p:sp>
      <p:pic>
        <p:nvPicPr>
          <p:cNvPr id="11" name="Plassholder for bilde 10" descr="Person med mobil i hånden innlogget i Helsenorge-appen">
            <a:extLst>
              <a:ext uri="{FF2B5EF4-FFF2-40B4-BE49-F238E27FC236}">
                <a16:creationId xmlns:a16="http://schemas.microsoft.com/office/drawing/2014/main" id="{B9A68DCC-8D99-C600-A5B9-678E6F368126}"/>
              </a:ext>
            </a:extLst>
          </p:cNvPr>
          <p:cNvPicPr>
            <a:picLocks noGrp="1" noChangeAspect="1"/>
          </p:cNvPicPr>
          <p:nvPr>
            <p:ph type="pic" sz="quarter" idx="13"/>
          </p:nvPr>
        </p:nvPicPr>
        <p:blipFill>
          <a:blip r:embed="rId2"/>
          <a:srcRect l="16667" r="16667"/>
          <a:stretch>
            <a:fillRect/>
          </a:stretch>
        </p:blipFill>
        <p:spPr/>
      </p:pic>
      <p:sp>
        <p:nvSpPr>
          <p:cNvPr id="9" name="Plassholder for tekst 8">
            <a:extLst>
              <a:ext uri="{FF2B5EF4-FFF2-40B4-BE49-F238E27FC236}">
                <a16:creationId xmlns:a16="http://schemas.microsoft.com/office/drawing/2014/main" id="{017DB060-F511-AFCF-0C8A-8B63846B3AA6}"/>
              </a:ext>
            </a:extLst>
          </p:cNvPr>
          <p:cNvSpPr>
            <a:spLocks noGrp="1"/>
          </p:cNvSpPr>
          <p:nvPr>
            <p:ph type="body" sz="quarter" idx="14"/>
          </p:nvPr>
        </p:nvSpPr>
        <p:spPr/>
        <p:txBody>
          <a:bodyPr/>
          <a:lstStyle/>
          <a:p>
            <a:r>
              <a:rPr lang="nb-NO" dirty="0"/>
              <a:t>Illustrasjon: Helsenorge / </a:t>
            </a:r>
            <a:r>
              <a:rPr lang="nb-NO" dirty="0" err="1"/>
              <a:t>Mostphotos</a:t>
            </a:r>
            <a:endParaRPr lang="nb-NO" dirty="0"/>
          </a:p>
        </p:txBody>
      </p:sp>
    </p:spTree>
    <p:extLst>
      <p:ext uri="{BB962C8B-B14F-4D97-AF65-F5344CB8AC3E}">
        <p14:creationId xmlns:p14="http://schemas.microsoft.com/office/powerpoint/2010/main" val="271670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811854-85FE-6B61-446A-4DFD5336ECBB}"/>
              </a:ext>
            </a:extLst>
          </p:cNvPr>
          <p:cNvSpPr>
            <a:spLocks noGrp="1"/>
          </p:cNvSpPr>
          <p:nvPr>
            <p:ph type="ctrTitle"/>
          </p:nvPr>
        </p:nvSpPr>
        <p:spPr>
          <a:xfrm>
            <a:off x="627196" y="1916115"/>
            <a:ext cx="7197592" cy="4213223"/>
          </a:xfrm>
        </p:spPr>
        <p:txBody>
          <a:bodyPr/>
          <a:lstStyle/>
          <a:p>
            <a:r>
              <a:rPr lang="nb-NO" dirty="0"/>
              <a:t>Helsenorge drives av </a:t>
            </a:r>
            <a:br>
              <a:rPr lang="nb-NO" dirty="0"/>
            </a:br>
            <a:r>
              <a:rPr lang="nb-NO" dirty="0"/>
              <a:t>Norsk helsenett, </a:t>
            </a:r>
            <a:br>
              <a:rPr lang="nb-NO" dirty="0"/>
            </a:br>
            <a:r>
              <a:rPr lang="nb-NO" dirty="0"/>
              <a:t>et statsforetak eid av Helse- </a:t>
            </a:r>
            <a:br>
              <a:rPr lang="nb-NO" dirty="0"/>
            </a:br>
            <a:r>
              <a:rPr lang="nb-NO" dirty="0"/>
              <a:t>og omsorgsdepartementet</a:t>
            </a:r>
          </a:p>
        </p:txBody>
      </p:sp>
      <p:sp>
        <p:nvSpPr>
          <p:cNvPr id="6" name="Plassholder for bilde 5">
            <a:extLst>
              <a:ext uri="{FF2B5EF4-FFF2-40B4-BE49-F238E27FC236}">
                <a16:creationId xmlns:a16="http://schemas.microsoft.com/office/drawing/2014/main" id="{300AB6C3-97A2-7D44-8D03-D263F823B76E}"/>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nb-NO"/>
          </a:p>
        </p:txBody>
      </p:sp>
      <p:sp>
        <p:nvSpPr>
          <p:cNvPr id="10" name="Ellipse 9">
            <a:extLst>
              <a:ext uri="{FF2B5EF4-FFF2-40B4-BE49-F238E27FC236}">
                <a16:creationId xmlns:a16="http://schemas.microsoft.com/office/drawing/2014/main" id="{FB1B0053-189E-3E4C-A6A6-81AAC5E9126A}"/>
              </a:ext>
              <a:ext uri="{C183D7F6-B498-43B3-948B-1728B52AA6E4}">
                <adec:decorative xmlns:adec="http://schemas.microsoft.com/office/drawing/2017/decorative" val="1"/>
              </a:ext>
            </a:extLst>
          </p:cNvPr>
          <p:cNvSpPr/>
          <p:nvPr/>
        </p:nvSpPr>
        <p:spPr>
          <a:xfrm>
            <a:off x="8040688" y="1916113"/>
            <a:ext cx="3240000" cy="324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orsk helsenett sin logo i tekst og med ikon">
            <a:extLst>
              <a:ext uri="{FF2B5EF4-FFF2-40B4-BE49-F238E27FC236}">
                <a16:creationId xmlns:a16="http://schemas.microsoft.com/office/drawing/2014/main" id="{64983189-A87C-D00F-AB2C-3C0C03B86677}"/>
              </a:ext>
            </a:extLst>
          </p:cNvPr>
          <p:cNvPicPr>
            <a:picLocks noChangeAspect="1"/>
          </p:cNvPicPr>
          <p:nvPr/>
        </p:nvPicPr>
        <p:blipFill>
          <a:blip r:embed="rId3"/>
          <a:stretch>
            <a:fillRect/>
          </a:stretch>
        </p:blipFill>
        <p:spPr>
          <a:xfrm>
            <a:off x="8351386" y="3422624"/>
            <a:ext cx="2618603" cy="226978"/>
          </a:xfrm>
          <a:prstGeom prst="rect">
            <a:avLst/>
          </a:prstGeom>
        </p:spPr>
      </p:pic>
    </p:spTree>
    <p:extLst>
      <p:ext uri="{BB962C8B-B14F-4D97-AF65-F5344CB8AC3E}">
        <p14:creationId xmlns:p14="http://schemas.microsoft.com/office/powerpoint/2010/main" val="56664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382C50-581F-ADE4-ACE9-997B8CF7DA95}"/>
              </a:ext>
            </a:extLst>
          </p:cNvPr>
          <p:cNvSpPr>
            <a:spLocks noGrp="1"/>
          </p:cNvSpPr>
          <p:nvPr>
            <p:ph type="title"/>
          </p:nvPr>
        </p:nvSpPr>
        <p:spPr/>
        <p:txBody>
          <a:bodyPr/>
          <a:lstStyle/>
          <a:p>
            <a:r>
              <a:rPr lang="nb-NO" dirty="0" err="1"/>
              <a:t>Helsenorge</a:t>
            </a:r>
            <a:r>
              <a:rPr lang="nb-NO" dirty="0"/>
              <a:t> er hovedinngangen til offentlige helse- og omsorgstjenester digitalt</a:t>
            </a:r>
          </a:p>
        </p:txBody>
      </p:sp>
      <p:sp>
        <p:nvSpPr>
          <p:cNvPr id="3" name="Plassholder for innhold 2">
            <a:extLst>
              <a:ext uri="{FF2B5EF4-FFF2-40B4-BE49-F238E27FC236}">
                <a16:creationId xmlns:a16="http://schemas.microsoft.com/office/drawing/2014/main" id="{E6762155-F041-AB07-68DC-5594734EF992}"/>
              </a:ext>
            </a:extLst>
          </p:cNvPr>
          <p:cNvSpPr>
            <a:spLocks noGrp="1"/>
          </p:cNvSpPr>
          <p:nvPr>
            <p:ph sz="half" idx="1"/>
          </p:nvPr>
        </p:nvSpPr>
        <p:spPr>
          <a:xfrm>
            <a:off x="1280162" y="4607319"/>
            <a:ext cx="7920000" cy="900000"/>
          </a:xfrm>
        </p:spPr>
        <p:txBody>
          <a:bodyPr/>
          <a:lstStyle/>
          <a:p>
            <a:r>
              <a:rPr lang="nb-NO" dirty="0"/>
              <a:t>Nasjonal helse- og samhandlingsplan 2024-2027</a:t>
            </a:r>
          </a:p>
        </p:txBody>
      </p:sp>
      <p:pic>
        <p:nvPicPr>
          <p:cNvPr id="8" name="Plassholder for bilde 6" descr="Person holder mobil i hendene innlogget på Helsenorge">
            <a:extLst>
              <a:ext uri="{FF2B5EF4-FFF2-40B4-BE49-F238E27FC236}">
                <a16:creationId xmlns:a16="http://schemas.microsoft.com/office/drawing/2014/main" id="{82DF54BC-8D03-5240-425F-604251DC2CE8}"/>
              </a:ext>
            </a:extLst>
          </p:cNvPr>
          <p:cNvPicPr>
            <a:picLocks noGrp="1" noChangeAspect="1"/>
          </p:cNvPicPr>
          <p:nvPr>
            <p:ph type="pic" sz="quarter" idx="19"/>
          </p:nvPr>
        </p:nvPicPr>
        <p:blipFill>
          <a:blip r:embed="rId3"/>
          <a:srcRect l="16747" r="16747"/>
          <a:stretch/>
        </p:blipFill>
        <p:spPr>
          <a:xfrm>
            <a:off x="9913938" y="1341438"/>
            <a:ext cx="1619250" cy="1619250"/>
          </a:xfrm>
        </p:spPr>
      </p:pic>
      <p:sp>
        <p:nvSpPr>
          <p:cNvPr id="5" name="Plassholder for tekst 4">
            <a:extLst>
              <a:ext uri="{FF2B5EF4-FFF2-40B4-BE49-F238E27FC236}">
                <a16:creationId xmlns:a16="http://schemas.microsoft.com/office/drawing/2014/main" id="{92BEC42D-17A3-EA59-CAE4-AB5E01F41880}"/>
              </a:ext>
            </a:extLst>
          </p:cNvPr>
          <p:cNvSpPr>
            <a:spLocks noGrp="1"/>
          </p:cNvSpPr>
          <p:nvPr>
            <p:ph type="body" sz="quarter" idx="20"/>
          </p:nvPr>
        </p:nvSpPr>
        <p:spPr>
          <a:xfrm>
            <a:off x="9792070" y="3168014"/>
            <a:ext cx="1741118" cy="409199"/>
          </a:xfrm>
        </p:spPr>
        <p:txBody>
          <a:bodyPr/>
          <a:lstStyle/>
          <a:p>
            <a:r>
              <a:rPr lang="nb-NO" dirty="0"/>
              <a:t>Illustrasjon: </a:t>
            </a:r>
            <a:br>
              <a:rPr lang="nb-NO" dirty="0"/>
            </a:br>
            <a:r>
              <a:rPr lang="nb-NO" dirty="0"/>
              <a:t>Helsenorge / </a:t>
            </a:r>
            <a:r>
              <a:rPr lang="nb-NO" dirty="0" err="1"/>
              <a:t>Mostphotos</a:t>
            </a:r>
            <a:endParaRPr lang="nb-NO" dirty="0"/>
          </a:p>
        </p:txBody>
      </p:sp>
    </p:spTree>
    <p:extLst>
      <p:ext uri="{BB962C8B-B14F-4D97-AF65-F5344CB8AC3E}">
        <p14:creationId xmlns:p14="http://schemas.microsoft.com/office/powerpoint/2010/main" val="19937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4D5E7D-227C-0F3E-7C6A-F370903A1495}"/>
              </a:ext>
            </a:extLst>
          </p:cNvPr>
          <p:cNvSpPr>
            <a:spLocks noGrp="1"/>
          </p:cNvSpPr>
          <p:nvPr>
            <p:ph type="title"/>
          </p:nvPr>
        </p:nvSpPr>
        <p:spPr>
          <a:xfrm>
            <a:off x="627196" y="728663"/>
            <a:ext cx="5040000" cy="938385"/>
          </a:xfrm>
        </p:spPr>
        <p:txBody>
          <a:bodyPr/>
          <a:lstStyle/>
          <a:p>
            <a:r>
              <a:rPr lang="nb-NO" dirty="0"/>
              <a:t>Formålet til Helsenorge</a:t>
            </a:r>
          </a:p>
        </p:txBody>
      </p:sp>
      <p:sp>
        <p:nvSpPr>
          <p:cNvPr id="4" name="Plassholder for tekst 3">
            <a:extLst>
              <a:ext uri="{FF2B5EF4-FFF2-40B4-BE49-F238E27FC236}">
                <a16:creationId xmlns:a16="http://schemas.microsoft.com/office/drawing/2014/main" id="{5271D809-B6D1-1F24-6CAB-254F919D4715}"/>
              </a:ext>
            </a:extLst>
          </p:cNvPr>
          <p:cNvSpPr>
            <a:spLocks noGrp="1"/>
          </p:cNvSpPr>
          <p:nvPr>
            <p:ph type="body" sz="quarter" idx="19"/>
          </p:nvPr>
        </p:nvSpPr>
        <p:spPr>
          <a:xfrm>
            <a:off x="627196" y="1916113"/>
            <a:ext cx="5040000" cy="4486275"/>
          </a:xfrm>
        </p:spPr>
        <p:txBody>
          <a:bodyPr/>
          <a:lstStyle/>
          <a:p>
            <a:r>
              <a:rPr lang="nb-NO"/>
              <a:t>Helsenorge skal: </a:t>
            </a:r>
          </a:p>
          <a:p>
            <a:pPr lvl="1"/>
            <a:r>
              <a:rPr lang="nb-NO"/>
              <a:t>gjøre det enklere å finne frem til og velge behandler </a:t>
            </a:r>
          </a:p>
          <a:p>
            <a:pPr lvl="1"/>
            <a:r>
              <a:rPr lang="nb-NO"/>
              <a:t>gi tilgang til egne helseopplysninger </a:t>
            </a:r>
          </a:p>
          <a:p>
            <a:pPr lvl="1"/>
            <a:r>
              <a:rPr lang="nb-NO"/>
              <a:t>gi tilbud om selvbetjening og mulighet til selvhjelp </a:t>
            </a:r>
          </a:p>
          <a:p>
            <a:pPr lvl="1"/>
            <a:r>
              <a:rPr lang="nb-NO"/>
              <a:t>gi informasjon og råd om god helse og livsstil, symptomer, sykdom, behandling og rettigheter</a:t>
            </a:r>
          </a:p>
        </p:txBody>
      </p:sp>
      <p:pic>
        <p:nvPicPr>
          <p:cNvPr id="7" name="Plassholder for bilde 6" descr="Person holder mobil i hånden innlogget på Helsenorge">
            <a:extLst>
              <a:ext uri="{FF2B5EF4-FFF2-40B4-BE49-F238E27FC236}">
                <a16:creationId xmlns:a16="http://schemas.microsoft.com/office/drawing/2014/main" id="{8B05A58A-7907-01B7-DC15-E43FB46B6097}"/>
              </a:ext>
            </a:extLst>
          </p:cNvPr>
          <p:cNvPicPr>
            <a:picLocks noGrp="1" noChangeAspect="1"/>
          </p:cNvPicPr>
          <p:nvPr>
            <p:ph type="pic" sz="quarter" idx="17"/>
          </p:nvPr>
        </p:nvPicPr>
        <p:blipFill>
          <a:blip r:embed="rId3"/>
          <a:srcRect l="20456" r="20456"/>
          <a:stretch/>
        </p:blipFill>
        <p:spPr>
          <a:xfrm>
            <a:off x="6097200" y="0"/>
            <a:ext cx="6094800" cy="6858000"/>
          </a:xfrm>
        </p:spPr>
      </p:pic>
    </p:spTree>
    <p:extLst>
      <p:ext uri="{BB962C8B-B14F-4D97-AF65-F5344CB8AC3E}">
        <p14:creationId xmlns:p14="http://schemas.microsoft.com/office/powerpoint/2010/main" val="96751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A93EBF1-A3A0-4EB2-E4C0-4C7B0AA73AC0}"/>
              </a:ext>
            </a:extLst>
          </p:cNvPr>
          <p:cNvSpPr>
            <a:spLocks noGrp="1"/>
          </p:cNvSpPr>
          <p:nvPr>
            <p:ph type="title"/>
          </p:nvPr>
        </p:nvSpPr>
        <p:spPr>
          <a:xfrm>
            <a:off x="627196" y="728662"/>
            <a:ext cx="10905992" cy="612776"/>
          </a:xfrm>
        </p:spPr>
        <p:txBody>
          <a:bodyPr/>
          <a:lstStyle/>
          <a:p>
            <a:r>
              <a:rPr lang="nb-NO" dirty="0"/>
              <a:t>Helsenorgetilbudet til innbygger avhenger av…</a:t>
            </a:r>
          </a:p>
        </p:txBody>
      </p:sp>
      <p:pic>
        <p:nvPicPr>
          <p:cNvPr id="7" name="Graphic 3">
            <a:extLst>
              <a:ext uri="{FF2B5EF4-FFF2-40B4-BE49-F238E27FC236}">
                <a16:creationId xmlns:a16="http://schemas.microsoft.com/office/drawing/2014/main" id="{3BEF1996-5C26-F879-C59E-01A99F69FA0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4806" y="2630422"/>
            <a:ext cx="1593644" cy="1730509"/>
          </a:xfrm>
          <a:prstGeom prst="rect">
            <a:avLst/>
          </a:prstGeom>
        </p:spPr>
      </p:pic>
      <p:pic>
        <p:nvPicPr>
          <p:cNvPr id="8" name="Picture 2">
            <a:extLst>
              <a:ext uri="{FF2B5EF4-FFF2-40B4-BE49-F238E27FC236}">
                <a16:creationId xmlns:a16="http://schemas.microsoft.com/office/drawing/2014/main" id="{E4EDE9AA-C2FA-BDB8-C8D0-6344CC27246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2608" y="2768311"/>
            <a:ext cx="1434586" cy="168394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59">
            <a:extLst>
              <a:ext uri="{FF2B5EF4-FFF2-40B4-BE49-F238E27FC236}">
                <a16:creationId xmlns:a16="http://schemas.microsoft.com/office/drawing/2014/main" id="{5EB8B084-C47A-193B-BE27-788C97B0F48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743289" y="2753808"/>
            <a:ext cx="842876" cy="1658436"/>
          </a:xfrm>
          <a:prstGeom prst="rect">
            <a:avLst/>
          </a:prstGeom>
        </p:spPr>
      </p:pic>
      <p:pic>
        <p:nvPicPr>
          <p:cNvPr id="11" name="Graphic 62">
            <a:extLst>
              <a:ext uri="{FF2B5EF4-FFF2-40B4-BE49-F238E27FC236}">
                <a16:creationId xmlns:a16="http://schemas.microsoft.com/office/drawing/2014/main" id="{A5378C24-3A61-F238-5072-99C29CFB346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06045" y="2681736"/>
            <a:ext cx="480024" cy="1730508"/>
          </a:xfrm>
          <a:prstGeom prst="rect">
            <a:avLst/>
          </a:prstGeom>
        </p:spPr>
      </p:pic>
      <p:pic>
        <p:nvPicPr>
          <p:cNvPr id="12" name="Grafikk 23">
            <a:extLst>
              <a:ext uri="{FF2B5EF4-FFF2-40B4-BE49-F238E27FC236}">
                <a16:creationId xmlns:a16="http://schemas.microsoft.com/office/drawing/2014/main" id="{2D2FF26F-85F0-80D5-1428-4A3C50D05AE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25251" y="2766045"/>
            <a:ext cx="452456" cy="1656000"/>
          </a:xfrm>
          <a:prstGeom prst="rect">
            <a:avLst/>
          </a:prstGeom>
        </p:spPr>
      </p:pic>
      <p:pic>
        <p:nvPicPr>
          <p:cNvPr id="13" name="Grafikk 12">
            <a:extLst>
              <a:ext uri="{FF2B5EF4-FFF2-40B4-BE49-F238E27FC236}">
                <a16:creationId xmlns:a16="http://schemas.microsoft.com/office/drawing/2014/main" id="{1E110576-9155-7CC6-0521-BCBB0BDC0C3A}"/>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8995898" y="2858227"/>
            <a:ext cx="491061" cy="1497600"/>
          </a:xfrm>
          <a:prstGeom prst="rect">
            <a:avLst/>
          </a:prstGeom>
        </p:spPr>
      </p:pic>
      <p:pic>
        <p:nvPicPr>
          <p:cNvPr id="14" name="Graphic 48">
            <a:extLst>
              <a:ext uri="{FF2B5EF4-FFF2-40B4-BE49-F238E27FC236}">
                <a16:creationId xmlns:a16="http://schemas.microsoft.com/office/drawing/2014/main" id="{0A2F6605-B549-7DD9-C8A8-974228C00D86}"/>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65711" y="3263210"/>
            <a:ext cx="456558" cy="1092617"/>
          </a:xfrm>
          <a:prstGeom prst="rect">
            <a:avLst/>
          </a:prstGeom>
        </p:spPr>
      </p:pic>
      <p:pic>
        <p:nvPicPr>
          <p:cNvPr id="15" name="Graphic 66">
            <a:extLst>
              <a:ext uri="{FF2B5EF4-FFF2-40B4-BE49-F238E27FC236}">
                <a16:creationId xmlns:a16="http://schemas.microsoft.com/office/drawing/2014/main" id="{AF52FC43-5BE0-6932-BE6B-2C55B61298D6}"/>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31814" y="2697928"/>
            <a:ext cx="447753" cy="1657899"/>
          </a:xfrm>
          <a:prstGeom prst="rect">
            <a:avLst/>
          </a:prstGeom>
        </p:spPr>
      </p:pic>
      <p:sp>
        <p:nvSpPr>
          <p:cNvPr id="2" name="TekstSylinder 1">
            <a:extLst>
              <a:ext uri="{FF2B5EF4-FFF2-40B4-BE49-F238E27FC236}">
                <a16:creationId xmlns:a16="http://schemas.microsoft.com/office/drawing/2014/main" id="{62B2BB5C-45EB-0563-C5FB-7D64B7140FDB}"/>
              </a:ext>
            </a:extLst>
          </p:cNvPr>
          <p:cNvSpPr txBox="1"/>
          <p:nvPr/>
        </p:nvSpPr>
        <p:spPr>
          <a:xfrm>
            <a:off x="1091632" y="4602554"/>
            <a:ext cx="2199992"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Hvilken helseregion du tilhører</a:t>
            </a:r>
          </a:p>
        </p:txBody>
      </p:sp>
      <p:sp>
        <p:nvSpPr>
          <p:cNvPr id="3" name="TekstSylinder 2">
            <a:extLst>
              <a:ext uri="{FF2B5EF4-FFF2-40B4-BE49-F238E27FC236}">
                <a16:creationId xmlns:a16="http://schemas.microsoft.com/office/drawing/2014/main" id="{7B7BD8C7-32DE-3217-2822-281886173F20}"/>
              </a:ext>
            </a:extLst>
          </p:cNvPr>
          <p:cNvSpPr txBox="1"/>
          <p:nvPr/>
        </p:nvSpPr>
        <p:spPr>
          <a:xfrm>
            <a:off x="4611723" y="4602554"/>
            <a:ext cx="2199992"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Hvilken behandler du går til</a:t>
            </a:r>
          </a:p>
        </p:txBody>
      </p:sp>
      <p:sp>
        <p:nvSpPr>
          <p:cNvPr id="17" name="TekstSylinder 16">
            <a:extLst>
              <a:ext uri="{FF2B5EF4-FFF2-40B4-BE49-F238E27FC236}">
                <a16:creationId xmlns:a16="http://schemas.microsoft.com/office/drawing/2014/main" id="{4C1AC5B4-1E4C-1A83-C15A-7F45B1A1DE63}"/>
              </a:ext>
            </a:extLst>
          </p:cNvPr>
          <p:cNvSpPr txBox="1"/>
          <p:nvPr/>
        </p:nvSpPr>
        <p:spPr>
          <a:xfrm>
            <a:off x="8131814" y="4602554"/>
            <a:ext cx="2406213"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Hvilken brukergruppe du tilhører</a:t>
            </a:r>
          </a:p>
        </p:txBody>
      </p:sp>
    </p:spTree>
    <p:extLst>
      <p:ext uri="{BB962C8B-B14F-4D97-AF65-F5344CB8AC3E}">
        <p14:creationId xmlns:p14="http://schemas.microsoft.com/office/powerpoint/2010/main" val="1266855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theme/theme1.xml><?xml version="1.0" encoding="utf-8"?>
<a:theme xmlns:a="http://schemas.openxmlformats.org/drawingml/2006/main" name="NHN">
  <a:themeElements>
    <a:clrScheme name="NHN - fargepalett">
      <a:dk1>
        <a:srgbClr val="000000"/>
      </a:dk1>
      <a:lt1>
        <a:srgbClr val="FFFFFF"/>
      </a:lt1>
      <a:dk2>
        <a:srgbClr val="002820"/>
      </a:dk2>
      <a:lt2>
        <a:srgbClr val="C3F1DA"/>
      </a:lt2>
      <a:accent1>
        <a:srgbClr val="00A67E"/>
      </a:accent1>
      <a:accent2>
        <a:srgbClr val="004578"/>
      </a:accent2>
      <a:accent3>
        <a:srgbClr val="FFC36A"/>
      </a:accent3>
      <a:accent4>
        <a:srgbClr val="6A1D27"/>
      </a:accent4>
      <a:accent5>
        <a:srgbClr val="7BEFB2"/>
      </a:accent5>
      <a:accent6>
        <a:srgbClr val="E85700"/>
      </a:accent6>
      <a:hlink>
        <a:srgbClr val="02A67F"/>
      </a:hlink>
      <a:folHlink>
        <a:srgbClr val="02A6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spAutoFit/>
      </a:bodyPr>
      <a:lstStyle>
        <a:defPPr algn="l">
          <a:defRPr sz="1600" dirty="0" smtClean="0">
            <a:solidFill>
              <a:schemeClr val="accent4"/>
            </a:solidFill>
          </a:defRPr>
        </a:defPPr>
      </a:lstStyle>
    </a:txDef>
  </a:objectDefaults>
  <a:extraClrSchemeLst/>
  <a:extLst>
    <a:ext uri="{05A4C25C-085E-4340-85A3-A5531E510DB2}">
      <thm15:themeFamily xmlns:thm15="http://schemas.microsoft.com/office/thememl/2012/main" name="Powerpoint-mal" id="{F94B131F-CD38-4DFD-BA68-305F7B9883C4}" vid="{5B445C58-F860-49FD-9659-42EAD66B15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D94766E01C1548A298E9C203050F6E" ma:contentTypeVersion="19" ma:contentTypeDescription="Create a new document." ma:contentTypeScope="" ma:versionID="f7c3fa8792e979ff195a3c6ca064b8fa">
  <xsd:schema xmlns:xsd="http://www.w3.org/2001/XMLSchema" xmlns:xs="http://www.w3.org/2001/XMLSchema" xmlns:p="http://schemas.microsoft.com/office/2006/metadata/properties" xmlns:ns2="373f6598-d5d8-48bf-90d1-47b16dc846aa" xmlns:ns3="c68beda3-4443-4a75-a48e-43310017214c" targetNamespace="http://schemas.microsoft.com/office/2006/metadata/properties" ma:root="true" ma:fieldsID="205bcae870bbf2a99dfb649eb7be1b44" ns2:_="" ns3:_="">
    <xsd:import namespace="373f6598-d5d8-48bf-90d1-47b16dc846aa"/>
    <xsd:import namespace="c68beda3-4443-4a75-a48e-4331001721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3f6598-d5d8-48bf-90d1-47b16dc84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430ae2b-df2c-4b95-9cf0-770a4f42eda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8beda3-4443-4a75-a48e-4331001721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98d90f6-1940-4cbf-9e65-0344fe155f86}" ma:internalName="TaxCatchAll" ma:showField="CatchAllData" ma:web="c68beda3-4443-4a75-a48e-4331001721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3f6598-d5d8-48bf-90d1-47b16dc846aa">
      <Terms xmlns="http://schemas.microsoft.com/office/infopath/2007/PartnerControls"/>
    </lcf76f155ced4ddcb4097134ff3c332f>
    <TaxCatchAll xmlns="c68beda3-4443-4a75-a48e-43310017214c" xsi:nil="true"/>
  </documentManagement>
</p:properties>
</file>

<file path=customXml/itemProps1.xml><?xml version="1.0" encoding="utf-8"?>
<ds:datastoreItem xmlns:ds="http://schemas.openxmlformats.org/officeDocument/2006/customXml" ds:itemID="{8836E552-9DE2-43BE-8F61-BCFFFAA3A2A5}">
  <ds:schemaRefs>
    <ds:schemaRef ds:uri="http://schemas.microsoft.com/sharepoint/v3/contenttype/forms"/>
  </ds:schemaRefs>
</ds:datastoreItem>
</file>

<file path=customXml/itemProps2.xml><?xml version="1.0" encoding="utf-8"?>
<ds:datastoreItem xmlns:ds="http://schemas.openxmlformats.org/officeDocument/2006/customXml" ds:itemID="{06FB8AD4-998D-4EDB-85C5-72510BCA20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3f6598-d5d8-48bf-90d1-47b16dc846aa"/>
    <ds:schemaRef ds:uri="c68beda3-4443-4a75-a48e-4331001721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08D773-30EA-405C-926A-3B894A930742}">
  <ds:schemaRef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purl.org/dc/dcmitype/"/>
    <ds:schemaRef ds:uri="http://purl.org/dc/elements/1.1/"/>
    <ds:schemaRef ds:uri="c68beda3-4443-4a75-a48e-43310017214c"/>
    <ds:schemaRef ds:uri="373f6598-d5d8-48bf-90d1-47b16dc846aa"/>
    <ds:schemaRef ds:uri="http://purl.org/dc/terms/"/>
  </ds:schemaRefs>
</ds:datastoreItem>
</file>

<file path=docMetadata/LabelInfo.xml><?xml version="1.0" encoding="utf-8"?>
<clbl:labelList xmlns:clbl="http://schemas.microsoft.com/office/2020/mipLabelMetadata">
  <clbl:label id="{881d707f-1c87-4433-af7f-5e61872e875a}" enabled="1" method="Privileged" siteId="{e3dac4b3-9b0b-4f41-8623-9392d0d566dc}" removed="0"/>
</clbl:labelList>
</file>

<file path=docProps/app.xml><?xml version="1.0" encoding="utf-8"?>
<Properties xmlns="http://schemas.openxmlformats.org/officeDocument/2006/extended-properties" xmlns:vt="http://schemas.openxmlformats.org/officeDocument/2006/docPropsVTypes">
  <Template/>
  <TotalTime>1789</TotalTime>
  <Words>6438</Words>
  <Application>Microsoft Office PowerPoint</Application>
  <PresentationFormat>Widescreen</PresentationFormat>
  <Paragraphs>430</Paragraphs>
  <Slides>54</Slides>
  <Notes>51</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54</vt:i4>
      </vt:variant>
    </vt:vector>
  </HeadingPairs>
  <TitlesOfParts>
    <vt:vector size="59" baseType="lpstr">
      <vt:lpstr>Arial</vt:lpstr>
      <vt:lpstr>Calibri</vt:lpstr>
      <vt:lpstr>Corbel</vt:lpstr>
      <vt:lpstr>Source Sans Pro</vt:lpstr>
      <vt:lpstr>NHN</vt:lpstr>
      <vt:lpstr>HelseNorge.no</vt:lpstr>
      <vt:lpstr>Opplæring i Helsenorge</vt:lpstr>
      <vt:lpstr>Innhold</vt:lpstr>
      <vt:lpstr>Hva Helsenorge er og hva vi kan gjøre der</vt:lpstr>
      <vt:lpstr>Hva er Helsenorge?</vt:lpstr>
      <vt:lpstr>Helsenorge drives av  Norsk helsenett,  et statsforetak eid av Helse-  og omsorgsdepartementet</vt:lpstr>
      <vt:lpstr>Helsenorge er hovedinngangen til offentlige helse- og omsorgstjenester digitalt</vt:lpstr>
      <vt:lpstr>Formålet til Helsenorge</vt:lpstr>
      <vt:lpstr>Helsenorgetilbudet til innbygger avhenger av…</vt:lpstr>
      <vt:lpstr>Hva kan du gjøre  på Helsenorge?</vt:lpstr>
      <vt:lpstr>Du kan lese kvalitetssikret informasjon</vt:lpstr>
      <vt:lpstr>Helsenorge sin forside</vt:lpstr>
      <vt:lpstr>Du kan bruke tjenester</vt:lpstr>
      <vt:lpstr>Helsenorge i bruk</vt:lpstr>
      <vt:lpstr>Få hjelp med Helsenorge</vt:lpstr>
      <vt:lpstr>Hvordan logge inn på Helsenorge</vt:lpstr>
      <vt:lpstr>Første gang du logger inn på Helsenorge trenger du:</vt:lpstr>
      <vt:lpstr>Logge inn på Helsenorge steg-for-steg</vt:lpstr>
      <vt:lpstr>Logge inn – Steg 1 til 3</vt:lpstr>
      <vt:lpstr>Logge inn – Steg 4</vt:lpstr>
      <vt:lpstr>Logge inn – Steg 5 til 6</vt:lpstr>
      <vt:lpstr>Logge inn – Steg 7</vt:lpstr>
      <vt:lpstr>Første gang du logger inn må du  samtykke til bruk av Helsenorge</vt:lpstr>
      <vt:lpstr>Logg inn enklere og raskere med Helsenorge-appen</vt:lpstr>
      <vt:lpstr>Nettsikkerhet, personvern og  «unngå svindel – logg deg inn»</vt:lpstr>
      <vt:lpstr>Helsenorge behandler personopplysninger på en sikker måte og i henhold til personopplysningsloven</vt:lpstr>
      <vt:lpstr>Hvem har tilgang til din Helsenorge?</vt:lpstr>
      <vt:lpstr>Unngå svindel  – logg deg inn</vt:lpstr>
      <vt:lpstr>Du blir automatisk logget ut av Helsenorge ved inaktivitet</vt:lpstr>
      <vt:lpstr>Fullmakt og representasjon</vt:lpstr>
      <vt:lpstr>Måter du kan bruke Helsenorge på vegne av andre</vt:lpstr>
      <vt:lpstr>Helsenorge hele livet </vt:lpstr>
      <vt:lpstr>Hvordan fungerer fullmakt på Helsenorge?</vt:lpstr>
      <vt:lpstr>Fullmakt ved å sende skjema i posten</vt:lpstr>
      <vt:lpstr>Fullmakt på Helsenorge inkluderer ikke Helfo-tjenester</vt:lpstr>
      <vt:lpstr>Fullmakt når noen har manglende helserettslig samtykkekompetanse​</vt:lpstr>
      <vt:lpstr>Bruk av fremtidsfullmakt​</vt:lpstr>
      <vt:lpstr>Få hjelp med fullmakt og representasjon på Helsenorge</vt:lpstr>
      <vt:lpstr>Om bruk av tjenester på Helsenorge</vt:lpstr>
      <vt:lpstr>Forsiden til helsenorge.no når testpersonen Kurt Håkon har logget inn</vt:lpstr>
      <vt:lpstr>Knappene «Fastlegen din», «Timeavtaler», «Resepter», «Innboks» og «Se alle tjenester» når testpersonen Kurt Håkon er logget inn på Helsenorge</vt:lpstr>
      <vt:lpstr>Du skal nå få mer informasjon om: </vt:lpstr>
      <vt:lpstr>Tjeneste: Fastlegen din</vt:lpstr>
      <vt:lpstr>Tjeneste: Innboks</vt:lpstr>
      <vt:lpstr>Tjeneste: Resepter</vt:lpstr>
      <vt:lpstr>Tjeneste: Vaksiner</vt:lpstr>
      <vt:lpstr>Tjeneste: Frikort og egenandeler</vt:lpstr>
      <vt:lpstr>Tjeneste: Bytte fastlege</vt:lpstr>
      <vt:lpstr>Tjeneste: Pasientjournal</vt:lpstr>
      <vt:lpstr>Tjeneste: Donorkort</vt:lpstr>
      <vt:lpstr>Få hjelp med tjenestene på Helsenorge</vt:lpstr>
      <vt:lpstr>Praktiske oppgaver du kan  prøve på Helsenorge</vt:lpstr>
      <vt:lpstr>Praktiske oppgaver du kan prøve på Helsenorge</vt:lpstr>
      <vt:lpstr>Denne presentasjonen er utarbeidet av statsforetaket Norsk helsenett som driver Helsenorge</vt:lpstr>
    </vt:vector>
  </TitlesOfParts>
  <Company>Norsk helsenett 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Emilie Korsvold</dc:creator>
  <cp:lastModifiedBy>Trond Myhrer</cp:lastModifiedBy>
  <cp:revision>4</cp:revision>
  <cp:lastPrinted>2025-08-30T10:05:13Z</cp:lastPrinted>
  <dcterms:created xsi:type="dcterms:W3CDTF">2024-11-29T08:23:18Z</dcterms:created>
  <dcterms:modified xsi:type="dcterms:W3CDTF">2025-09-17T19:53:33Z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0x0101003DD94766E01C1548A298E9C203050F6E</vt:lpwstr>
  </property>
  <property fmtid="{D5CDD505-2E9C-101B-9397-08002B2CF9AE}" pid="3" name="MediaServiceImageTags">
    <vt:lpwstr/>
  </property>
</Properties>
</file>