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56" r:id="rId5"/>
    <p:sldId id="2583" r:id="rId6"/>
    <p:sldId id="2584" r:id="rId7"/>
    <p:sldId id="2564" r:id="rId8"/>
    <p:sldId id="2588" r:id="rId9"/>
    <p:sldId id="2586" r:id="rId10"/>
    <p:sldId id="2582" r:id="rId11"/>
    <p:sldId id="2587" r:id="rId12"/>
    <p:sldId id="2565" r:id="rId13"/>
    <p:sldId id="2585" r:id="rId14"/>
    <p:sldId id="2589" r:id="rId15"/>
  </p:sldIdLst>
  <p:sldSz cx="9144000" cy="6858000" type="screen4x3"/>
  <p:notesSz cx="6889750" cy="1002188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65F56E-ABAF-4037-BB07-EE1582AC5092}" v="749" dt="2025-10-01T17:03:45.3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94"/>
  </p:normalViewPr>
  <p:slideViewPr>
    <p:cSldViewPr snapToGrid="0" showGuides="1">
      <p:cViewPr>
        <p:scale>
          <a:sx n="52" d="100"/>
          <a:sy n="52" d="100"/>
        </p:scale>
        <p:origin x="165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jell Engen" userId="63cf00863c709c1e" providerId="LiveId" clId="{09D62FB9-85E2-47D2-A81F-26598F90EEDC}"/>
    <pc:docChg chg="undo custSel addSld delSld modSld sldOrd addSection delSection modSection modNotesMaster">
      <pc:chgData name="Kjell Engen" userId="63cf00863c709c1e" providerId="LiveId" clId="{09D62FB9-85E2-47D2-A81F-26598F90EEDC}" dt="2025-10-01T17:54:31.332" v="3951" actId="27636"/>
      <pc:docMkLst>
        <pc:docMk/>
      </pc:docMkLst>
      <pc:sldChg chg="modSp mod modNotes">
        <pc:chgData name="Kjell Engen" userId="63cf00863c709c1e" providerId="LiveId" clId="{09D62FB9-85E2-47D2-A81F-26598F90EEDC}" dt="2025-10-01T17:54:31.332" v="3951" actId="27636"/>
        <pc:sldMkLst>
          <pc:docMk/>
          <pc:sldMk cId="342345383" sldId="256"/>
        </pc:sldMkLst>
        <pc:spChg chg="mod">
          <ac:chgData name="Kjell Engen" userId="63cf00863c709c1e" providerId="LiveId" clId="{09D62FB9-85E2-47D2-A81F-26598F90EEDC}" dt="2025-09-28T16:49:24.961" v="86" actId="20577"/>
          <ac:spMkLst>
            <pc:docMk/>
            <pc:sldMk cId="342345383" sldId="256"/>
            <ac:spMk id="2" creationId="{67AD4A00-2452-0D9A-D637-D8B2701F1EC9}"/>
          </ac:spMkLst>
        </pc:spChg>
        <pc:spChg chg="mod">
          <ac:chgData name="Kjell Engen" userId="63cf00863c709c1e" providerId="LiveId" clId="{09D62FB9-85E2-47D2-A81F-26598F90EEDC}" dt="2025-10-01T17:54:31.332" v="3951" actId="27636"/>
          <ac:spMkLst>
            <pc:docMk/>
            <pc:sldMk cId="342345383" sldId="256"/>
            <ac:spMk id="3" creationId="{39AB0F22-FC0A-3D0D-BA82-4A83DFCA0C64}"/>
          </ac:spMkLst>
        </pc:spChg>
      </pc:sldChg>
      <pc:sldChg chg="addSp delSp modSp add del mod ord delAnim modNotes">
        <pc:chgData name="Kjell Engen" userId="63cf00863c709c1e" providerId="LiveId" clId="{09D62FB9-85E2-47D2-A81F-26598F90EEDC}" dt="2025-10-01T17:03:45.315" v="3949"/>
        <pc:sldMkLst>
          <pc:docMk/>
          <pc:sldMk cId="1064176438" sldId="2564"/>
        </pc:sldMkLst>
        <pc:spChg chg="mod">
          <ac:chgData name="Kjell Engen" userId="63cf00863c709c1e" providerId="LiveId" clId="{09D62FB9-85E2-47D2-A81F-26598F90EEDC}" dt="2025-09-28T21:15:13.831" v="202" actId="1035"/>
          <ac:spMkLst>
            <pc:docMk/>
            <pc:sldMk cId="1064176438" sldId="2564"/>
            <ac:spMk id="2" creationId="{E368BC77-5F15-9668-F8DD-E1C3FA62F9A9}"/>
          </ac:spMkLst>
        </pc:spChg>
        <pc:picChg chg="add mod ord">
          <ac:chgData name="Kjell Engen" userId="63cf00863c709c1e" providerId="LiveId" clId="{09D62FB9-85E2-47D2-A81F-26598F90EEDC}" dt="2025-09-29T11:59:33.977" v="1785" actId="1035"/>
          <ac:picMkLst>
            <pc:docMk/>
            <pc:sldMk cId="1064176438" sldId="2564"/>
            <ac:picMk id="6" creationId="{F39DAE5D-0524-9DA9-B476-B45F52351EB4}"/>
          </ac:picMkLst>
        </pc:picChg>
        <pc:picChg chg="add mod">
          <ac:chgData name="Kjell Engen" userId="63cf00863c709c1e" providerId="LiveId" clId="{09D62FB9-85E2-47D2-A81F-26598F90EEDC}" dt="2025-09-28T21:14:30.749" v="141" actId="1036"/>
          <ac:picMkLst>
            <pc:docMk/>
            <pc:sldMk cId="1064176438" sldId="2564"/>
            <ac:picMk id="14" creationId="{13C9DBCC-AFDF-6A8A-7DF6-ADA341F67400}"/>
          </ac:picMkLst>
        </pc:picChg>
      </pc:sldChg>
      <pc:sldChg chg="addSp delSp modSp add del mod ord modClrScheme delAnim chgLayout modNotes">
        <pc:chgData name="Kjell Engen" userId="63cf00863c709c1e" providerId="LiveId" clId="{09D62FB9-85E2-47D2-A81F-26598F90EEDC}" dt="2025-10-01T17:03:45.315" v="3949"/>
        <pc:sldMkLst>
          <pc:docMk/>
          <pc:sldMk cId="489793866" sldId="2565"/>
        </pc:sldMkLst>
        <pc:spChg chg="mod">
          <ac:chgData name="Kjell Engen" userId="63cf00863c709c1e" providerId="LiveId" clId="{09D62FB9-85E2-47D2-A81F-26598F90EEDC}" dt="2025-10-01T16:47:36.924" v="3658" actId="14100"/>
          <ac:spMkLst>
            <pc:docMk/>
            <pc:sldMk cId="489793866" sldId="2565"/>
            <ac:spMk id="2" creationId="{9869F15F-67EC-8E10-840A-EF92ECC2B7AD}"/>
          </ac:spMkLst>
        </pc:spChg>
        <pc:spChg chg="del mod ord">
          <ac:chgData name="Kjell Engen" userId="63cf00863c709c1e" providerId="LiveId" clId="{09D62FB9-85E2-47D2-A81F-26598F90EEDC}" dt="2025-10-01T15:45:18.063" v="2513" actId="478"/>
          <ac:spMkLst>
            <pc:docMk/>
            <pc:sldMk cId="489793866" sldId="2565"/>
            <ac:spMk id="4" creationId="{BE878732-4958-3DBF-A6D1-7B3CECC3574B}"/>
          </ac:spMkLst>
        </pc:spChg>
        <pc:spChg chg="add mod">
          <ac:chgData name="Kjell Engen" userId="63cf00863c709c1e" providerId="LiveId" clId="{09D62FB9-85E2-47D2-A81F-26598F90EEDC}" dt="2025-10-01T16:47:00.408" v="3637" actId="14100"/>
          <ac:spMkLst>
            <pc:docMk/>
            <pc:sldMk cId="489793866" sldId="2565"/>
            <ac:spMk id="5" creationId="{31C9D7FB-20C5-9C8A-7BF5-6C2A2DF9D17F}"/>
          </ac:spMkLst>
        </pc:spChg>
        <pc:spChg chg="add mod">
          <ac:chgData name="Kjell Engen" userId="63cf00863c709c1e" providerId="LiveId" clId="{09D62FB9-85E2-47D2-A81F-26598F90EEDC}" dt="2025-10-01T16:46:54.183" v="3636" actId="1038"/>
          <ac:spMkLst>
            <pc:docMk/>
            <pc:sldMk cId="489793866" sldId="2565"/>
            <ac:spMk id="7" creationId="{F998EC8A-06EC-EC7B-3E1D-8D16F866708E}"/>
          </ac:spMkLst>
        </pc:spChg>
        <pc:picChg chg="add del mod">
          <ac:chgData name="Kjell Engen" userId="63cf00863c709c1e" providerId="LiveId" clId="{09D62FB9-85E2-47D2-A81F-26598F90EEDC}" dt="2025-10-01T15:44:57.815" v="2509" actId="478"/>
          <ac:picMkLst>
            <pc:docMk/>
            <pc:sldMk cId="489793866" sldId="2565"/>
            <ac:picMk id="13" creationId="{B67B0F27-7A67-2B3D-34F7-65825F1708C1}"/>
          </ac:picMkLst>
        </pc:picChg>
      </pc:sldChg>
      <pc:sldChg chg="del">
        <pc:chgData name="Kjell Engen" userId="63cf00863c709c1e" providerId="LiveId" clId="{09D62FB9-85E2-47D2-A81F-26598F90EEDC}" dt="2025-09-28T16:47:13.056" v="52" actId="47"/>
        <pc:sldMkLst>
          <pc:docMk/>
          <pc:sldMk cId="2948400410" sldId="2567"/>
        </pc:sldMkLst>
      </pc:sldChg>
      <pc:sldChg chg="del">
        <pc:chgData name="Kjell Engen" userId="63cf00863c709c1e" providerId="LiveId" clId="{09D62FB9-85E2-47D2-A81F-26598F90EEDC}" dt="2025-10-01T17:02:40.315" v="3946" actId="47"/>
        <pc:sldMkLst>
          <pc:docMk/>
          <pc:sldMk cId="3744955038" sldId="2568"/>
        </pc:sldMkLst>
      </pc:sldChg>
      <pc:sldChg chg="addSp delSp modSp del mod">
        <pc:chgData name="Kjell Engen" userId="63cf00863c709c1e" providerId="LiveId" clId="{09D62FB9-85E2-47D2-A81F-26598F90EEDC}" dt="2025-10-01T17:02:41.772" v="3947" actId="47"/>
        <pc:sldMkLst>
          <pc:docMk/>
          <pc:sldMk cId="2781814697" sldId="2569"/>
        </pc:sldMkLst>
      </pc:sldChg>
      <pc:sldChg chg="del">
        <pc:chgData name="Kjell Engen" userId="63cf00863c709c1e" providerId="LiveId" clId="{09D62FB9-85E2-47D2-A81F-26598F90EEDC}" dt="2025-09-28T16:48:34.309" v="55" actId="47"/>
        <pc:sldMkLst>
          <pc:docMk/>
          <pc:sldMk cId="1675380273" sldId="2570"/>
        </pc:sldMkLst>
      </pc:sldChg>
      <pc:sldChg chg="del">
        <pc:chgData name="Kjell Engen" userId="63cf00863c709c1e" providerId="LiveId" clId="{09D62FB9-85E2-47D2-A81F-26598F90EEDC}" dt="2025-09-28T16:48:38.491" v="56" actId="47"/>
        <pc:sldMkLst>
          <pc:docMk/>
          <pc:sldMk cId="531891738" sldId="2577"/>
        </pc:sldMkLst>
      </pc:sldChg>
      <pc:sldChg chg="del">
        <pc:chgData name="Kjell Engen" userId="63cf00863c709c1e" providerId="LiveId" clId="{09D62FB9-85E2-47D2-A81F-26598F90EEDC}" dt="2025-10-01T17:02:45.637" v="3948" actId="47"/>
        <pc:sldMkLst>
          <pc:docMk/>
          <pc:sldMk cId="1839244881" sldId="2579"/>
        </pc:sldMkLst>
      </pc:sldChg>
      <pc:sldChg chg="del">
        <pc:chgData name="Kjell Engen" userId="63cf00863c709c1e" providerId="LiveId" clId="{09D62FB9-85E2-47D2-A81F-26598F90EEDC}" dt="2025-09-28T16:47:47.016" v="54" actId="47"/>
        <pc:sldMkLst>
          <pc:docMk/>
          <pc:sldMk cId="24696768" sldId="2580"/>
        </pc:sldMkLst>
      </pc:sldChg>
      <pc:sldChg chg="addSp delSp modSp mod ord modNotes">
        <pc:chgData name="Kjell Engen" userId="63cf00863c709c1e" providerId="LiveId" clId="{09D62FB9-85E2-47D2-A81F-26598F90EEDC}" dt="2025-10-01T17:03:45.315" v="3949"/>
        <pc:sldMkLst>
          <pc:docMk/>
          <pc:sldMk cId="2530285392" sldId="2582"/>
        </pc:sldMkLst>
        <pc:spChg chg="add mod">
          <ac:chgData name="Kjell Engen" userId="63cf00863c709c1e" providerId="LiveId" clId="{09D62FB9-85E2-47D2-A81F-26598F90EEDC}" dt="2025-09-29T12:02:26.503" v="1833" actId="14100"/>
          <ac:spMkLst>
            <pc:docMk/>
            <pc:sldMk cId="2530285392" sldId="2582"/>
            <ac:spMk id="23" creationId="{892D8AE8-8D1F-815E-E2C6-CEBCD274C4FE}"/>
          </ac:spMkLst>
        </pc:spChg>
        <pc:spChg chg="add mod">
          <ac:chgData name="Kjell Engen" userId="63cf00863c709c1e" providerId="LiveId" clId="{09D62FB9-85E2-47D2-A81F-26598F90EEDC}" dt="2025-09-28T22:36:08.324" v="1276" actId="1035"/>
          <ac:spMkLst>
            <pc:docMk/>
            <pc:sldMk cId="2530285392" sldId="2582"/>
            <ac:spMk id="25" creationId="{B2ADBB5F-033C-551A-631F-9BAD8978A71F}"/>
          </ac:spMkLst>
        </pc:spChg>
        <pc:spChg chg="add mod">
          <ac:chgData name="Kjell Engen" userId="63cf00863c709c1e" providerId="LiveId" clId="{09D62FB9-85E2-47D2-A81F-26598F90EEDC}" dt="2025-09-28T22:47:00.340" v="1654" actId="20577"/>
          <ac:spMkLst>
            <pc:docMk/>
            <pc:sldMk cId="2530285392" sldId="2582"/>
            <ac:spMk id="31" creationId="{7F5A4CDB-29D9-E75A-C3D4-E45D8E0AE989}"/>
          </ac:spMkLst>
        </pc:spChg>
        <pc:spChg chg="add mod">
          <ac:chgData name="Kjell Engen" userId="63cf00863c709c1e" providerId="LiveId" clId="{09D62FB9-85E2-47D2-A81F-26598F90EEDC}" dt="2025-09-28T22:46:48.924" v="1639" actId="20577"/>
          <ac:spMkLst>
            <pc:docMk/>
            <pc:sldMk cId="2530285392" sldId="2582"/>
            <ac:spMk id="32" creationId="{89244C37-BF95-D089-07CF-8DE1383E0EAA}"/>
          </ac:spMkLst>
        </pc:spChg>
        <pc:spChg chg="add mod">
          <ac:chgData name="Kjell Engen" userId="63cf00863c709c1e" providerId="LiveId" clId="{09D62FB9-85E2-47D2-A81F-26598F90EEDC}" dt="2025-09-28T22:46:08.410" v="1626" actId="1076"/>
          <ac:spMkLst>
            <pc:docMk/>
            <pc:sldMk cId="2530285392" sldId="2582"/>
            <ac:spMk id="33" creationId="{0C846AB6-30E2-00D0-44FA-5D1D2F266337}"/>
          </ac:spMkLst>
        </pc:spChg>
        <pc:picChg chg="add del mod">
          <ac:chgData name="Kjell Engen" userId="63cf00863c709c1e" providerId="LiveId" clId="{09D62FB9-85E2-47D2-A81F-26598F90EEDC}" dt="2025-10-01T15:22:43.014" v="1943" actId="478"/>
          <ac:picMkLst>
            <pc:docMk/>
            <pc:sldMk cId="2530285392" sldId="2582"/>
            <ac:picMk id="3" creationId="{132693EF-B944-2673-6671-5F80BDE0C388}"/>
          </ac:picMkLst>
        </pc:picChg>
        <pc:picChg chg="add del mod">
          <ac:chgData name="Kjell Engen" userId="63cf00863c709c1e" providerId="LiveId" clId="{09D62FB9-85E2-47D2-A81F-26598F90EEDC}" dt="2025-10-01T15:22:40.413" v="1942" actId="478"/>
          <ac:picMkLst>
            <pc:docMk/>
            <pc:sldMk cId="2530285392" sldId="2582"/>
            <ac:picMk id="5" creationId="{0DA6F747-7D48-7FF2-46CE-1A466F8A1FDF}"/>
          </ac:picMkLst>
        </pc:picChg>
        <pc:picChg chg="add mod">
          <ac:chgData name="Kjell Engen" userId="63cf00863c709c1e" providerId="LiveId" clId="{09D62FB9-85E2-47D2-A81F-26598F90EEDC}" dt="2025-09-28T22:36:51.879" v="1278" actId="1076"/>
          <ac:picMkLst>
            <pc:docMk/>
            <pc:sldMk cId="2530285392" sldId="2582"/>
            <ac:picMk id="20" creationId="{542D054D-B06E-7867-A349-4C270635BB63}"/>
          </ac:picMkLst>
        </pc:picChg>
        <pc:picChg chg="add mod">
          <ac:chgData name="Kjell Engen" userId="63cf00863c709c1e" providerId="LiveId" clId="{09D62FB9-85E2-47D2-A81F-26598F90EEDC}" dt="2025-09-28T22:38:34.650" v="1281" actId="1076"/>
          <ac:picMkLst>
            <pc:docMk/>
            <pc:sldMk cId="2530285392" sldId="2582"/>
            <ac:picMk id="27" creationId="{9D2B1915-F1BA-B688-82F4-D111A6D9A3AA}"/>
          </ac:picMkLst>
        </pc:picChg>
        <pc:picChg chg="add mod">
          <ac:chgData name="Kjell Engen" userId="63cf00863c709c1e" providerId="LiveId" clId="{09D62FB9-85E2-47D2-A81F-26598F90EEDC}" dt="2025-09-28T22:39:23.054" v="1285" actId="1076"/>
          <ac:picMkLst>
            <pc:docMk/>
            <pc:sldMk cId="2530285392" sldId="2582"/>
            <ac:picMk id="29" creationId="{6614040E-A2FD-8459-371E-B67A0AC61254}"/>
          </ac:picMkLst>
        </pc:picChg>
      </pc:sldChg>
      <pc:sldChg chg="del">
        <pc:chgData name="Kjell Engen" userId="63cf00863c709c1e" providerId="LiveId" clId="{09D62FB9-85E2-47D2-A81F-26598F90EEDC}" dt="2025-09-28T16:47:25.995" v="53" actId="47"/>
        <pc:sldMkLst>
          <pc:docMk/>
          <pc:sldMk cId="487577291" sldId="2583"/>
        </pc:sldMkLst>
      </pc:sldChg>
      <pc:sldChg chg="addSp delSp modSp add mod modNotes">
        <pc:chgData name="Kjell Engen" userId="63cf00863c709c1e" providerId="LiveId" clId="{09D62FB9-85E2-47D2-A81F-26598F90EEDC}" dt="2025-10-01T17:03:45.315" v="3949"/>
        <pc:sldMkLst>
          <pc:docMk/>
          <pc:sldMk cId="2166834729" sldId="2583"/>
        </pc:sldMkLst>
        <pc:spChg chg="mod">
          <ac:chgData name="Kjell Engen" userId="63cf00863c709c1e" providerId="LiveId" clId="{09D62FB9-85E2-47D2-A81F-26598F90EEDC}" dt="2025-09-28T21:22:11.292" v="300" actId="20577"/>
          <ac:spMkLst>
            <pc:docMk/>
            <pc:sldMk cId="2166834729" sldId="2583"/>
            <ac:spMk id="2" creationId="{361FE92C-5EA6-D595-06DE-7D3338D036C2}"/>
          </ac:spMkLst>
        </pc:spChg>
        <pc:spChg chg="mod">
          <ac:chgData name="Kjell Engen" userId="63cf00863c709c1e" providerId="LiveId" clId="{09D62FB9-85E2-47D2-A81F-26598F90EEDC}" dt="2025-09-29T11:36:10.359" v="1660" actId="1035"/>
          <ac:spMkLst>
            <pc:docMk/>
            <pc:sldMk cId="2166834729" sldId="2583"/>
            <ac:spMk id="4" creationId="{DDFF9DDE-2A20-8BF8-7BF7-2FAF3AC4BB20}"/>
          </ac:spMkLst>
        </pc:spChg>
        <pc:picChg chg="add mod">
          <ac:chgData name="Kjell Engen" userId="63cf00863c709c1e" providerId="LiveId" clId="{09D62FB9-85E2-47D2-A81F-26598F90EEDC}" dt="2025-09-29T11:50:56.386" v="1687" actId="14100"/>
          <ac:picMkLst>
            <pc:docMk/>
            <pc:sldMk cId="2166834729" sldId="2583"/>
            <ac:picMk id="7" creationId="{63462C8A-3009-9214-9105-A14B6A1086A6}"/>
          </ac:picMkLst>
        </pc:picChg>
      </pc:sldChg>
      <pc:sldChg chg="del">
        <pc:chgData name="Kjell Engen" userId="63cf00863c709c1e" providerId="LiveId" clId="{09D62FB9-85E2-47D2-A81F-26598F90EEDC}" dt="2025-09-28T16:47:25.995" v="53" actId="47"/>
        <pc:sldMkLst>
          <pc:docMk/>
          <pc:sldMk cId="1513759556" sldId="2584"/>
        </pc:sldMkLst>
      </pc:sldChg>
      <pc:sldChg chg="addSp modSp add mod modNotes">
        <pc:chgData name="Kjell Engen" userId="63cf00863c709c1e" providerId="LiveId" clId="{09D62FB9-85E2-47D2-A81F-26598F90EEDC}" dt="2025-10-01T17:03:45.315" v="3949"/>
        <pc:sldMkLst>
          <pc:docMk/>
          <pc:sldMk cId="3141984097" sldId="2584"/>
        </pc:sldMkLst>
        <pc:spChg chg="mod">
          <ac:chgData name="Kjell Engen" userId="63cf00863c709c1e" providerId="LiveId" clId="{09D62FB9-85E2-47D2-A81F-26598F90EEDC}" dt="2025-09-28T21:31:07.815" v="434" actId="6549"/>
          <ac:spMkLst>
            <pc:docMk/>
            <pc:sldMk cId="3141984097" sldId="2584"/>
            <ac:spMk id="2" creationId="{C8735A01-4A92-2754-4842-FCF8C5124CF9}"/>
          </ac:spMkLst>
        </pc:spChg>
        <pc:spChg chg="mod">
          <ac:chgData name="Kjell Engen" userId="63cf00863c709c1e" providerId="LiveId" clId="{09D62FB9-85E2-47D2-A81F-26598F90EEDC}" dt="2025-09-29T11:56:00.482" v="1764" actId="14100"/>
          <ac:spMkLst>
            <pc:docMk/>
            <pc:sldMk cId="3141984097" sldId="2584"/>
            <ac:spMk id="4" creationId="{01C7615D-8EF9-E417-900A-B4809D8C35BD}"/>
          </ac:spMkLst>
        </pc:spChg>
        <pc:picChg chg="add mod">
          <ac:chgData name="Kjell Engen" userId="63cf00863c709c1e" providerId="LiveId" clId="{09D62FB9-85E2-47D2-A81F-26598F90EEDC}" dt="2025-09-29T11:56:08.841" v="1765" actId="14100"/>
          <ac:picMkLst>
            <pc:docMk/>
            <pc:sldMk cId="3141984097" sldId="2584"/>
            <ac:picMk id="5" creationId="{5A0D1CA4-2346-0EB8-49EA-62DFFC34E66B}"/>
          </ac:picMkLst>
        </pc:picChg>
      </pc:sldChg>
      <pc:sldChg chg="add del">
        <pc:chgData name="Kjell Engen" userId="63cf00863c709c1e" providerId="LiveId" clId="{09D62FB9-85E2-47D2-A81F-26598F90EEDC}" dt="2025-09-28T21:30:24.679" v="401" actId="47"/>
        <pc:sldMkLst>
          <pc:docMk/>
          <pc:sldMk cId="1203334289" sldId="2585"/>
        </pc:sldMkLst>
      </pc:sldChg>
      <pc:sldChg chg="addSp delSp modSp add mod modNotes">
        <pc:chgData name="Kjell Engen" userId="63cf00863c709c1e" providerId="LiveId" clId="{09D62FB9-85E2-47D2-A81F-26598F90EEDC}" dt="2025-10-01T17:03:45.315" v="3949"/>
        <pc:sldMkLst>
          <pc:docMk/>
          <pc:sldMk cId="2065068248" sldId="2585"/>
        </pc:sldMkLst>
        <pc:spChg chg="mod">
          <ac:chgData name="Kjell Engen" userId="63cf00863c709c1e" providerId="LiveId" clId="{09D62FB9-85E2-47D2-A81F-26598F90EEDC}" dt="2025-10-01T16:58:20.298" v="3834" actId="20577"/>
          <ac:spMkLst>
            <pc:docMk/>
            <pc:sldMk cId="2065068248" sldId="2585"/>
            <ac:spMk id="2" creationId="{98C3D518-F05F-5810-836F-1690457489D9}"/>
          </ac:spMkLst>
        </pc:spChg>
        <pc:spChg chg="add del mod">
          <ac:chgData name="Kjell Engen" userId="63cf00863c709c1e" providerId="LiveId" clId="{09D62FB9-85E2-47D2-A81F-26598F90EEDC}" dt="2025-10-01T16:54:09.876" v="3714" actId="478"/>
          <ac:spMkLst>
            <pc:docMk/>
            <pc:sldMk cId="2065068248" sldId="2585"/>
            <ac:spMk id="3" creationId="{5756ED8F-B7AA-6A16-340D-B0ED31E60B6C}"/>
          </ac:spMkLst>
        </pc:spChg>
        <pc:spChg chg="add">
          <ac:chgData name="Kjell Engen" userId="63cf00863c709c1e" providerId="LiveId" clId="{09D62FB9-85E2-47D2-A81F-26598F90EEDC}" dt="2025-10-01T16:53:24.479" v="3709"/>
          <ac:spMkLst>
            <pc:docMk/>
            <pc:sldMk cId="2065068248" sldId="2585"/>
            <ac:spMk id="4" creationId="{F06A40ED-6DD2-82DF-DB74-E653A132F0DC}"/>
          </ac:spMkLst>
        </pc:spChg>
        <pc:spChg chg="add del mod">
          <ac:chgData name="Kjell Engen" userId="63cf00863c709c1e" providerId="LiveId" clId="{09D62FB9-85E2-47D2-A81F-26598F90EEDC}" dt="2025-10-01T16:56:42.887" v="3722" actId="478"/>
          <ac:spMkLst>
            <pc:docMk/>
            <pc:sldMk cId="2065068248" sldId="2585"/>
            <ac:spMk id="5" creationId="{8A4B3329-7DCC-CB63-4571-348A9E50F8D6}"/>
          </ac:spMkLst>
        </pc:spChg>
        <pc:spChg chg="add">
          <ac:chgData name="Kjell Engen" userId="63cf00863c709c1e" providerId="LiveId" clId="{09D62FB9-85E2-47D2-A81F-26598F90EEDC}" dt="2025-10-01T16:54:18.877" v="3721"/>
          <ac:spMkLst>
            <pc:docMk/>
            <pc:sldMk cId="2065068248" sldId="2585"/>
            <ac:spMk id="6" creationId="{CBA05E2B-9997-E363-EDCD-773B8BD61B2C}"/>
          </ac:spMkLst>
        </pc:spChg>
        <pc:picChg chg="add mod">
          <ac:chgData name="Kjell Engen" userId="63cf00863c709c1e" providerId="LiveId" clId="{09D62FB9-85E2-47D2-A81F-26598F90EEDC}" dt="2025-10-01T16:56:58.923" v="3725" actId="1076"/>
          <ac:picMkLst>
            <pc:docMk/>
            <pc:sldMk cId="2065068248" sldId="2585"/>
            <ac:picMk id="8" creationId="{5F3983A1-45A5-41CB-3979-79988C1F92F9}"/>
          </ac:picMkLst>
        </pc:picChg>
        <pc:picChg chg="add mod">
          <ac:chgData name="Kjell Engen" userId="63cf00863c709c1e" providerId="LiveId" clId="{09D62FB9-85E2-47D2-A81F-26598F90EEDC}" dt="2025-10-01T16:57:45.300" v="3784" actId="1036"/>
          <ac:picMkLst>
            <pc:docMk/>
            <pc:sldMk cId="2065068248" sldId="2585"/>
            <ac:picMk id="10" creationId="{8ECFE201-E6DF-006E-6DC6-B485AAEDA612}"/>
          </ac:picMkLst>
        </pc:picChg>
      </pc:sldChg>
      <pc:sldChg chg="del">
        <pc:chgData name="Kjell Engen" userId="63cf00863c709c1e" providerId="LiveId" clId="{09D62FB9-85E2-47D2-A81F-26598F90EEDC}" dt="2025-09-28T16:47:25.995" v="53" actId="47"/>
        <pc:sldMkLst>
          <pc:docMk/>
          <pc:sldMk cId="4001390873" sldId="2585"/>
        </pc:sldMkLst>
      </pc:sldChg>
      <pc:sldChg chg="del">
        <pc:chgData name="Kjell Engen" userId="63cf00863c709c1e" providerId="LiveId" clId="{09D62FB9-85E2-47D2-A81F-26598F90EEDC}" dt="2025-09-28T16:47:47.016" v="54" actId="47"/>
        <pc:sldMkLst>
          <pc:docMk/>
          <pc:sldMk cId="36723235" sldId="2586"/>
        </pc:sldMkLst>
      </pc:sldChg>
      <pc:sldChg chg="addSp delSp modSp add mod setBg modNotes">
        <pc:chgData name="Kjell Engen" userId="63cf00863c709c1e" providerId="LiveId" clId="{09D62FB9-85E2-47D2-A81F-26598F90EEDC}" dt="2025-10-01T17:03:45.315" v="3949"/>
        <pc:sldMkLst>
          <pc:docMk/>
          <pc:sldMk cId="1567799848" sldId="2586"/>
        </pc:sldMkLst>
        <pc:spChg chg="mod">
          <ac:chgData name="Kjell Engen" userId="63cf00863c709c1e" providerId="LiveId" clId="{09D62FB9-85E2-47D2-A81F-26598F90EEDC}" dt="2025-09-29T12:41:50.097" v="1878" actId="1076"/>
          <ac:spMkLst>
            <pc:docMk/>
            <pc:sldMk cId="1567799848" sldId="2586"/>
            <ac:spMk id="2" creationId="{03B8CB14-8C37-B650-E5E3-B648D6FB9E2B}"/>
          </ac:spMkLst>
        </pc:spChg>
        <pc:spChg chg="add mod">
          <ac:chgData name="Kjell Engen" userId="63cf00863c709c1e" providerId="LiveId" clId="{09D62FB9-85E2-47D2-A81F-26598F90EEDC}" dt="2025-10-01T15:39:38.449" v="2491" actId="14100"/>
          <ac:spMkLst>
            <pc:docMk/>
            <pc:sldMk cId="1567799848" sldId="2586"/>
            <ac:spMk id="3" creationId="{3B1EBF55-5C6C-AE6F-A76A-8FD021995B79}"/>
          </ac:spMkLst>
        </pc:spChg>
        <pc:spChg chg="add mod">
          <ac:chgData name="Kjell Engen" userId="63cf00863c709c1e" providerId="LiveId" clId="{09D62FB9-85E2-47D2-A81F-26598F90EEDC}" dt="2025-10-01T15:39:48.762" v="2508" actId="1036"/>
          <ac:spMkLst>
            <pc:docMk/>
            <pc:sldMk cId="1567799848" sldId="2586"/>
            <ac:spMk id="5" creationId="{777B58F1-D24F-2812-532E-A307EDDB0E99}"/>
          </ac:spMkLst>
        </pc:spChg>
        <pc:picChg chg="add mod">
          <ac:chgData name="Kjell Engen" userId="63cf00863c709c1e" providerId="LiveId" clId="{09D62FB9-85E2-47D2-A81F-26598F90EEDC}" dt="2025-10-01T15:39:16.792" v="2481" actId="14100"/>
          <ac:picMkLst>
            <pc:docMk/>
            <pc:sldMk cId="1567799848" sldId="2586"/>
            <ac:picMk id="4" creationId="{2BA4FA59-2E78-DAAF-08F4-01C9D50779F6}"/>
          </ac:picMkLst>
        </pc:picChg>
      </pc:sldChg>
      <pc:sldChg chg="addSp delSp modSp add mod modNotes">
        <pc:chgData name="Kjell Engen" userId="63cf00863c709c1e" providerId="LiveId" clId="{09D62FB9-85E2-47D2-A81F-26598F90EEDC}" dt="2025-10-01T17:03:45.315" v="3949"/>
        <pc:sldMkLst>
          <pc:docMk/>
          <pc:sldMk cId="1368133908" sldId="2587"/>
        </pc:sldMkLst>
        <pc:spChg chg="mod">
          <ac:chgData name="Kjell Engen" userId="63cf00863c709c1e" providerId="LiveId" clId="{09D62FB9-85E2-47D2-A81F-26598F90EEDC}" dt="2025-10-01T15:23:28.449" v="1961" actId="6549"/>
          <ac:spMkLst>
            <pc:docMk/>
            <pc:sldMk cId="1368133908" sldId="2587"/>
            <ac:spMk id="23" creationId="{E3856B8E-C227-38D0-8E00-F9F729A7DAFC}"/>
          </ac:spMkLst>
        </pc:spChg>
        <pc:spChg chg="mod">
          <ac:chgData name="Kjell Engen" userId="63cf00863c709c1e" providerId="LiveId" clId="{09D62FB9-85E2-47D2-A81F-26598F90EEDC}" dt="2025-09-29T12:52:15.218" v="1895" actId="20577"/>
          <ac:spMkLst>
            <pc:docMk/>
            <pc:sldMk cId="1368133908" sldId="2587"/>
            <ac:spMk id="25" creationId="{2CB5B373-7165-EBAD-9BB5-F972052DF53E}"/>
          </ac:spMkLst>
        </pc:spChg>
        <pc:picChg chg="add mod">
          <ac:chgData name="Kjell Engen" userId="63cf00863c709c1e" providerId="LiveId" clId="{09D62FB9-85E2-47D2-A81F-26598F90EEDC}" dt="2025-09-29T12:53:54.596" v="1932" actId="1076"/>
          <ac:picMkLst>
            <pc:docMk/>
            <pc:sldMk cId="1368133908" sldId="2587"/>
            <ac:picMk id="4" creationId="{101E4ADA-4AD4-1554-E7C0-6DBE47513A79}"/>
          </ac:picMkLst>
        </pc:picChg>
        <pc:picChg chg="add mod">
          <ac:chgData name="Kjell Engen" userId="63cf00863c709c1e" providerId="LiveId" clId="{09D62FB9-85E2-47D2-A81F-26598F90EEDC}" dt="2025-09-29T13:00:29.924" v="1935" actId="1076"/>
          <ac:picMkLst>
            <pc:docMk/>
            <pc:sldMk cId="1368133908" sldId="2587"/>
            <ac:picMk id="7" creationId="{2E68505E-6FE3-B13A-231B-AFE1208FDF7D}"/>
          </ac:picMkLst>
        </pc:picChg>
        <pc:picChg chg="add mod">
          <ac:chgData name="Kjell Engen" userId="63cf00863c709c1e" providerId="LiveId" clId="{09D62FB9-85E2-47D2-A81F-26598F90EEDC}" dt="2025-09-29T13:05:25.239" v="1938" actId="1076"/>
          <ac:picMkLst>
            <pc:docMk/>
            <pc:sldMk cId="1368133908" sldId="2587"/>
            <ac:picMk id="9" creationId="{2396EBC2-4587-F44F-729C-8E8DE929C910}"/>
          </ac:picMkLst>
        </pc:picChg>
      </pc:sldChg>
      <pc:sldChg chg="del">
        <pc:chgData name="Kjell Engen" userId="63cf00863c709c1e" providerId="LiveId" clId="{09D62FB9-85E2-47D2-A81F-26598F90EEDC}" dt="2025-09-28T16:47:47.016" v="54" actId="47"/>
        <pc:sldMkLst>
          <pc:docMk/>
          <pc:sldMk cId="4169373384" sldId="2587"/>
        </pc:sldMkLst>
      </pc:sldChg>
      <pc:sldChg chg="addSp delSp modSp add mod modNotes">
        <pc:chgData name="Kjell Engen" userId="63cf00863c709c1e" providerId="LiveId" clId="{09D62FB9-85E2-47D2-A81F-26598F90EEDC}" dt="2025-10-01T17:03:45.315" v="3949"/>
        <pc:sldMkLst>
          <pc:docMk/>
          <pc:sldMk cId="674220340" sldId="2588"/>
        </pc:sldMkLst>
        <pc:spChg chg="mod">
          <ac:chgData name="Kjell Engen" userId="63cf00863c709c1e" providerId="LiveId" clId="{09D62FB9-85E2-47D2-A81F-26598F90EEDC}" dt="2025-10-01T15:26:44.880" v="2003" actId="20577"/>
          <ac:spMkLst>
            <pc:docMk/>
            <pc:sldMk cId="674220340" sldId="2588"/>
            <ac:spMk id="2" creationId="{188E6CA6-B03D-D98F-64C2-D718A1675B59}"/>
          </ac:spMkLst>
        </pc:spChg>
        <pc:spChg chg="add mod">
          <ac:chgData name="Kjell Engen" userId="63cf00863c709c1e" providerId="LiveId" clId="{09D62FB9-85E2-47D2-A81F-26598F90EEDC}" dt="2025-10-01T15:30:39.480" v="2084" actId="6549"/>
          <ac:spMkLst>
            <pc:docMk/>
            <pc:sldMk cId="674220340" sldId="2588"/>
            <ac:spMk id="3" creationId="{E2AD5836-56E4-D175-A64B-CD8A027E9671}"/>
          </ac:spMkLst>
        </pc:spChg>
        <pc:picChg chg="del">
          <ac:chgData name="Kjell Engen" userId="63cf00863c709c1e" providerId="LiveId" clId="{09D62FB9-85E2-47D2-A81F-26598F90EEDC}" dt="2025-10-01T15:26:48.922" v="2004" actId="478"/>
          <ac:picMkLst>
            <pc:docMk/>
            <pc:sldMk cId="674220340" sldId="2588"/>
            <ac:picMk id="4" creationId="{97125950-8667-5A36-C6DB-A38442BCDE84}"/>
          </ac:picMkLst>
        </pc:picChg>
        <pc:picChg chg="add mod">
          <ac:chgData name="Kjell Engen" userId="63cf00863c709c1e" providerId="LiveId" clId="{09D62FB9-85E2-47D2-A81F-26598F90EEDC}" dt="2025-10-01T15:32:20.517" v="2089" actId="1076"/>
          <ac:picMkLst>
            <pc:docMk/>
            <pc:sldMk cId="674220340" sldId="2588"/>
            <ac:picMk id="7" creationId="{0D0BDDBD-1092-AA03-72CD-8BD33BA1A38B}"/>
          </ac:picMkLst>
        </pc:picChg>
      </pc:sldChg>
      <pc:sldChg chg="del">
        <pc:chgData name="Kjell Engen" userId="63cf00863c709c1e" providerId="LiveId" clId="{09D62FB9-85E2-47D2-A81F-26598F90EEDC}" dt="2025-09-28T16:47:47.016" v="54" actId="47"/>
        <pc:sldMkLst>
          <pc:docMk/>
          <pc:sldMk cId="2113556722" sldId="2588"/>
        </pc:sldMkLst>
      </pc:sldChg>
      <pc:sldChg chg="addSp delSp modSp add mod modNotes">
        <pc:chgData name="Kjell Engen" userId="63cf00863c709c1e" providerId="LiveId" clId="{09D62FB9-85E2-47D2-A81F-26598F90EEDC}" dt="2025-10-01T17:03:45.315" v="3949"/>
        <pc:sldMkLst>
          <pc:docMk/>
          <pc:sldMk cId="585551555" sldId="2589"/>
        </pc:sldMkLst>
        <pc:spChg chg="mod">
          <ac:chgData name="Kjell Engen" userId="63cf00863c709c1e" providerId="LiveId" clId="{09D62FB9-85E2-47D2-A81F-26598F90EEDC}" dt="2025-10-01T16:58:42.819" v="3842" actId="20577"/>
          <ac:spMkLst>
            <pc:docMk/>
            <pc:sldMk cId="585551555" sldId="2589"/>
            <ac:spMk id="2" creationId="{A7106DAC-E505-A29C-7947-A10828AA1DF8}"/>
          </ac:spMkLst>
        </pc:spChg>
        <pc:picChg chg="add mod">
          <ac:chgData name="Kjell Engen" userId="63cf00863c709c1e" providerId="LiveId" clId="{09D62FB9-85E2-47D2-A81F-26598F90EEDC}" dt="2025-10-01T17:00:53.312" v="3875" actId="14100"/>
          <ac:picMkLst>
            <pc:docMk/>
            <pc:sldMk cId="585551555" sldId="2589"/>
            <ac:picMk id="4" creationId="{A377A4C1-1420-0949-37E0-F433DEB521E7}"/>
          </ac:picMkLst>
        </pc:picChg>
        <pc:picChg chg="add mod">
          <ac:chgData name="Kjell Engen" userId="63cf00863c709c1e" providerId="LiveId" clId="{09D62FB9-85E2-47D2-A81F-26598F90EEDC}" dt="2025-10-01T17:01:58.421" v="3945" actId="1036"/>
          <ac:picMkLst>
            <pc:docMk/>
            <pc:sldMk cId="585551555" sldId="2589"/>
            <ac:picMk id="6" creationId="{AAB4F8CF-7A9F-D5B0-8558-ACF261185D39}"/>
          </ac:picMkLst>
        </pc:picChg>
        <pc:picChg chg="del">
          <ac:chgData name="Kjell Engen" userId="63cf00863c709c1e" providerId="LiveId" clId="{09D62FB9-85E2-47D2-A81F-26598F90EEDC}" dt="2025-10-01T16:58:46.962" v="3843" actId="478"/>
          <ac:picMkLst>
            <pc:docMk/>
            <pc:sldMk cId="585551555" sldId="2589"/>
            <ac:picMk id="8" creationId="{B0E59BBD-890E-8E81-EB3D-39F72C2FE0EA}"/>
          </ac:picMkLst>
        </pc:picChg>
        <pc:picChg chg="del">
          <ac:chgData name="Kjell Engen" userId="63cf00863c709c1e" providerId="LiveId" clId="{09D62FB9-85E2-47D2-A81F-26598F90EEDC}" dt="2025-10-01T16:58:50.235" v="3844" actId="478"/>
          <ac:picMkLst>
            <pc:docMk/>
            <pc:sldMk cId="585551555" sldId="2589"/>
            <ac:picMk id="10" creationId="{2EEA775C-C504-AD5D-77B1-C9933A224CCB}"/>
          </ac:picMkLst>
        </pc:picChg>
      </pc:sldChg>
      <pc:sldChg chg="del">
        <pc:chgData name="Kjell Engen" userId="63cf00863c709c1e" providerId="LiveId" clId="{09D62FB9-85E2-47D2-A81F-26598F90EEDC}" dt="2025-09-28T16:47:47.016" v="54" actId="47"/>
        <pc:sldMkLst>
          <pc:docMk/>
          <pc:sldMk cId="4067130810" sldId="2589"/>
        </pc:sldMkLst>
      </pc:sldChg>
      <pc:sldChg chg="del">
        <pc:chgData name="Kjell Engen" userId="63cf00863c709c1e" providerId="LiveId" clId="{09D62FB9-85E2-47D2-A81F-26598F90EEDC}" dt="2025-09-28T16:47:47.016" v="54" actId="47"/>
        <pc:sldMkLst>
          <pc:docMk/>
          <pc:sldMk cId="211442175" sldId="2590"/>
        </pc:sldMkLst>
      </pc:sldChg>
      <pc:sldChg chg="del">
        <pc:chgData name="Kjell Engen" userId="63cf00863c709c1e" providerId="LiveId" clId="{09D62FB9-85E2-47D2-A81F-26598F90EEDC}" dt="2025-09-28T16:47:47.016" v="54" actId="47"/>
        <pc:sldMkLst>
          <pc:docMk/>
          <pc:sldMk cId="1752835137" sldId="2591"/>
        </pc:sldMkLst>
      </pc:sldChg>
      <pc:sldChg chg="del">
        <pc:chgData name="Kjell Engen" userId="63cf00863c709c1e" providerId="LiveId" clId="{09D62FB9-85E2-47D2-A81F-26598F90EEDC}" dt="2025-09-28T16:47:47.016" v="54" actId="47"/>
        <pc:sldMkLst>
          <pc:docMk/>
          <pc:sldMk cId="2816435282" sldId="2592"/>
        </pc:sldMkLst>
      </pc:sldChg>
      <pc:sldChg chg="del">
        <pc:chgData name="Kjell Engen" userId="63cf00863c709c1e" providerId="LiveId" clId="{09D62FB9-85E2-47D2-A81F-26598F90EEDC}" dt="2025-09-28T16:47:47.016" v="54" actId="47"/>
        <pc:sldMkLst>
          <pc:docMk/>
          <pc:sldMk cId="1675682847" sldId="2593"/>
        </pc:sldMkLst>
      </pc:sldChg>
      <pc:sldChg chg="del">
        <pc:chgData name="Kjell Engen" userId="63cf00863c709c1e" providerId="LiveId" clId="{09D62FB9-85E2-47D2-A81F-26598F90EEDC}" dt="2025-09-28T16:47:47.016" v="54" actId="47"/>
        <pc:sldMkLst>
          <pc:docMk/>
          <pc:sldMk cId="445819634" sldId="2594"/>
        </pc:sldMkLst>
      </pc:sldChg>
      <pc:sldChg chg="del">
        <pc:chgData name="Kjell Engen" userId="63cf00863c709c1e" providerId="LiveId" clId="{09D62FB9-85E2-47D2-A81F-26598F90EEDC}" dt="2025-09-28T16:47:08.915" v="51" actId="47"/>
        <pc:sldMkLst>
          <pc:docMk/>
          <pc:sldMk cId="4141521810" sldId="259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2C3536A7-55FC-E848-9F0E-B9E242575F7F}" type="datetimeFigureOut">
              <a:rPr lang="nb-NO" smtClean="0"/>
              <a:t>01.10.2025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850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17D9F7BB-8F55-724B-B17D-0DEE128CF00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3212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57" userDrawn="1">
          <p15:clr>
            <a:srgbClr val="F26B43"/>
          </p15:clr>
        </p15:guide>
        <p15:guide id="2" pos="217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8500" cy="3382962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85D76-52A3-2748-A231-97ED5A62A5A7}" type="slidenum">
              <a:rPr lang="en-NO" smtClean="0"/>
              <a:t>1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5365678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ADBA4B-C1E1-9287-F78A-94F6E2A6B2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DCCA5304-C219-ED8D-89A5-78C43E748A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8500" cy="3382962"/>
          </a:xfrm>
        </p:spPr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8C5912EC-3F61-0155-D686-968D431A07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
---
Organisasjonens hovedmål er å øke digital mestring blant eldre for å gi dem økt selvstendighet og deltakelse i samfunnet. Visjonen er et samfunn der alle eldre har tilgang til nødvendig digital kunnskap.
Bildekilde: Microsoft 365-innholdsbibliotek
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24BFA2A-8619-FD4A-B27E-A70164124D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9F7BB-8F55-724B-B17D-0DEE128CF000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09015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23F6E8-C19A-43FE-B08C-275CA6998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6FE838E7-6155-B04B-3F83-24E2E6EFE2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8500" cy="3382962"/>
          </a:xfrm>
        </p:spPr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1FF7ECE1-5801-E6E6-1B74-52F719EC6E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
---
Organisasjonens hovedmål er å øke digital mestring blant eldre for å gi dem økt selvstendighet og deltakelse i samfunnet. Visjonen er et samfunn der alle eldre har tilgang til nødvendig digital kunnskap.
Bildekilde: Microsoft 365-innholdsbibliotek
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3F41F02-FE21-709F-0DDD-4F0132928D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9F7BB-8F55-724B-B17D-0DEE128CF000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2946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ABD32A-0DDB-0A65-1462-9A414A2C42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D3726170-EFC7-9642-2A1B-5033F47611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8500" cy="3382962"/>
          </a:xfrm>
        </p:spPr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CD48E6B4-992B-9FE8-8579-D5C57C2C5B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
---
Organisasjonens hovedmål er å øke digital mestring blant eldre for å gi dem økt selvstendighet og deltakelse i samfunnet. Visjonen er et samfunn der alle eldre har tilgang til nødvendig digital kunnskap.
Bildekilde: Microsoft 365-innholdsbibliotek
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192C78F-D880-9A42-824C-2AF464686C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9F7BB-8F55-724B-B17D-0DEE128CF000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0982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87834E-EE89-469A-F274-1331C3B92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C6185F62-7FA1-B599-724C-6F4205D976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8500" cy="3382962"/>
          </a:xfrm>
        </p:spPr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1157C833-CB22-4B1E-EF3F-7B2C65DF5F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
---
Organisasjonens hovedmål er å øke digital mestring blant eldre for å gi dem økt selvstendighet og deltakelse i samfunnet. Visjonen er et samfunn der alle eldre har tilgang til nødvendig digital kunnskap.
Bildekilde: Microsoft 365-innholdsbibliotek
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AD2E9B5-DF5C-142A-1469-EF73ED05AF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9F7BB-8F55-724B-B17D-0DEE128CF000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0721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8500" cy="3382962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
---
Seniornett Gjøvik ble etablert for å møte behovet for å hjelpe eldre med digital opplæring. Gjennom årene har organisasjonen utviklet seg og tilpasset seg nye teknologier for å nå ut til flere deltakere.
Bildekilde: Microsoft 365-innholdsbibliotek
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9F7BB-8F55-724B-B17D-0DEE128CF000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8314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FFD383-4CD1-B11D-0429-764821C1B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FD3FE8E3-091E-B470-2256-E128CE95A5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8500" cy="3382962"/>
          </a:xfrm>
        </p:spPr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8B812EF5-F641-9A0C-B181-C499B15DE6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
---
Seniornett Gjøvik ble etablert for å møte behovet for å hjelpe eldre med digital opplæring. Gjennom årene har organisasjonen utviklet seg og tilpasset seg nye teknologier for å nå ut til flere deltakere.
Bildekilde: Microsoft 365-innholdsbibliotek
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184720A-6BD3-1828-7821-20F3BE8BF1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9F7BB-8F55-724B-B17D-0DEE128CF000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85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6AC151-DDF7-9909-BD10-496EB6BAF7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CD6616C8-9AF5-3FF1-F5A1-20902A7833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8500" cy="3382962"/>
          </a:xfrm>
        </p:spPr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A865BED4-A9BB-59B7-AC9B-4CE3D27E9D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
---
Seniornett Gjøvik ble etablert for å møte behovet for å hjelpe eldre med digital opplæring. Gjennom årene har organisasjonen utviklet seg og tilpasset seg nye teknologier for å nå ut til flere deltakere.
Bildekilde: Microsoft 365-innholdsbibliotek
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BDAF6F5-9831-0228-9F0B-8926F57868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9F7BB-8F55-724B-B17D-0DEE128CF000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8131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E7297C-6B93-55AC-8B62-8D469B386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ECFA4A4F-0FED-DC3A-1911-62E1C26A35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8500" cy="3382962"/>
          </a:xfrm>
        </p:spPr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B2F08648-D441-C63D-A446-B15B3E25DB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
---
Organisasjonens hovedmål er å øke digital mestring blant eldre for å gi dem økt selvstendighet og deltakelse i samfunnet. Visjonen er et samfunn der alle eldre har tilgang til nødvendig digital kunnskap.
Bildekilde: Microsoft 365-innholdsbibliotek
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11DD0D4-A426-8515-7D98-02FB9BF068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9F7BB-8F55-724B-B17D-0DEE128CF000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139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B9C870-760F-F7CE-59CE-77E1DD220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DB1ED907-E4BC-0A04-66FD-C63EAA4865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8500" cy="3382962"/>
          </a:xfrm>
        </p:spPr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69C7800E-35AD-3C73-1B03-9DB7C4026C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
---
Organisasjonens hovedmål er å øke digital mestring blant eldre for å gi dem økt selvstendighet og deltakelse i samfunnet. Visjonen er et samfunn der alle eldre har tilgang til nødvendig digital kunnskap.
Bildekilde: Microsoft 365-innholdsbibliotek
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3DC0DB6-7477-F9A7-F653-563C86E756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9F7BB-8F55-724B-B17D-0DEE128CF000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6001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8500" cy="3382962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
---
Organisasjonens hovedmål er å øke digital mestring blant eldre for å gi dem økt selvstendighet og deltakelse i samfunnet. Visjonen er et samfunn der alle eldre har tilgang til nødvendig digital kunnskap.
Bildekilde: Microsoft 365-innholdsbibliotek
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9F7BB-8F55-724B-B17D-0DEE128CF000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0460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9185E0-A32B-4907-9A3B-B25022E33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0532" y="2030413"/>
            <a:ext cx="5073533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CA34B5C-A420-3AC8-05B6-D342120855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0532" y="4510088"/>
            <a:ext cx="5073533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D8ABBB-532B-9649-E75E-641FB4D5E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t>01.10.2025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50059FF-1E93-C76F-D471-26659FE59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0505847-7475-05CA-F6D3-463B0FD9C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  <p:sp>
        <p:nvSpPr>
          <p:cNvPr id="19" name="Plassholder for bilde 18">
            <a:extLst>
              <a:ext uri="{FF2B5EF4-FFF2-40B4-BE49-F238E27FC236}">
                <a16:creationId xmlns:a16="http://schemas.microsoft.com/office/drawing/2014/main" id="{AE51D2C3-6148-48EE-AF53-A1103377BC8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38800" y="0"/>
            <a:ext cx="3505200" cy="6856174"/>
          </a:xfrm>
          <a:custGeom>
            <a:avLst/>
            <a:gdLst>
              <a:gd name="connsiteX0" fmla="*/ 1356105 w 4673600"/>
              <a:gd name="connsiteY0" fmla="*/ 0 h 6856174"/>
              <a:gd name="connsiteX1" fmla="*/ 4673600 w 4673600"/>
              <a:gd name="connsiteY1" fmla="*/ 0 h 6856174"/>
              <a:gd name="connsiteX2" fmla="*/ 4673600 w 4673600"/>
              <a:gd name="connsiteY2" fmla="*/ 6856174 h 6856174"/>
              <a:gd name="connsiteX3" fmla="*/ 37221 w 4673600"/>
              <a:gd name="connsiteY3" fmla="*/ 6856174 h 6856174"/>
              <a:gd name="connsiteX4" fmla="*/ 0 w 4673600"/>
              <a:gd name="connsiteY4" fmla="*/ 5926576 h 6856174"/>
              <a:gd name="connsiteX5" fmla="*/ 7383 w 4673600"/>
              <a:gd name="connsiteY5" fmla="*/ 5514106 h 6856174"/>
              <a:gd name="connsiteX6" fmla="*/ 136631 w 4673600"/>
              <a:gd name="connsiteY6" fmla="*/ 3972160 h 6856174"/>
              <a:gd name="connsiteX7" fmla="*/ 398778 w 4673600"/>
              <a:gd name="connsiteY7" fmla="*/ 2447111 h 6856174"/>
              <a:gd name="connsiteX8" fmla="*/ 1356105 w 4673600"/>
              <a:gd name="connsiteY8" fmla="*/ 0 h 685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73600" h="6856174">
                <a:moveTo>
                  <a:pt x="1356105" y="0"/>
                </a:moveTo>
                <a:lnTo>
                  <a:pt x="4673600" y="0"/>
                </a:lnTo>
                <a:lnTo>
                  <a:pt x="4673600" y="6856174"/>
                </a:lnTo>
                <a:lnTo>
                  <a:pt x="37221" y="6856174"/>
                </a:lnTo>
                <a:cubicBezTo>
                  <a:pt x="12483" y="6546993"/>
                  <a:pt x="0" y="6236746"/>
                  <a:pt x="0" y="5926576"/>
                </a:cubicBezTo>
                <a:cubicBezTo>
                  <a:pt x="0" y="5789035"/>
                  <a:pt x="2436" y="5651571"/>
                  <a:pt x="7383" y="5514106"/>
                </a:cubicBezTo>
                <a:cubicBezTo>
                  <a:pt x="26032" y="4997435"/>
                  <a:pt x="75813" y="4482514"/>
                  <a:pt x="136631" y="3972160"/>
                </a:cubicBezTo>
                <a:cubicBezTo>
                  <a:pt x="197600" y="3459751"/>
                  <a:pt x="282243" y="2949853"/>
                  <a:pt x="398778" y="2447111"/>
                </a:cubicBezTo>
                <a:cubicBezTo>
                  <a:pt x="627587" y="1459589"/>
                  <a:pt x="948802" y="639065"/>
                  <a:pt x="1356105" y="0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2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Sett inn bilde her</a:t>
            </a:r>
          </a:p>
        </p:txBody>
      </p:sp>
      <p:pic>
        <p:nvPicPr>
          <p:cNvPr id="21" name="Grafikk 20">
            <a:extLst>
              <a:ext uri="{FF2B5EF4-FFF2-40B4-BE49-F238E27FC236}">
                <a16:creationId xmlns:a16="http://schemas.microsoft.com/office/drawing/2014/main" id="{824B3DF8-D11E-4285-6E11-7C9E34217D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0532" y="584200"/>
            <a:ext cx="1594106" cy="49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22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BDA2B76-530F-8491-469B-A2F0B0B95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2" y="591617"/>
            <a:ext cx="7531655" cy="839211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14FA2E4-25A1-A0EA-1A3B-2EB3558973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0531" y="1825626"/>
            <a:ext cx="4074320" cy="434022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2531C37-FD7E-CBAF-5018-C1B9917C9F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6"/>
            <a:ext cx="4074319" cy="434022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F193303-53AF-05D9-B244-93D636D1F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t>01.10.2025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1532C2B-9AE4-2C73-BADB-24B2AFFC6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8F4E408-B42E-BBB6-B7FE-2094E6439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3579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BDA2B76-530F-8491-469B-A2F0B0B95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2" y="591617"/>
            <a:ext cx="7531655" cy="839211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14FA2E4-25A1-A0EA-1A3B-2EB3558973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0531" y="1825625"/>
            <a:ext cx="2673000" cy="43402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2531C37-FD7E-CBAF-5018-C1B9917C9F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35500" y="1825625"/>
            <a:ext cx="2675700" cy="43402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F193303-53AF-05D9-B244-93D636D1F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t>01.10.2025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1532C2B-9AE4-2C73-BADB-24B2AFFC6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8F4E408-B42E-BBB6-B7FE-2094E6439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00A64249-5071-B541-20C8-E170BC93E8F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030469" y="1825625"/>
            <a:ext cx="2673000" cy="43402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15910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45EA22-9A9E-5551-22E5-52E0436E2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2" y="595314"/>
            <a:ext cx="7531655" cy="82391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915E3EC-D7D1-04C0-770F-CD53FC10D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0531" y="1585913"/>
            <a:ext cx="408694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66E7134-3E34-8313-2248-6E803BF14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0531" y="2505076"/>
            <a:ext cx="4086941" cy="36607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C3196B1E-AD27-BFE3-CF99-4E6BF8234B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585913"/>
            <a:ext cx="4074319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BFDE8BF-5570-B0CB-E3C3-DBF25CA8CF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4074319" cy="36607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02722819-A117-1CB4-BED6-7D51DA087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t>01.10.2025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0D2A70C0-A594-7A3C-603C-1340321D4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C0FC6A1C-07EC-03C3-44C1-D224E4B00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6179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45EA22-9A9E-5551-22E5-52E0436E2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2" y="593087"/>
            <a:ext cx="7531655" cy="82391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915E3EC-D7D1-04C0-770F-CD53FC10D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0530" y="1585913"/>
            <a:ext cx="2673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66E7134-3E34-8313-2248-6E803BF14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0530" y="2505076"/>
            <a:ext cx="2673000" cy="36607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C3196B1E-AD27-BFE3-CF99-4E6BF8234B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235499" y="1585913"/>
            <a:ext cx="2673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BFDE8BF-5570-B0CB-E3C3-DBF25CA8CF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235499" y="2505076"/>
            <a:ext cx="2673000" cy="36607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02722819-A117-1CB4-BED6-7D51DA087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t>01.10.2025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0D2A70C0-A594-7A3C-603C-1340321D4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C0FC6A1C-07EC-03C3-44C1-D224E4B00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39986E38-5CED-47DE-4558-6D8758A166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30469" y="1585913"/>
            <a:ext cx="2673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innhold 5">
            <a:extLst>
              <a:ext uri="{FF2B5EF4-FFF2-40B4-BE49-F238E27FC236}">
                <a16:creationId xmlns:a16="http://schemas.microsoft.com/office/drawing/2014/main" id="{5EDD9B25-7916-9881-E120-2EB5A001989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30469" y="2505076"/>
            <a:ext cx="2673000" cy="36607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52954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strejustert 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BDA2B76-530F-8491-469B-A2F0B0B95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1" y="584201"/>
            <a:ext cx="4182666" cy="839211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14FA2E4-25A1-A0EA-1A3B-2EB3558973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5733" y="1825626"/>
            <a:ext cx="4152262" cy="434022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F193303-53AF-05D9-B244-93D636D1F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t>01.10.2025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1532C2B-9AE4-2C73-BADB-24B2AFFC6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8F4E408-B42E-BBB6-B7FE-2094E6439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1392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75B11AA-731C-FBD0-C828-55055E3A3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2" y="591617"/>
            <a:ext cx="7531655" cy="839211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5257192-5709-C2B2-3681-6D1C0E839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t>01.10.2025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5BD3164-9D79-EC50-DF9E-EA7D22944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53DCB45-1A76-D67C-8D82-18BCF507F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0660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tel sentr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75B11AA-731C-FBD0-C828-55055E3A3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010" y="584201"/>
            <a:ext cx="6583680" cy="839211"/>
          </a:xfrm>
        </p:spPr>
        <p:txBody>
          <a:bodyPr/>
          <a:lstStyle>
            <a:lvl1pPr algn="ctr"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5257192-5709-C2B2-3681-6D1C0E839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t>01.10.2025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5BD3164-9D79-EC50-DF9E-EA7D22944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53DCB45-1A76-D67C-8D82-18BCF507F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0223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fikk 7">
            <a:extLst>
              <a:ext uri="{FF2B5EF4-FFF2-40B4-BE49-F238E27FC236}">
                <a16:creationId xmlns:a16="http://schemas.microsoft.com/office/drawing/2014/main" id="{A4781B51-E913-70D2-F886-18A4B44BD3A1}"/>
              </a:ext>
            </a:extLst>
          </p:cNvPr>
          <p:cNvSpPr>
            <a:spLocks noChangeAspect="1"/>
          </p:cNvSpPr>
          <p:nvPr/>
        </p:nvSpPr>
        <p:spPr>
          <a:xfrm>
            <a:off x="6864623" y="4303059"/>
            <a:ext cx="1947192" cy="2150128"/>
          </a:xfrm>
          <a:custGeom>
            <a:avLst/>
            <a:gdLst>
              <a:gd name="connsiteX0" fmla="*/ 7614365 w 7619944"/>
              <a:gd name="connsiteY0" fmla="*/ 2715164 h 6310567"/>
              <a:gd name="connsiteX1" fmla="*/ 7356237 w 7619944"/>
              <a:gd name="connsiteY1" fmla="*/ 3831124 h 6310567"/>
              <a:gd name="connsiteX2" fmla="*/ 7162689 w 7619944"/>
              <a:gd name="connsiteY2" fmla="*/ 4088264 h 6310567"/>
              <a:gd name="connsiteX3" fmla="*/ 5955586 w 7619944"/>
              <a:gd name="connsiteY3" fmla="*/ 4562086 h 6310567"/>
              <a:gd name="connsiteX4" fmla="*/ 3439081 w 7619944"/>
              <a:gd name="connsiteY4" fmla="*/ 4562086 h 6310567"/>
              <a:gd name="connsiteX5" fmla="*/ 1440260 w 7619944"/>
              <a:gd name="connsiteY5" fmla="*/ 4777337 h 6310567"/>
              <a:gd name="connsiteX6" fmla="*/ 1051163 w 7619944"/>
              <a:gd name="connsiteY6" fmla="*/ 5102072 h 6310567"/>
              <a:gd name="connsiteX7" fmla="*/ 873522 w 7619944"/>
              <a:gd name="connsiteY7" fmla="*/ 6310567 h 6310567"/>
              <a:gd name="connsiteX8" fmla="*/ 495665 w 7619944"/>
              <a:gd name="connsiteY8" fmla="*/ 5940517 h 6310567"/>
              <a:gd name="connsiteX9" fmla="*/ 11224 w 7619944"/>
              <a:gd name="connsiteY9" fmla="*/ 4369206 h 6310567"/>
              <a:gd name="connsiteX10" fmla="*/ 82376 w 7619944"/>
              <a:gd name="connsiteY10" fmla="*/ 2920610 h 6310567"/>
              <a:gd name="connsiteX11" fmla="*/ 471948 w 7619944"/>
              <a:gd name="connsiteY11" fmla="*/ 1634811 h 6310567"/>
              <a:gd name="connsiteX12" fmla="*/ 682927 w 7619944"/>
              <a:gd name="connsiteY12" fmla="*/ 1309410 h 6310567"/>
              <a:gd name="connsiteX13" fmla="*/ 4417775 w 7619944"/>
              <a:gd name="connsiteY13" fmla="*/ 0 h 6310567"/>
              <a:gd name="connsiteX14" fmla="*/ 7470823 w 7619944"/>
              <a:gd name="connsiteY14" fmla="*/ 0 h 6310567"/>
              <a:gd name="connsiteX15" fmla="*/ 7546261 w 7619944"/>
              <a:gd name="connsiteY15" fmla="*/ 404133 h 6310567"/>
              <a:gd name="connsiteX16" fmla="*/ 7617984 w 7619944"/>
              <a:gd name="connsiteY16" fmla="*/ 1793893 h 6310567"/>
              <a:gd name="connsiteX17" fmla="*/ 7619889 w 7619944"/>
              <a:gd name="connsiteY17" fmla="*/ 2333404 h 6310567"/>
              <a:gd name="connsiteX18" fmla="*/ 7614270 w 7619944"/>
              <a:gd name="connsiteY18" fmla="*/ 2715164 h 6310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619944" h="6310567">
                <a:moveTo>
                  <a:pt x="7614365" y="2715164"/>
                </a:moveTo>
                <a:cubicBezTo>
                  <a:pt x="7598839" y="3101780"/>
                  <a:pt x="7543404" y="3501058"/>
                  <a:pt x="7356237" y="3831124"/>
                </a:cubicBezTo>
                <a:cubicBezTo>
                  <a:pt x="7303088" y="3924802"/>
                  <a:pt x="7238222" y="4011436"/>
                  <a:pt x="7162689" y="4088264"/>
                </a:cubicBezTo>
                <a:cubicBezTo>
                  <a:pt x="6886179" y="4369967"/>
                  <a:pt x="6483557" y="4527908"/>
                  <a:pt x="5955586" y="4562086"/>
                </a:cubicBezTo>
                <a:lnTo>
                  <a:pt x="3439081" y="4562086"/>
                </a:lnTo>
                <a:cubicBezTo>
                  <a:pt x="2426573" y="4562086"/>
                  <a:pt x="1761443" y="4633773"/>
                  <a:pt x="1440260" y="4777337"/>
                </a:cubicBezTo>
                <a:cubicBezTo>
                  <a:pt x="1206135" y="4883012"/>
                  <a:pt x="1085072" y="5056661"/>
                  <a:pt x="1051163" y="5102072"/>
                </a:cubicBezTo>
                <a:cubicBezTo>
                  <a:pt x="764080" y="5464601"/>
                  <a:pt x="631778" y="6076466"/>
                  <a:pt x="873522" y="6310567"/>
                </a:cubicBezTo>
                <a:cubicBezTo>
                  <a:pt x="733886" y="6200990"/>
                  <a:pt x="609108" y="6076466"/>
                  <a:pt x="495665" y="5940517"/>
                </a:cubicBezTo>
                <a:cubicBezTo>
                  <a:pt x="136097" y="5509537"/>
                  <a:pt x="42942" y="4912429"/>
                  <a:pt x="11224" y="4369206"/>
                </a:cubicBezTo>
                <a:cubicBezTo>
                  <a:pt x="-17065" y="3885674"/>
                  <a:pt x="8652" y="3399096"/>
                  <a:pt x="82376" y="2920610"/>
                </a:cubicBezTo>
                <a:cubicBezTo>
                  <a:pt x="150479" y="2478777"/>
                  <a:pt x="261255" y="2031899"/>
                  <a:pt x="471948" y="1634811"/>
                </a:cubicBezTo>
                <a:cubicBezTo>
                  <a:pt x="532622" y="1520473"/>
                  <a:pt x="602155" y="1410610"/>
                  <a:pt x="682927" y="1309410"/>
                </a:cubicBezTo>
                <a:cubicBezTo>
                  <a:pt x="1380252" y="436502"/>
                  <a:pt x="2625075" y="0"/>
                  <a:pt x="4417775" y="0"/>
                </a:cubicBezTo>
                <a:lnTo>
                  <a:pt x="7470823" y="0"/>
                </a:lnTo>
                <a:cubicBezTo>
                  <a:pt x="7497207" y="49124"/>
                  <a:pt x="7519877" y="185073"/>
                  <a:pt x="7546261" y="404133"/>
                </a:cubicBezTo>
                <a:cubicBezTo>
                  <a:pt x="7597030" y="825974"/>
                  <a:pt x="7615413" y="1144520"/>
                  <a:pt x="7617984" y="1793893"/>
                </a:cubicBezTo>
                <a:cubicBezTo>
                  <a:pt x="7618651" y="1973730"/>
                  <a:pt x="7619413" y="2153567"/>
                  <a:pt x="7619889" y="2333404"/>
                </a:cubicBezTo>
                <a:cubicBezTo>
                  <a:pt x="7620175" y="2457167"/>
                  <a:pt x="7619508" y="2585499"/>
                  <a:pt x="7614270" y="2715164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180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2D1FE01-3E6D-417B-56DA-61661443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2" y="584201"/>
            <a:ext cx="750408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9AE0BDF-8EE5-671A-E44B-013C6811F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0532" y="3540126"/>
            <a:ext cx="750409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69898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fargevaria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fikk 7">
            <a:extLst>
              <a:ext uri="{FF2B5EF4-FFF2-40B4-BE49-F238E27FC236}">
                <a16:creationId xmlns:a16="http://schemas.microsoft.com/office/drawing/2014/main" id="{A4781B51-E913-70D2-F886-18A4B44BD3A1}"/>
              </a:ext>
            </a:extLst>
          </p:cNvPr>
          <p:cNvSpPr>
            <a:spLocks noChangeAspect="1"/>
          </p:cNvSpPr>
          <p:nvPr/>
        </p:nvSpPr>
        <p:spPr>
          <a:xfrm>
            <a:off x="6864623" y="4303059"/>
            <a:ext cx="1947192" cy="2150128"/>
          </a:xfrm>
          <a:custGeom>
            <a:avLst/>
            <a:gdLst>
              <a:gd name="connsiteX0" fmla="*/ 7614365 w 7619944"/>
              <a:gd name="connsiteY0" fmla="*/ 2715164 h 6310567"/>
              <a:gd name="connsiteX1" fmla="*/ 7356237 w 7619944"/>
              <a:gd name="connsiteY1" fmla="*/ 3831124 h 6310567"/>
              <a:gd name="connsiteX2" fmla="*/ 7162689 w 7619944"/>
              <a:gd name="connsiteY2" fmla="*/ 4088264 h 6310567"/>
              <a:gd name="connsiteX3" fmla="*/ 5955586 w 7619944"/>
              <a:gd name="connsiteY3" fmla="*/ 4562086 h 6310567"/>
              <a:gd name="connsiteX4" fmla="*/ 3439081 w 7619944"/>
              <a:gd name="connsiteY4" fmla="*/ 4562086 h 6310567"/>
              <a:gd name="connsiteX5" fmla="*/ 1440260 w 7619944"/>
              <a:gd name="connsiteY5" fmla="*/ 4777337 h 6310567"/>
              <a:gd name="connsiteX6" fmla="*/ 1051163 w 7619944"/>
              <a:gd name="connsiteY6" fmla="*/ 5102072 h 6310567"/>
              <a:gd name="connsiteX7" fmla="*/ 873522 w 7619944"/>
              <a:gd name="connsiteY7" fmla="*/ 6310567 h 6310567"/>
              <a:gd name="connsiteX8" fmla="*/ 495665 w 7619944"/>
              <a:gd name="connsiteY8" fmla="*/ 5940517 h 6310567"/>
              <a:gd name="connsiteX9" fmla="*/ 11224 w 7619944"/>
              <a:gd name="connsiteY9" fmla="*/ 4369206 h 6310567"/>
              <a:gd name="connsiteX10" fmla="*/ 82376 w 7619944"/>
              <a:gd name="connsiteY10" fmla="*/ 2920610 h 6310567"/>
              <a:gd name="connsiteX11" fmla="*/ 471948 w 7619944"/>
              <a:gd name="connsiteY11" fmla="*/ 1634811 h 6310567"/>
              <a:gd name="connsiteX12" fmla="*/ 682927 w 7619944"/>
              <a:gd name="connsiteY12" fmla="*/ 1309410 h 6310567"/>
              <a:gd name="connsiteX13" fmla="*/ 4417775 w 7619944"/>
              <a:gd name="connsiteY13" fmla="*/ 0 h 6310567"/>
              <a:gd name="connsiteX14" fmla="*/ 7470823 w 7619944"/>
              <a:gd name="connsiteY14" fmla="*/ 0 h 6310567"/>
              <a:gd name="connsiteX15" fmla="*/ 7546261 w 7619944"/>
              <a:gd name="connsiteY15" fmla="*/ 404133 h 6310567"/>
              <a:gd name="connsiteX16" fmla="*/ 7617984 w 7619944"/>
              <a:gd name="connsiteY16" fmla="*/ 1793893 h 6310567"/>
              <a:gd name="connsiteX17" fmla="*/ 7619889 w 7619944"/>
              <a:gd name="connsiteY17" fmla="*/ 2333404 h 6310567"/>
              <a:gd name="connsiteX18" fmla="*/ 7614270 w 7619944"/>
              <a:gd name="connsiteY18" fmla="*/ 2715164 h 6310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619944" h="6310567">
                <a:moveTo>
                  <a:pt x="7614365" y="2715164"/>
                </a:moveTo>
                <a:cubicBezTo>
                  <a:pt x="7598839" y="3101780"/>
                  <a:pt x="7543404" y="3501058"/>
                  <a:pt x="7356237" y="3831124"/>
                </a:cubicBezTo>
                <a:cubicBezTo>
                  <a:pt x="7303088" y="3924802"/>
                  <a:pt x="7238222" y="4011436"/>
                  <a:pt x="7162689" y="4088264"/>
                </a:cubicBezTo>
                <a:cubicBezTo>
                  <a:pt x="6886179" y="4369967"/>
                  <a:pt x="6483557" y="4527908"/>
                  <a:pt x="5955586" y="4562086"/>
                </a:cubicBezTo>
                <a:lnTo>
                  <a:pt x="3439081" y="4562086"/>
                </a:lnTo>
                <a:cubicBezTo>
                  <a:pt x="2426573" y="4562086"/>
                  <a:pt x="1761443" y="4633773"/>
                  <a:pt x="1440260" y="4777337"/>
                </a:cubicBezTo>
                <a:cubicBezTo>
                  <a:pt x="1206135" y="4883012"/>
                  <a:pt x="1085072" y="5056661"/>
                  <a:pt x="1051163" y="5102072"/>
                </a:cubicBezTo>
                <a:cubicBezTo>
                  <a:pt x="764080" y="5464601"/>
                  <a:pt x="631778" y="6076466"/>
                  <a:pt x="873522" y="6310567"/>
                </a:cubicBezTo>
                <a:cubicBezTo>
                  <a:pt x="733886" y="6200990"/>
                  <a:pt x="609108" y="6076466"/>
                  <a:pt x="495665" y="5940517"/>
                </a:cubicBezTo>
                <a:cubicBezTo>
                  <a:pt x="136097" y="5509537"/>
                  <a:pt x="42942" y="4912429"/>
                  <a:pt x="11224" y="4369206"/>
                </a:cubicBezTo>
                <a:cubicBezTo>
                  <a:pt x="-17065" y="3885674"/>
                  <a:pt x="8652" y="3399096"/>
                  <a:pt x="82376" y="2920610"/>
                </a:cubicBezTo>
                <a:cubicBezTo>
                  <a:pt x="150479" y="2478777"/>
                  <a:pt x="261255" y="2031899"/>
                  <a:pt x="471948" y="1634811"/>
                </a:cubicBezTo>
                <a:cubicBezTo>
                  <a:pt x="532622" y="1520473"/>
                  <a:pt x="602155" y="1410610"/>
                  <a:pt x="682927" y="1309410"/>
                </a:cubicBezTo>
                <a:cubicBezTo>
                  <a:pt x="1380252" y="436502"/>
                  <a:pt x="2625075" y="0"/>
                  <a:pt x="4417775" y="0"/>
                </a:cubicBezTo>
                <a:lnTo>
                  <a:pt x="7470823" y="0"/>
                </a:lnTo>
                <a:cubicBezTo>
                  <a:pt x="7497207" y="49124"/>
                  <a:pt x="7519877" y="185073"/>
                  <a:pt x="7546261" y="404133"/>
                </a:cubicBezTo>
                <a:cubicBezTo>
                  <a:pt x="7597030" y="825974"/>
                  <a:pt x="7615413" y="1144520"/>
                  <a:pt x="7617984" y="1793893"/>
                </a:cubicBezTo>
                <a:cubicBezTo>
                  <a:pt x="7618651" y="1973730"/>
                  <a:pt x="7619413" y="2153567"/>
                  <a:pt x="7619889" y="2333404"/>
                </a:cubicBezTo>
                <a:cubicBezTo>
                  <a:pt x="7620175" y="2457167"/>
                  <a:pt x="7619508" y="2585499"/>
                  <a:pt x="7614270" y="2715164"/>
                </a:cubicBezTo>
                <a:close/>
              </a:path>
            </a:pathLst>
          </a:custGeom>
          <a:solidFill>
            <a:schemeClr val="accent5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180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2D1FE01-3E6D-417B-56DA-61661443D2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532" y="576264"/>
            <a:ext cx="750408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dirty="0"/>
              <a:t>Klikk for å legge til tittel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9AE0BDF-8EE5-671A-E44B-013C6811F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0532" y="3532189"/>
            <a:ext cx="750409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871374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4539E85-452C-4533-42B0-301794FC4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1" y="583661"/>
            <a:ext cx="3246834" cy="16525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5A7DA41-9ACD-37D9-9DCA-0AEECF912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583660"/>
            <a:ext cx="4816078" cy="55821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1893FE3-2BB1-1F01-8252-F452C579C7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532" y="2464848"/>
            <a:ext cx="3246833" cy="370100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FB938CF-A05C-F0DE-CBB7-B1750E629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t>01.10.2025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50BAABA-7A2C-ED57-DF7E-DD9AF3FE4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7CA2592-B740-46F9-092D-E90BF0A91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3558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ly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9185E0-A32B-4907-9A3B-B25022E33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711" y="3778250"/>
            <a:ext cx="5073533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D8ABBB-532B-9649-E75E-641FB4D5E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t>01.10.2025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50059FF-1E93-C76F-D471-26659FE59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0505847-7475-05CA-F6D3-463B0FD9C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  <p:pic>
        <p:nvPicPr>
          <p:cNvPr id="21" name="Grafikk 20">
            <a:extLst>
              <a:ext uri="{FF2B5EF4-FFF2-40B4-BE49-F238E27FC236}">
                <a16:creationId xmlns:a16="http://schemas.microsoft.com/office/drawing/2014/main" id="{824B3DF8-D11E-4285-6E11-7C9E34217D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9363" y="5668606"/>
            <a:ext cx="1594106" cy="497244"/>
          </a:xfrm>
          <a:prstGeom prst="rect">
            <a:avLst/>
          </a:prstGeom>
        </p:spPr>
      </p:pic>
      <p:pic>
        <p:nvPicPr>
          <p:cNvPr id="13" name="Grafikk 12">
            <a:extLst>
              <a:ext uri="{FF2B5EF4-FFF2-40B4-BE49-F238E27FC236}">
                <a16:creationId xmlns:a16="http://schemas.microsoft.com/office/drawing/2014/main" id="{39DFDC3D-3D92-9BA2-D829-691F6D88A5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3000" y="762000"/>
            <a:ext cx="5829300" cy="4533900"/>
          </a:xfrm>
          <a:prstGeom prst="rect">
            <a:avLst/>
          </a:prstGeom>
        </p:spPr>
      </p:pic>
      <p:sp>
        <p:nvSpPr>
          <p:cNvPr id="20" name="Plassholder for bilde 19">
            <a:extLst>
              <a:ext uri="{FF2B5EF4-FFF2-40B4-BE49-F238E27FC236}">
                <a16:creationId xmlns:a16="http://schemas.microsoft.com/office/drawing/2014/main" id="{A5A0BAC7-815F-B3CA-CD42-46CDF70ADB5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837150" cy="6165850"/>
          </a:xfrm>
          <a:custGeom>
            <a:avLst/>
            <a:gdLst>
              <a:gd name="connsiteX0" fmla="*/ 0 w 7368481"/>
              <a:gd name="connsiteY0" fmla="*/ 0 h 4347845"/>
              <a:gd name="connsiteX1" fmla="*/ 7367651 w 7368481"/>
              <a:gd name="connsiteY1" fmla="*/ 0 h 4347845"/>
              <a:gd name="connsiteX2" fmla="*/ 7368413 w 7368481"/>
              <a:gd name="connsiteY2" fmla="*/ 237011 h 4347845"/>
              <a:gd name="connsiteX3" fmla="*/ 7362647 w 7368481"/>
              <a:gd name="connsiteY3" fmla="*/ 631620 h 4347845"/>
              <a:gd name="connsiteX4" fmla="*/ 7267516 w 7368481"/>
              <a:gd name="connsiteY4" fmla="*/ 1351428 h 4347845"/>
              <a:gd name="connsiteX5" fmla="*/ 7266949 w 7368481"/>
              <a:gd name="connsiteY5" fmla="*/ 1353577 h 4347845"/>
              <a:gd name="connsiteX6" fmla="*/ 7095900 w 7368481"/>
              <a:gd name="connsiteY6" fmla="*/ 1785040 h 4347845"/>
              <a:gd name="connsiteX7" fmla="*/ 6895942 w 7368481"/>
              <a:gd name="connsiteY7" fmla="*/ 2050874 h 4347845"/>
              <a:gd name="connsiteX8" fmla="*/ 5648523 w 7368481"/>
              <a:gd name="connsiteY8" fmla="*/ 2540607 h 4347845"/>
              <a:gd name="connsiteX9" fmla="*/ 3048075 w 7368481"/>
              <a:gd name="connsiteY9" fmla="*/ 2540607 h 4347845"/>
              <a:gd name="connsiteX10" fmla="*/ 982588 w 7368481"/>
              <a:gd name="connsiteY10" fmla="*/ 2763139 h 4347845"/>
              <a:gd name="connsiteX11" fmla="*/ 580503 w 7368481"/>
              <a:gd name="connsiteY11" fmla="*/ 3098773 h 4347845"/>
              <a:gd name="connsiteX12" fmla="*/ 348196 w 7368481"/>
              <a:gd name="connsiteY12" fmla="*/ 4288695 h 4347845"/>
              <a:gd name="connsiteX13" fmla="*/ 396905 w 7368481"/>
              <a:gd name="connsiteY13" fmla="*/ 4347845 h 4347845"/>
              <a:gd name="connsiteX14" fmla="*/ 6450 w 7368481"/>
              <a:gd name="connsiteY14" fmla="*/ 3965313 h 4347845"/>
              <a:gd name="connsiteX15" fmla="*/ 0 w 7368481"/>
              <a:gd name="connsiteY15" fmla="*/ 3957516 h 4347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368481" h="4347845">
                <a:moveTo>
                  <a:pt x="0" y="0"/>
                </a:moveTo>
                <a:lnTo>
                  <a:pt x="7367651" y="0"/>
                </a:lnTo>
                <a:cubicBezTo>
                  <a:pt x="7367944" y="79004"/>
                  <a:pt x="7368198" y="158008"/>
                  <a:pt x="7368413" y="237011"/>
                </a:cubicBezTo>
                <a:cubicBezTo>
                  <a:pt x="7368745" y="364945"/>
                  <a:pt x="7368022" y="497550"/>
                  <a:pt x="7362647" y="631620"/>
                </a:cubicBezTo>
                <a:cubicBezTo>
                  <a:pt x="7352972" y="873008"/>
                  <a:pt x="7328226" y="1119165"/>
                  <a:pt x="7267516" y="1351428"/>
                </a:cubicBezTo>
                <a:cubicBezTo>
                  <a:pt x="7267340" y="1352151"/>
                  <a:pt x="7267144" y="1352854"/>
                  <a:pt x="7266949" y="1353577"/>
                </a:cubicBezTo>
                <a:cubicBezTo>
                  <a:pt x="7227211" y="1505058"/>
                  <a:pt x="7172130" y="1650598"/>
                  <a:pt x="7095900" y="1785040"/>
                </a:cubicBezTo>
                <a:cubicBezTo>
                  <a:pt x="7041034" y="1881845"/>
                  <a:pt x="6973912" y="1971460"/>
                  <a:pt x="6895942" y="2050874"/>
                </a:cubicBezTo>
                <a:cubicBezTo>
                  <a:pt x="6610157" y="2342013"/>
                  <a:pt x="6194155" y="2505258"/>
                  <a:pt x="5648523" y="2540607"/>
                </a:cubicBezTo>
                <a:lnTo>
                  <a:pt x="3048075" y="2540607"/>
                </a:lnTo>
                <a:cubicBezTo>
                  <a:pt x="2001786" y="2540607"/>
                  <a:pt x="1314502" y="2614745"/>
                  <a:pt x="982588" y="2763139"/>
                </a:cubicBezTo>
                <a:cubicBezTo>
                  <a:pt x="740645" y="2872333"/>
                  <a:pt x="615588" y="3051875"/>
                  <a:pt x="580503" y="3098773"/>
                </a:cubicBezTo>
                <a:cubicBezTo>
                  <a:pt x="305566" y="3446053"/>
                  <a:pt x="168019" y="4014693"/>
                  <a:pt x="348196" y="4288695"/>
                </a:cubicBezTo>
                <a:cubicBezTo>
                  <a:pt x="362426" y="4310327"/>
                  <a:pt x="378630" y="4330141"/>
                  <a:pt x="396905" y="4347845"/>
                </a:cubicBezTo>
                <a:cubicBezTo>
                  <a:pt x="252576" y="4234626"/>
                  <a:pt x="123708" y="4105890"/>
                  <a:pt x="6450" y="3965313"/>
                </a:cubicBezTo>
                <a:cubicBezTo>
                  <a:pt x="4281" y="3962714"/>
                  <a:pt x="2131" y="3960135"/>
                  <a:pt x="0" y="3957516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Sett inn bilde her</a:t>
            </a:r>
          </a:p>
        </p:txBody>
      </p:sp>
    </p:spTree>
    <p:extLst>
      <p:ext uri="{BB962C8B-B14F-4D97-AF65-F5344CB8AC3E}">
        <p14:creationId xmlns:p14="http://schemas.microsoft.com/office/powerpoint/2010/main" val="1740441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og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5A7DA41-9ACD-37D9-9DCA-0AEECF912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531" y="2465388"/>
            <a:ext cx="4924424" cy="37004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Tittel 7">
            <a:extLst>
              <a:ext uri="{FF2B5EF4-FFF2-40B4-BE49-F238E27FC236}">
                <a16:creationId xmlns:a16="http://schemas.microsoft.com/office/drawing/2014/main" id="{8D75A8E6-BEDE-3248-0AA9-6250AB97B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1" y="584201"/>
            <a:ext cx="4924424" cy="1652587"/>
          </a:xfrm>
        </p:spPr>
        <p:txBody>
          <a:bodyPr anchor="b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CD6DDBD0-3534-8665-B6ED-618480C5ECC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15797" y="0"/>
            <a:ext cx="4228203" cy="6858000"/>
          </a:xfrm>
          <a:custGeom>
            <a:avLst/>
            <a:gdLst>
              <a:gd name="connsiteX0" fmla="*/ 0 w 2452285"/>
              <a:gd name="connsiteY0" fmla="*/ 0 h 2983141"/>
              <a:gd name="connsiteX1" fmla="*/ 2452285 w 2452285"/>
              <a:gd name="connsiteY1" fmla="*/ 0 h 2983141"/>
              <a:gd name="connsiteX2" fmla="*/ 2452285 w 2452285"/>
              <a:gd name="connsiteY2" fmla="*/ 2983141 h 2983141"/>
              <a:gd name="connsiteX3" fmla="*/ 1095921 w 2452285"/>
              <a:gd name="connsiteY3" fmla="*/ 2983141 h 2983141"/>
              <a:gd name="connsiteX4" fmla="*/ 765372 w 2452285"/>
              <a:gd name="connsiteY4" fmla="*/ 2873438 h 2983141"/>
              <a:gd name="connsiteX5" fmla="*/ 732482 w 2452285"/>
              <a:gd name="connsiteY5" fmla="*/ 2849358 h 2983141"/>
              <a:gd name="connsiteX6" fmla="*/ 589408 w 2452285"/>
              <a:gd name="connsiteY6" fmla="*/ 2677807 h 2983141"/>
              <a:gd name="connsiteX7" fmla="*/ 494513 w 2452285"/>
              <a:gd name="connsiteY7" fmla="*/ 1796676 h 2983141"/>
              <a:gd name="connsiteX8" fmla="*/ 494513 w 2452285"/>
              <a:gd name="connsiteY8" fmla="*/ 687299 h 2983141"/>
              <a:gd name="connsiteX9" fmla="*/ 490615 w 2452285"/>
              <a:gd name="connsiteY9" fmla="*/ 639930 h 2983141"/>
              <a:gd name="connsiteX10" fmla="*/ 436042 w 2452285"/>
              <a:gd name="connsiteY10" fmla="*/ 392847 h 2983141"/>
              <a:gd name="connsiteX11" fmla="*/ 285720 w 2452285"/>
              <a:gd name="connsiteY11" fmla="*/ 155121 h 2983141"/>
              <a:gd name="connsiteX12" fmla="*/ 172401 w 2452285"/>
              <a:gd name="connsiteY12" fmla="*/ 69833 h 2983141"/>
              <a:gd name="connsiteX13" fmla="*/ 0 w 2452285"/>
              <a:gd name="connsiteY13" fmla="*/ 0 h 2983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52285" h="2983141">
                <a:moveTo>
                  <a:pt x="0" y="0"/>
                </a:moveTo>
                <a:lnTo>
                  <a:pt x="2452285" y="0"/>
                </a:lnTo>
                <a:lnTo>
                  <a:pt x="2452285" y="2983141"/>
                </a:lnTo>
                <a:lnTo>
                  <a:pt x="1095921" y="2983141"/>
                </a:lnTo>
                <a:cubicBezTo>
                  <a:pt x="989606" y="2981830"/>
                  <a:pt x="862917" y="2939492"/>
                  <a:pt x="765372" y="2873438"/>
                </a:cubicBezTo>
                <a:cubicBezTo>
                  <a:pt x="753982" y="2865726"/>
                  <a:pt x="742988" y="2857710"/>
                  <a:pt x="732482" y="2849358"/>
                </a:cubicBezTo>
                <a:cubicBezTo>
                  <a:pt x="712504" y="2834361"/>
                  <a:pt x="635942" y="2781018"/>
                  <a:pt x="589408" y="2677807"/>
                </a:cubicBezTo>
                <a:cubicBezTo>
                  <a:pt x="526125" y="2536220"/>
                  <a:pt x="494513" y="2242987"/>
                  <a:pt x="494513" y="1796676"/>
                </a:cubicBezTo>
                <a:lnTo>
                  <a:pt x="494513" y="687299"/>
                </a:lnTo>
                <a:cubicBezTo>
                  <a:pt x="493509" y="671265"/>
                  <a:pt x="492169" y="655446"/>
                  <a:pt x="490615" y="639930"/>
                </a:cubicBezTo>
                <a:cubicBezTo>
                  <a:pt x="481418" y="548394"/>
                  <a:pt x="463268" y="466033"/>
                  <a:pt x="436042" y="392847"/>
                </a:cubicBezTo>
                <a:cubicBezTo>
                  <a:pt x="400928" y="298354"/>
                  <a:pt x="350831" y="219102"/>
                  <a:pt x="285720" y="155121"/>
                </a:cubicBezTo>
                <a:cubicBezTo>
                  <a:pt x="251886" y="121896"/>
                  <a:pt x="213666" y="93243"/>
                  <a:pt x="172401" y="69833"/>
                </a:cubicBezTo>
                <a:cubicBezTo>
                  <a:pt x="118497" y="39260"/>
                  <a:pt x="60451" y="16673"/>
                  <a:pt x="0" y="0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Sett inn bilde her</a:t>
            </a:r>
          </a:p>
        </p:txBody>
      </p:sp>
    </p:spTree>
    <p:extLst>
      <p:ext uri="{BB962C8B-B14F-4D97-AF65-F5344CB8AC3E}">
        <p14:creationId xmlns:p14="http://schemas.microsoft.com/office/powerpoint/2010/main" val="28917081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5A7DA41-9ACD-37D9-9DCA-0AEECF912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3" y="2465388"/>
            <a:ext cx="4816076" cy="37004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Tittel 7">
            <a:extLst>
              <a:ext uri="{FF2B5EF4-FFF2-40B4-BE49-F238E27FC236}">
                <a16:creationId xmlns:a16="http://schemas.microsoft.com/office/drawing/2014/main" id="{8D75A8E6-BEDE-3248-0AA9-6250AB97B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7393" y="584201"/>
            <a:ext cx="4084794" cy="1652587"/>
          </a:xfrm>
        </p:spPr>
        <p:txBody>
          <a:bodyPr anchor="b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AABB3034-118D-6C5E-C786-98B4CED7CD8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4228205" cy="6858000"/>
          </a:xfrm>
          <a:custGeom>
            <a:avLst/>
            <a:gdLst>
              <a:gd name="connsiteX0" fmla="*/ 0 w 2464240"/>
              <a:gd name="connsiteY0" fmla="*/ 0 h 2997683"/>
              <a:gd name="connsiteX1" fmla="*/ 2464240 w 2464240"/>
              <a:gd name="connsiteY1" fmla="*/ 0 h 2997683"/>
              <a:gd name="connsiteX2" fmla="*/ 2290999 w 2464240"/>
              <a:gd name="connsiteY2" fmla="*/ 70174 h 2997683"/>
              <a:gd name="connsiteX3" fmla="*/ 2177127 w 2464240"/>
              <a:gd name="connsiteY3" fmla="*/ 155877 h 2997683"/>
              <a:gd name="connsiteX4" fmla="*/ 2026073 w 2464240"/>
              <a:gd name="connsiteY4" fmla="*/ 394762 h 2997683"/>
              <a:gd name="connsiteX5" fmla="*/ 1971233 w 2464240"/>
              <a:gd name="connsiteY5" fmla="*/ 643050 h 2997683"/>
              <a:gd name="connsiteX6" fmla="*/ 1967316 w 2464240"/>
              <a:gd name="connsiteY6" fmla="*/ 690649 h 2997683"/>
              <a:gd name="connsiteX7" fmla="*/ 1967316 w 2464240"/>
              <a:gd name="connsiteY7" fmla="*/ 1805434 h 2997683"/>
              <a:gd name="connsiteX8" fmla="*/ 1871958 w 2464240"/>
              <a:gd name="connsiteY8" fmla="*/ 2690861 h 2997683"/>
              <a:gd name="connsiteX9" fmla="*/ 1728188 w 2464240"/>
              <a:gd name="connsiteY9" fmla="*/ 2863248 h 2997683"/>
              <a:gd name="connsiteX10" fmla="*/ 1695137 w 2464240"/>
              <a:gd name="connsiteY10" fmla="*/ 2887445 h 2997683"/>
              <a:gd name="connsiteX11" fmla="*/ 1362977 w 2464240"/>
              <a:gd name="connsiteY11" fmla="*/ 2997683 h 2997683"/>
              <a:gd name="connsiteX12" fmla="*/ 0 w 2464240"/>
              <a:gd name="connsiteY12" fmla="*/ 2997683 h 2997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64240" h="2997683">
                <a:moveTo>
                  <a:pt x="0" y="0"/>
                </a:moveTo>
                <a:lnTo>
                  <a:pt x="2464240" y="0"/>
                </a:lnTo>
                <a:cubicBezTo>
                  <a:pt x="2403494" y="16755"/>
                  <a:pt x="2345165" y="39452"/>
                  <a:pt x="2290999" y="70174"/>
                </a:cubicBezTo>
                <a:cubicBezTo>
                  <a:pt x="2249533" y="93698"/>
                  <a:pt x="2211126" y="122490"/>
                  <a:pt x="2177127" y="155877"/>
                </a:cubicBezTo>
                <a:cubicBezTo>
                  <a:pt x="2111699" y="220170"/>
                  <a:pt x="2061357" y="299808"/>
                  <a:pt x="2026073" y="394762"/>
                </a:cubicBezTo>
                <a:cubicBezTo>
                  <a:pt x="1998714" y="468305"/>
                  <a:pt x="1980475" y="551067"/>
                  <a:pt x="1971233" y="643050"/>
                </a:cubicBezTo>
                <a:cubicBezTo>
                  <a:pt x="1969672" y="658641"/>
                  <a:pt x="1968326" y="674538"/>
                  <a:pt x="1967316" y="690649"/>
                </a:cubicBezTo>
                <a:lnTo>
                  <a:pt x="1967316" y="1805434"/>
                </a:lnTo>
                <a:cubicBezTo>
                  <a:pt x="1967316" y="2253921"/>
                  <a:pt x="1935550" y="2548584"/>
                  <a:pt x="1871958" y="2690861"/>
                </a:cubicBezTo>
                <a:cubicBezTo>
                  <a:pt x="1825198" y="2794575"/>
                  <a:pt x="1748263" y="2848177"/>
                  <a:pt x="1728188" y="2863248"/>
                </a:cubicBezTo>
                <a:cubicBezTo>
                  <a:pt x="1717630" y="2871640"/>
                  <a:pt x="1706582" y="2879696"/>
                  <a:pt x="1695137" y="2887445"/>
                </a:cubicBezTo>
                <a:cubicBezTo>
                  <a:pt x="1597117" y="2953821"/>
                  <a:pt x="1469810" y="2996366"/>
                  <a:pt x="1362977" y="2997683"/>
                </a:cubicBezTo>
                <a:lnTo>
                  <a:pt x="0" y="2997683"/>
                </a:ln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Sett inn bilde her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842392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med tekst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4562FD8-1A8C-0482-0DFF-E5BDF295F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1" y="583661"/>
            <a:ext cx="3455096" cy="16525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5297BE1-E4E6-096D-924B-84DEDFBCF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531" y="2464846"/>
            <a:ext cx="3456000" cy="3704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dato 14">
            <a:extLst>
              <a:ext uri="{FF2B5EF4-FFF2-40B4-BE49-F238E27FC236}">
                <a16:creationId xmlns:a16="http://schemas.microsoft.com/office/drawing/2014/main" id="{AC7A022E-D3EE-EDA4-0BD4-22871BEE5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pPr/>
              <a:t>01.10.2025</a:t>
            </a:fld>
            <a:endParaRPr lang="nb-NO" dirty="0"/>
          </a:p>
        </p:txBody>
      </p:sp>
      <p:sp>
        <p:nvSpPr>
          <p:cNvPr id="16" name="Plassholder for bunntekst 15">
            <a:extLst>
              <a:ext uri="{FF2B5EF4-FFF2-40B4-BE49-F238E27FC236}">
                <a16:creationId xmlns:a16="http://schemas.microsoft.com/office/drawing/2014/main" id="{43B8D6A7-3341-FCA8-D13B-B2DAC527C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7" name="Plassholder for lysbildenummer 16">
            <a:extLst>
              <a:ext uri="{FF2B5EF4-FFF2-40B4-BE49-F238E27FC236}">
                <a16:creationId xmlns:a16="http://schemas.microsoft.com/office/drawing/2014/main" id="{5FEF0CC3-AA9D-99AC-729F-F843245D8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2B8F34FC-947B-80D1-5805-282CEECB6D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32672" y="584200"/>
            <a:ext cx="4470797" cy="5585046"/>
          </a:xfrm>
          <a:custGeom>
            <a:avLst/>
            <a:gdLst>
              <a:gd name="connsiteX0" fmla="*/ 930860 w 5961062"/>
              <a:gd name="connsiteY0" fmla="*/ 0 h 5585046"/>
              <a:gd name="connsiteX1" fmla="*/ 5961062 w 5961062"/>
              <a:gd name="connsiteY1" fmla="*/ 0 h 5585046"/>
              <a:gd name="connsiteX2" fmla="*/ 5961062 w 5961062"/>
              <a:gd name="connsiteY2" fmla="*/ 4654186 h 5585046"/>
              <a:gd name="connsiteX3" fmla="*/ 5030202 w 5961062"/>
              <a:gd name="connsiteY3" fmla="*/ 5585046 h 5585046"/>
              <a:gd name="connsiteX4" fmla="*/ 0 w 5961062"/>
              <a:gd name="connsiteY4" fmla="*/ 5585046 h 5585046"/>
              <a:gd name="connsiteX5" fmla="*/ 0 w 5961062"/>
              <a:gd name="connsiteY5" fmla="*/ 930860 h 5585046"/>
              <a:gd name="connsiteX6" fmla="*/ 930860 w 5961062"/>
              <a:gd name="connsiteY6" fmla="*/ 0 h 5585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61062" h="5585046">
                <a:moveTo>
                  <a:pt x="930860" y="0"/>
                </a:moveTo>
                <a:lnTo>
                  <a:pt x="5961062" y="0"/>
                </a:lnTo>
                <a:lnTo>
                  <a:pt x="5961062" y="4654186"/>
                </a:lnTo>
                <a:cubicBezTo>
                  <a:pt x="5961062" y="5168286"/>
                  <a:pt x="5544302" y="5585046"/>
                  <a:pt x="5030202" y="5585046"/>
                </a:cubicBezTo>
                <a:lnTo>
                  <a:pt x="0" y="5585046"/>
                </a:lnTo>
                <a:lnTo>
                  <a:pt x="0" y="930860"/>
                </a:lnTo>
                <a:cubicBezTo>
                  <a:pt x="0" y="416760"/>
                  <a:pt x="416760" y="0"/>
                  <a:pt x="930860" y="0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Sett inn bilde her</a:t>
            </a:r>
          </a:p>
        </p:txBody>
      </p:sp>
    </p:spTree>
    <p:extLst>
      <p:ext uri="{BB962C8B-B14F-4D97-AF65-F5344CB8AC3E}">
        <p14:creationId xmlns:p14="http://schemas.microsoft.com/office/powerpoint/2010/main" val="13929301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4562FD8-1A8C-0482-0DFF-E5BDF295F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0992" y="602515"/>
            <a:ext cx="2731195" cy="16525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5297BE1-E4E6-096D-924B-84DEDFBCF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40991" y="2483702"/>
            <a:ext cx="3456000" cy="368214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411CF08-3714-DF7B-32D7-12A5751AB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pPr/>
              <a:t>01.10.2025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9B2EDA3-1795-BEF0-A4F2-2904D92A9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07F97E5-42C7-6B1F-B7B5-32826298C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764FD6E0-7B3B-085F-D094-2998F94DA03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7009" y="584200"/>
            <a:ext cx="4470797" cy="5585046"/>
          </a:xfrm>
          <a:custGeom>
            <a:avLst/>
            <a:gdLst>
              <a:gd name="connsiteX0" fmla="*/ 930860 w 5961062"/>
              <a:gd name="connsiteY0" fmla="*/ 0 h 5585046"/>
              <a:gd name="connsiteX1" fmla="*/ 5961062 w 5961062"/>
              <a:gd name="connsiteY1" fmla="*/ 0 h 5585046"/>
              <a:gd name="connsiteX2" fmla="*/ 5961062 w 5961062"/>
              <a:gd name="connsiteY2" fmla="*/ 4654186 h 5585046"/>
              <a:gd name="connsiteX3" fmla="*/ 5030202 w 5961062"/>
              <a:gd name="connsiteY3" fmla="*/ 5585046 h 5585046"/>
              <a:gd name="connsiteX4" fmla="*/ 0 w 5961062"/>
              <a:gd name="connsiteY4" fmla="*/ 5585046 h 5585046"/>
              <a:gd name="connsiteX5" fmla="*/ 0 w 5961062"/>
              <a:gd name="connsiteY5" fmla="*/ 930860 h 5585046"/>
              <a:gd name="connsiteX6" fmla="*/ 930860 w 5961062"/>
              <a:gd name="connsiteY6" fmla="*/ 0 h 5585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61062" h="5585046">
                <a:moveTo>
                  <a:pt x="930860" y="0"/>
                </a:moveTo>
                <a:lnTo>
                  <a:pt x="5961062" y="0"/>
                </a:lnTo>
                <a:lnTo>
                  <a:pt x="5961062" y="4654186"/>
                </a:lnTo>
                <a:cubicBezTo>
                  <a:pt x="5961062" y="5168286"/>
                  <a:pt x="5544302" y="5585046"/>
                  <a:pt x="5030202" y="5585046"/>
                </a:cubicBezTo>
                <a:lnTo>
                  <a:pt x="0" y="5585046"/>
                </a:lnTo>
                <a:lnTo>
                  <a:pt x="0" y="930860"/>
                </a:lnTo>
                <a:cubicBezTo>
                  <a:pt x="0" y="416760"/>
                  <a:pt x="416760" y="0"/>
                  <a:pt x="930860" y="0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Sett inn bilde her</a:t>
            </a:r>
          </a:p>
        </p:txBody>
      </p:sp>
    </p:spTree>
    <p:extLst>
      <p:ext uri="{BB962C8B-B14F-4D97-AF65-F5344CB8AC3E}">
        <p14:creationId xmlns:p14="http://schemas.microsoft.com/office/powerpoint/2010/main" val="21090279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ående bilde med tekst høy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4562FD8-1A8C-0482-0DFF-E5BDF295F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1" y="583661"/>
            <a:ext cx="4130387" cy="16525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5297BE1-E4E6-096D-924B-84DEDFBCF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531" y="2464846"/>
            <a:ext cx="4128300" cy="3704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dato 14">
            <a:extLst>
              <a:ext uri="{FF2B5EF4-FFF2-40B4-BE49-F238E27FC236}">
                <a16:creationId xmlns:a16="http://schemas.microsoft.com/office/drawing/2014/main" id="{AC7A022E-D3EE-EDA4-0BD4-22871BEE5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pPr/>
              <a:t>01.10.2025</a:t>
            </a:fld>
            <a:endParaRPr lang="nb-NO" dirty="0"/>
          </a:p>
        </p:txBody>
      </p:sp>
      <p:sp>
        <p:nvSpPr>
          <p:cNvPr id="16" name="Plassholder for bunntekst 15">
            <a:extLst>
              <a:ext uri="{FF2B5EF4-FFF2-40B4-BE49-F238E27FC236}">
                <a16:creationId xmlns:a16="http://schemas.microsoft.com/office/drawing/2014/main" id="{43B8D6A7-3341-FCA8-D13B-B2DAC527C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7" name="Plassholder for lysbildenummer 16">
            <a:extLst>
              <a:ext uri="{FF2B5EF4-FFF2-40B4-BE49-F238E27FC236}">
                <a16:creationId xmlns:a16="http://schemas.microsoft.com/office/drawing/2014/main" id="{5FEF0CC3-AA9D-99AC-729F-F843245D8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E99CDB5B-73A8-A218-2A3C-9EC926620E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96939" y="583660"/>
            <a:ext cx="3493095" cy="5582190"/>
          </a:xfrm>
          <a:custGeom>
            <a:avLst/>
            <a:gdLst>
              <a:gd name="connsiteX0" fmla="*/ 776259 w 4657460"/>
              <a:gd name="connsiteY0" fmla="*/ 0 h 5582190"/>
              <a:gd name="connsiteX1" fmla="*/ 4657460 w 4657460"/>
              <a:gd name="connsiteY1" fmla="*/ 0 h 5582190"/>
              <a:gd name="connsiteX2" fmla="*/ 4657460 w 4657460"/>
              <a:gd name="connsiteY2" fmla="*/ 4805931 h 5582190"/>
              <a:gd name="connsiteX3" fmla="*/ 3881201 w 4657460"/>
              <a:gd name="connsiteY3" fmla="*/ 5582190 h 5582190"/>
              <a:gd name="connsiteX4" fmla="*/ 0 w 4657460"/>
              <a:gd name="connsiteY4" fmla="*/ 5582190 h 5582190"/>
              <a:gd name="connsiteX5" fmla="*/ 0 w 4657460"/>
              <a:gd name="connsiteY5" fmla="*/ 776259 h 5582190"/>
              <a:gd name="connsiteX6" fmla="*/ 776259 w 4657460"/>
              <a:gd name="connsiteY6" fmla="*/ 0 h 5582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7460" h="5582190">
                <a:moveTo>
                  <a:pt x="776259" y="0"/>
                </a:moveTo>
                <a:lnTo>
                  <a:pt x="4657460" y="0"/>
                </a:lnTo>
                <a:lnTo>
                  <a:pt x="4657460" y="4805931"/>
                </a:lnTo>
                <a:cubicBezTo>
                  <a:pt x="4657460" y="5234647"/>
                  <a:pt x="4309917" y="5582190"/>
                  <a:pt x="3881201" y="5582190"/>
                </a:cubicBezTo>
                <a:lnTo>
                  <a:pt x="0" y="5582190"/>
                </a:lnTo>
                <a:lnTo>
                  <a:pt x="0" y="776259"/>
                </a:lnTo>
                <a:cubicBezTo>
                  <a:pt x="0" y="347543"/>
                  <a:pt x="347543" y="0"/>
                  <a:pt x="776259" y="0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Sett inn bilde her</a:t>
            </a:r>
          </a:p>
        </p:txBody>
      </p:sp>
    </p:spTree>
    <p:extLst>
      <p:ext uri="{BB962C8B-B14F-4D97-AF65-F5344CB8AC3E}">
        <p14:creationId xmlns:p14="http://schemas.microsoft.com/office/powerpoint/2010/main" val="16323899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ående bilde med tekst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4562FD8-1A8C-0482-0DFF-E5BDF295F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8692" y="602515"/>
            <a:ext cx="3403495" cy="16525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5297BE1-E4E6-096D-924B-84DEDFBCF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68691" y="2483702"/>
            <a:ext cx="4128300" cy="368214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411CF08-3714-DF7B-32D7-12A5751AB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pPr/>
              <a:t>01.10.2025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9B2EDA3-1795-BEF0-A4F2-2904D92A9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07F97E5-42C7-6B1F-B7B5-32826298C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1E3E89B9-3E50-7934-94F1-1E34CBB3E4E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7009" y="583660"/>
            <a:ext cx="3493095" cy="5582190"/>
          </a:xfrm>
          <a:custGeom>
            <a:avLst/>
            <a:gdLst>
              <a:gd name="connsiteX0" fmla="*/ 776259 w 4657460"/>
              <a:gd name="connsiteY0" fmla="*/ 0 h 5582190"/>
              <a:gd name="connsiteX1" fmla="*/ 4657460 w 4657460"/>
              <a:gd name="connsiteY1" fmla="*/ 0 h 5582190"/>
              <a:gd name="connsiteX2" fmla="*/ 4657460 w 4657460"/>
              <a:gd name="connsiteY2" fmla="*/ 4805931 h 5582190"/>
              <a:gd name="connsiteX3" fmla="*/ 3881201 w 4657460"/>
              <a:gd name="connsiteY3" fmla="*/ 5582190 h 5582190"/>
              <a:gd name="connsiteX4" fmla="*/ 0 w 4657460"/>
              <a:gd name="connsiteY4" fmla="*/ 5582190 h 5582190"/>
              <a:gd name="connsiteX5" fmla="*/ 0 w 4657460"/>
              <a:gd name="connsiteY5" fmla="*/ 776259 h 5582190"/>
              <a:gd name="connsiteX6" fmla="*/ 776259 w 4657460"/>
              <a:gd name="connsiteY6" fmla="*/ 0 h 5582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7460" h="5582190">
                <a:moveTo>
                  <a:pt x="776259" y="0"/>
                </a:moveTo>
                <a:lnTo>
                  <a:pt x="4657460" y="0"/>
                </a:lnTo>
                <a:lnTo>
                  <a:pt x="4657460" y="4805931"/>
                </a:lnTo>
                <a:cubicBezTo>
                  <a:pt x="4657460" y="5234647"/>
                  <a:pt x="4309917" y="5582190"/>
                  <a:pt x="3881201" y="5582190"/>
                </a:cubicBezTo>
                <a:lnTo>
                  <a:pt x="0" y="5582190"/>
                </a:lnTo>
                <a:lnTo>
                  <a:pt x="0" y="776259"/>
                </a:lnTo>
                <a:cubicBezTo>
                  <a:pt x="0" y="347543"/>
                  <a:pt x="347543" y="0"/>
                  <a:pt x="776259" y="0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Sett inn bilde her</a:t>
            </a:r>
          </a:p>
        </p:txBody>
      </p:sp>
    </p:spTree>
    <p:extLst>
      <p:ext uri="{BB962C8B-B14F-4D97-AF65-F5344CB8AC3E}">
        <p14:creationId xmlns:p14="http://schemas.microsoft.com/office/powerpoint/2010/main" val="25282699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i element med tekst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4562FD8-1A8C-0482-0DFF-E5BDF295F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1" y="595314"/>
            <a:ext cx="3440955" cy="16525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5297BE1-E4E6-096D-924B-84DEDFBCF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531" y="2476500"/>
            <a:ext cx="3442500" cy="36893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dato 14">
            <a:extLst>
              <a:ext uri="{FF2B5EF4-FFF2-40B4-BE49-F238E27FC236}">
                <a16:creationId xmlns:a16="http://schemas.microsoft.com/office/drawing/2014/main" id="{AC7A022E-D3EE-EDA4-0BD4-22871BEE5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pPr/>
              <a:t>01.10.2025</a:t>
            </a:fld>
            <a:endParaRPr lang="nb-NO" dirty="0"/>
          </a:p>
        </p:txBody>
      </p:sp>
      <p:sp>
        <p:nvSpPr>
          <p:cNvPr id="16" name="Plassholder for bunntekst 15">
            <a:extLst>
              <a:ext uri="{FF2B5EF4-FFF2-40B4-BE49-F238E27FC236}">
                <a16:creationId xmlns:a16="http://schemas.microsoft.com/office/drawing/2014/main" id="{43B8D6A7-3341-FCA8-D13B-B2DAC527C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7" name="Plassholder for lysbildenummer 16">
            <a:extLst>
              <a:ext uri="{FF2B5EF4-FFF2-40B4-BE49-F238E27FC236}">
                <a16:creationId xmlns:a16="http://schemas.microsoft.com/office/drawing/2014/main" id="{5FEF0CC3-AA9D-99AC-729F-F843245D8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5" name="Plassholder for bilde 12">
            <a:extLst>
              <a:ext uri="{FF2B5EF4-FFF2-40B4-BE49-F238E27FC236}">
                <a16:creationId xmlns:a16="http://schemas.microsoft.com/office/drawing/2014/main" id="{C2CACEB4-62C9-B616-D7B8-6A2C814587A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04363" y="1517715"/>
            <a:ext cx="4086826" cy="4512751"/>
          </a:xfrm>
          <a:custGeom>
            <a:avLst/>
            <a:gdLst>
              <a:gd name="connsiteX0" fmla="*/ 4325552 w 7460876"/>
              <a:gd name="connsiteY0" fmla="*/ 0 h 6178832"/>
              <a:gd name="connsiteX1" fmla="*/ 7314867 w 7460876"/>
              <a:gd name="connsiteY1" fmla="*/ 0 h 6178832"/>
              <a:gd name="connsiteX2" fmla="*/ 7388731 w 7460876"/>
              <a:gd name="connsiteY2" fmla="*/ 395697 h 6178832"/>
              <a:gd name="connsiteX3" fmla="*/ 7458956 w 7460876"/>
              <a:gd name="connsiteY3" fmla="*/ 1756445 h 6178832"/>
              <a:gd name="connsiteX4" fmla="*/ 7460822 w 7460876"/>
              <a:gd name="connsiteY4" fmla="*/ 2284693 h 6178832"/>
              <a:gd name="connsiteX5" fmla="*/ 7455319 w 7460876"/>
              <a:gd name="connsiteY5" fmla="*/ 2658485 h 6178832"/>
              <a:gd name="connsiteX6" fmla="*/ 7455412 w 7460876"/>
              <a:gd name="connsiteY6" fmla="*/ 2658485 h 6178832"/>
              <a:gd name="connsiteX7" fmla="*/ 7202673 w 7460876"/>
              <a:gd name="connsiteY7" fmla="*/ 3751148 h 6178832"/>
              <a:gd name="connsiteX8" fmla="*/ 7013166 w 7460876"/>
              <a:gd name="connsiteY8" fmla="*/ 4002920 h 6178832"/>
              <a:gd name="connsiteX9" fmla="*/ 5831261 w 7460876"/>
              <a:gd name="connsiteY9" fmla="*/ 4466851 h 6178832"/>
              <a:gd name="connsiteX10" fmla="*/ 3367289 w 7460876"/>
              <a:gd name="connsiteY10" fmla="*/ 4466851 h 6178832"/>
              <a:gd name="connsiteX11" fmla="*/ 1410194 w 7460876"/>
              <a:gd name="connsiteY11" fmla="*/ 4677609 h 6178832"/>
              <a:gd name="connsiteX12" fmla="*/ 1029220 w 7460876"/>
              <a:gd name="connsiteY12" fmla="*/ 4995564 h 6178832"/>
              <a:gd name="connsiteX13" fmla="*/ 855287 w 7460876"/>
              <a:gd name="connsiteY13" fmla="*/ 6178832 h 6178832"/>
              <a:gd name="connsiteX14" fmla="*/ 485318 w 7460876"/>
              <a:gd name="connsiteY14" fmla="*/ 5816506 h 6178832"/>
              <a:gd name="connsiteX15" fmla="*/ 10990 w 7460876"/>
              <a:gd name="connsiteY15" fmla="*/ 4277997 h 6178832"/>
              <a:gd name="connsiteX16" fmla="*/ 80656 w 7460876"/>
              <a:gd name="connsiteY16" fmla="*/ 2859642 h 6178832"/>
              <a:gd name="connsiteX17" fmla="*/ 462096 w 7460876"/>
              <a:gd name="connsiteY17" fmla="*/ 1600684 h 6178832"/>
              <a:gd name="connsiteX18" fmla="*/ 668671 w 7460876"/>
              <a:gd name="connsiteY18" fmla="*/ 1282075 h 6178832"/>
              <a:gd name="connsiteX19" fmla="*/ 4325552 w 7460876"/>
              <a:gd name="connsiteY19" fmla="*/ 0 h 617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60876" h="6178832">
                <a:moveTo>
                  <a:pt x="4325552" y="0"/>
                </a:moveTo>
                <a:lnTo>
                  <a:pt x="7314867" y="0"/>
                </a:lnTo>
                <a:cubicBezTo>
                  <a:pt x="7340701" y="48099"/>
                  <a:pt x="7362897" y="181209"/>
                  <a:pt x="7388731" y="395697"/>
                </a:cubicBezTo>
                <a:cubicBezTo>
                  <a:pt x="7438439" y="808731"/>
                  <a:pt x="7456439" y="1120628"/>
                  <a:pt x="7458956" y="1756445"/>
                </a:cubicBezTo>
                <a:cubicBezTo>
                  <a:pt x="7459609" y="1932528"/>
                  <a:pt x="7460355" y="2108611"/>
                  <a:pt x="7460822" y="2284693"/>
                </a:cubicBezTo>
                <a:cubicBezTo>
                  <a:pt x="7461102" y="2405873"/>
                  <a:pt x="7460449" y="2531526"/>
                  <a:pt x="7455319" y="2658485"/>
                </a:cubicBezTo>
                <a:lnTo>
                  <a:pt x="7455412" y="2658485"/>
                </a:lnTo>
                <a:cubicBezTo>
                  <a:pt x="7440211" y="3037029"/>
                  <a:pt x="7385933" y="3427972"/>
                  <a:pt x="7202673" y="3751148"/>
                </a:cubicBezTo>
                <a:cubicBezTo>
                  <a:pt x="7150633" y="3842871"/>
                  <a:pt x="7087122" y="3927696"/>
                  <a:pt x="7013166" y="4002920"/>
                </a:cubicBezTo>
                <a:cubicBezTo>
                  <a:pt x="6742428" y="4278743"/>
                  <a:pt x="6348211" y="4433386"/>
                  <a:pt x="5831261" y="4466851"/>
                </a:cubicBezTo>
                <a:lnTo>
                  <a:pt x="3367289" y="4466851"/>
                </a:lnTo>
                <a:cubicBezTo>
                  <a:pt x="2375918" y="4466851"/>
                  <a:pt x="1724672" y="4537041"/>
                  <a:pt x="1410194" y="4677609"/>
                </a:cubicBezTo>
                <a:cubicBezTo>
                  <a:pt x="1180957" y="4781077"/>
                  <a:pt x="1062421" y="4951101"/>
                  <a:pt x="1029220" y="4995564"/>
                </a:cubicBezTo>
                <a:cubicBezTo>
                  <a:pt x="748129" y="5350526"/>
                  <a:pt x="618589" y="5949617"/>
                  <a:pt x="855287" y="6178832"/>
                </a:cubicBezTo>
                <a:cubicBezTo>
                  <a:pt x="718566" y="6071542"/>
                  <a:pt x="596393" y="5949617"/>
                  <a:pt x="485318" y="5816506"/>
                </a:cubicBezTo>
                <a:cubicBezTo>
                  <a:pt x="133256" y="5394523"/>
                  <a:pt x="42046" y="4809881"/>
                  <a:pt x="10990" y="4277997"/>
                </a:cubicBezTo>
                <a:cubicBezTo>
                  <a:pt x="-16709" y="3804560"/>
                  <a:pt x="8471" y="3328139"/>
                  <a:pt x="80656" y="2859642"/>
                </a:cubicBezTo>
                <a:cubicBezTo>
                  <a:pt x="147338" y="2427032"/>
                  <a:pt x="255801" y="1989482"/>
                  <a:pt x="462096" y="1600684"/>
                </a:cubicBezTo>
                <a:cubicBezTo>
                  <a:pt x="521504" y="1488733"/>
                  <a:pt x="589585" y="1381163"/>
                  <a:pt x="668671" y="1282075"/>
                </a:cubicBezTo>
                <a:cubicBezTo>
                  <a:pt x="1351439" y="427390"/>
                  <a:pt x="2570275" y="0"/>
                  <a:pt x="4325552" y="0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Sett inn bilde her</a:t>
            </a:r>
          </a:p>
        </p:txBody>
      </p:sp>
      <p:sp>
        <p:nvSpPr>
          <p:cNvPr id="7" name="Grafikk 7">
            <a:extLst>
              <a:ext uri="{FF2B5EF4-FFF2-40B4-BE49-F238E27FC236}">
                <a16:creationId xmlns:a16="http://schemas.microsoft.com/office/drawing/2014/main" id="{E305F6C0-F1BE-ACAC-1B11-2AC4DE574986}"/>
              </a:ext>
            </a:extLst>
          </p:cNvPr>
          <p:cNvSpPr>
            <a:spLocks noChangeAspect="1"/>
          </p:cNvSpPr>
          <p:nvPr userDrawn="1"/>
        </p:nvSpPr>
        <p:spPr>
          <a:xfrm>
            <a:off x="4758060" y="5133370"/>
            <a:ext cx="812426" cy="897096"/>
          </a:xfrm>
          <a:custGeom>
            <a:avLst/>
            <a:gdLst>
              <a:gd name="connsiteX0" fmla="*/ 7614365 w 7619944"/>
              <a:gd name="connsiteY0" fmla="*/ 2715164 h 6310567"/>
              <a:gd name="connsiteX1" fmla="*/ 7356237 w 7619944"/>
              <a:gd name="connsiteY1" fmla="*/ 3831124 h 6310567"/>
              <a:gd name="connsiteX2" fmla="*/ 7162689 w 7619944"/>
              <a:gd name="connsiteY2" fmla="*/ 4088264 h 6310567"/>
              <a:gd name="connsiteX3" fmla="*/ 5955586 w 7619944"/>
              <a:gd name="connsiteY3" fmla="*/ 4562086 h 6310567"/>
              <a:gd name="connsiteX4" fmla="*/ 3439081 w 7619944"/>
              <a:gd name="connsiteY4" fmla="*/ 4562086 h 6310567"/>
              <a:gd name="connsiteX5" fmla="*/ 1440260 w 7619944"/>
              <a:gd name="connsiteY5" fmla="*/ 4777337 h 6310567"/>
              <a:gd name="connsiteX6" fmla="*/ 1051163 w 7619944"/>
              <a:gd name="connsiteY6" fmla="*/ 5102072 h 6310567"/>
              <a:gd name="connsiteX7" fmla="*/ 873522 w 7619944"/>
              <a:gd name="connsiteY7" fmla="*/ 6310567 h 6310567"/>
              <a:gd name="connsiteX8" fmla="*/ 495665 w 7619944"/>
              <a:gd name="connsiteY8" fmla="*/ 5940517 h 6310567"/>
              <a:gd name="connsiteX9" fmla="*/ 11224 w 7619944"/>
              <a:gd name="connsiteY9" fmla="*/ 4369206 h 6310567"/>
              <a:gd name="connsiteX10" fmla="*/ 82376 w 7619944"/>
              <a:gd name="connsiteY10" fmla="*/ 2920610 h 6310567"/>
              <a:gd name="connsiteX11" fmla="*/ 471948 w 7619944"/>
              <a:gd name="connsiteY11" fmla="*/ 1634811 h 6310567"/>
              <a:gd name="connsiteX12" fmla="*/ 682927 w 7619944"/>
              <a:gd name="connsiteY12" fmla="*/ 1309410 h 6310567"/>
              <a:gd name="connsiteX13" fmla="*/ 4417775 w 7619944"/>
              <a:gd name="connsiteY13" fmla="*/ 0 h 6310567"/>
              <a:gd name="connsiteX14" fmla="*/ 7470823 w 7619944"/>
              <a:gd name="connsiteY14" fmla="*/ 0 h 6310567"/>
              <a:gd name="connsiteX15" fmla="*/ 7546261 w 7619944"/>
              <a:gd name="connsiteY15" fmla="*/ 404133 h 6310567"/>
              <a:gd name="connsiteX16" fmla="*/ 7617984 w 7619944"/>
              <a:gd name="connsiteY16" fmla="*/ 1793893 h 6310567"/>
              <a:gd name="connsiteX17" fmla="*/ 7619889 w 7619944"/>
              <a:gd name="connsiteY17" fmla="*/ 2333404 h 6310567"/>
              <a:gd name="connsiteX18" fmla="*/ 7614270 w 7619944"/>
              <a:gd name="connsiteY18" fmla="*/ 2715164 h 6310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619944" h="6310567">
                <a:moveTo>
                  <a:pt x="7614365" y="2715164"/>
                </a:moveTo>
                <a:cubicBezTo>
                  <a:pt x="7598839" y="3101780"/>
                  <a:pt x="7543404" y="3501058"/>
                  <a:pt x="7356237" y="3831124"/>
                </a:cubicBezTo>
                <a:cubicBezTo>
                  <a:pt x="7303088" y="3924802"/>
                  <a:pt x="7238222" y="4011436"/>
                  <a:pt x="7162689" y="4088264"/>
                </a:cubicBezTo>
                <a:cubicBezTo>
                  <a:pt x="6886179" y="4369967"/>
                  <a:pt x="6483557" y="4527908"/>
                  <a:pt x="5955586" y="4562086"/>
                </a:cubicBezTo>
                <a:lnTo>
                  <a:pt x="3439081" y="4562086"/>
                </a:lnTo>
                <a:cubicBezTo>
                  <a:pt x="2426573" y="4562086"/>
                  <a:pt x="1761443" y="4633773"/>
                  <a:pt x="1440260" y="4777337"/>
                </a:cubicBezTo>
                <a:cubicBezTo>
                  <a:pt x="1206135" y="4883012"/>
                  <a:pt x="1085072" y="5056661"/>
                  <a:pt x="1051163" y="5102072"/>
                </a:cubicBezTo>
                <a:cubicBezTo>
                  <a:pt x="764080" y="5464601"/>
                  <a:pt x="631778" y="6076466"/>
                  <a:pt x="873522" y="6310567"/>
                </a:cubicBezTo>
                <a:cubicBezTo>
                  <a:pt x="733886" y="6200990"/>
                  <a:pt x="609108" y="6076466"/>
                  <a:pt x="495665" y="5940517"/>
                </a:cubicBezTo>
                <a:cubicBezTo>
                  <a:pt x="136097" y="5509537"/>
                  <a:pt x="42942" y="4912429"/>
                  <a:pt x="11224" y="4369206"/>
                </a:cubicBezTo>
                <a:cubicBezTo>
                  <a:pt x="-17065" y="3885674"/>
                  <a:pt x="8652" y="3399096"/>
                  <a:pt x="82376" y="2920610"/>
                </a:cubicBezTo>
                <a:cubicBezTo>
                  <a:pt x="150479" y="2478777"/>
                  <a:pt x="261255" y="2031899"/>
                  <a:pt x="471948" y="1634811"/>
                </a:cubicBezTo>
                <a:cubicBezTo>
                  <a:pt x="532622" y="1520473"/>
                  <a:pt x="602155" y="1410610"/>
                  <a:pt x="682927" y="1309410"/>
                </a:cubicBezTo>
                <a:cubicBezTo>
                  <a:pt x="1380252" y="436502"/>
                  <a:pt x="2625075" y="0"/>
                  <a:pt x="4417775" y="0"/>
                </a:cubicBezTo>
                <a:lnTo>
                  <a:pt x="7470823" y="0"/>
                </a:lnTo>
                <a:cubicBezTo>
                  <a:pt x="7497207" y="49124"/>
                  <a:pt x="7519877" y="185073"/>
                  <a:pt x="7546261" y="404133"/>
                </a:cubicBezTo>
                <a:cubicBezTo>
                  <a:pt x="7597030" y="825974"/>
                  <a:pt x="7615413" y="1144520"/>
                  <a:pt x="7617984" y="1793893"/>
                </a:cubicBezTo>
                <a:cubicBezTo>
                  <a:pt x="7618651" y="1973730"/>
                  <a:pt x="7619413" y="2153567"/>
                  <a:pt x="7619889" y="2333404"/>
                </a:cubicBezTo>
                <a:cubicBezTo>
                  <a:pt x="7620175" y="2457167"/>
                  <a:pt x="7619508" y="2585499"/>
                  <a:pt x="7614270" y="2715164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1800"/>
          </a:p>
        </p:txBody>
      </p:sp>
    </p:spTree>
    <p:extLst>
      <p:ext uri="{BB962C8B-B14F-4D97-AF65-F5344CB8AC3E}">
        <p14:creationId xmlns:p14="http://schemas.microsoft.com/office/powerpoint/2010/main" val="23983830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i element med tekst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4562FD8-1A8C-0482-0DFF-E5BDF295F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969" y="595314"/>
            <a:ext cx="2711218" cy="16525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5297BE1-E4E6-096D-924B-84DEDFBCF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60969" y="2476500"/>
            <a:ext cx="3442500" cy="36893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411CF08-3714-DF7B-32D7-12A5751AB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pPr/>
              <a:t>01.10.2025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9B2EDA3-1795-BEF0-A4F2-2904D92A9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07F97E5-42C7-6B1F-B7B5-32826298C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8" name="Plassholder for bilde 12">
            <a:extLst>
              <a:ext uri="{FF2B5EF4-FFF2-40B4-BE49-F238E27FC236}">
                <a16:creationId xmlns:a16="http://schemas.microsoft.com/office/drawing/2014/main" id="{BCC8EA5A-A5FF-E4F5-E2F5-0C3942E4F2D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0532" y="1517715"/>
            <a:ext cx="4086826" cy="4512751"/>
          </a:xfrm>
          <a:custGeom>
            <a:avLst/>
            <a:gdLst>
              <a:gd name="connsiteX0" fmla="*/ 4325552 w 7460876"/>
              <a:gd name="connsiteY0" fmla="*/ 0 h 6178832"/>
              <a:gd name="connsiteX1" fmla="*/ 7314867 w 7460876"/>
              <a:gd name="connsiteY1" fmla="*/ 0 h 6178832"/>
              <a:gd name="connsiteX2" fmla="*/ 7388731 w 7460876"/>
              <a:gd name="connsiteY2" fmla="*/ 395697 h 6178832"/>
              <a:gd name="connsiteX3" fmla="*/ 7458956 w 7460876"/>
              <a:gd name="connsiteY3" fmla="*/ 1756445 h 6178832"/>
              <a:gd name="connsiteX4" fmla="*/ 7460822 w 7460876"/>
              <a:gd name="connsiteY4" fmla="*/ 2284693 h 6178832"/>
              <a:gd name="connsiteX5" fmla="*/ 7455319 w 7460876"/>
              <a:gd name="connsiteY5" fmla="*/ 2658485 h 6178832"/>
              <a:gd name="connsiteX6" fmla="*/ 7455412 w 7460876"/>
              <a:gd name="connsiteY6" fmla="*/ 2658485 h 6178832"/>
              <a:gd name="connsiteX7" fmla="*/ 7202673 w 7460876"/>
              <a:gd name="connsiteY7" fmla="*/ 3751148 h 6178832"/>
              <a:gd name="connsiteX8" fmla="*/ 7013166 w 7460876"/>
              <a:gd name="connsiteY8" fmla="*/ 4002920 h 6178832"/>
              <a:gd name="connsiteX9" fmla="*/ 5831261 w 7460876"/>
              <a:gd name="connsiteY9" fmla="*/ 4466851 h 6178832"/>
              <a:gd name="connsiteX10" fmla="*/ 3367289 w 7460876"/>
              <a:gd name="connsiteY10" fmla="*/ 4466851 h 6178832"/>
              <a:gd name="connsiteX11" fmla="*/ 1410194 w 7460876"/>
              <a:gd name="connsiteY11" fmla="*/ 4677609 h 6178832"/>
              <a:gd name="connsiteX12" fmla="*/ 1029220 w 7460876"/>
              <a:gd name="connsiteY12" fmla="*/ 4995564 h 6178832"/>
              <a:gd name="connsiteX13" fmla="*/ 855287 w 7460876"/>
              <a:gd name="connsiteY13" fmla="*/ 6178832 h 6178832"/>
              <a:gd name="connsiteX14" fmla="*/ 485318 w 7460876"/>
              <a:gd name="connsiteY14" fmla="*/ 5816506 h 6178832"/>
              <a:gd name="connsiteX15" fmla="*/ 10990 w 7460876"/>
              <a:gd name="connsiteY15" fmla="*/ 4277997 h 6178832"/>
              <a:gd name="connsiteX16" fmla="*/ 80656 w 7460876"/>
              <a:gd name="connsiteY16" fmla="*/ 2859642 h 6178832"/>
              <a:gd name="connsiteX17" fmla="*/ 462096 w 7460876"/>
              <a:gd name="connsiteY17" fmla="*/ 1600684 h 6178832"/>
              <a:gd name="connsiteX18" fmla="*/ 668671 w 7460876"/>
              <a:gd name="connsiteY18" fmla="*/ 1282075 h 6178832"/>
              <a:gd name="connsiteX19" fmla="*/ 4325552 w 7460876"/>
              <a:gd name="connsiteY19" fmla="*/ 0 h 617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60876" h="6178832">
                <a:moveTo>
                  <a:pt x="4325552" y="0"/>
                </a:moveTo>
                <a:lnTo>
                  <a:pt x="7314867" y="0"/>
                </a:lnTo>
                <a:cubicBezTo>
                  <a:pt x="7340701" y="48099"/>
                  <a:pt x="7362897" y="181209"/>
                  <a:pt x="7388731" y="395697"/>
                </a:cubicBezTo>
                <a:cubicBezTo>
                  <a:pt x="7438439" y="808731"/>
                  <a:pt x="7456439" y="1120628"/>
                  <a:pt x="7458956" y="1756445"/>
                </a:cubicBezTo>
                <a:cubicBezTo>
                  <a:pt x="7459609" y="1932528"/>
                  <a:pt x="7460355" y="2108611"/>
                  <a:pt x="7460822" y="2284693"/>
                </a:cubicBezTo>
                <a:cubicBezTo>
                  <a:pt x="7461102" y="2405873"/>
                  <a:pt x="7460449" y="2531526"/>
                  <a:pt x="7455319" y="2658485"/>
                </a:cubicBezTo>
                <a:lnTo>
                  <a:pt x="7455412" y="2658485"/>
                </a:lnTo>
                <a:cubicBezTo>
                  <a:pt x="7440211" y="3037029"/>
                  <a:pt x="7385933" y="3427972"/>
                  <a:pt x="7202673" y="3751148"/>
                </a:cubicBezTo>
                <a:cubicBezTo>
                  <a:pt x="7150633" y="3842871"/>
                  <a:pt x="7087122" y="3927696"/>
                  <a:pt x="7013166" y="4002920"/>
                </a:cubicBezTo>
                <a:cubicBezTo>
                  <a:pt x="6742428" y="4278743"/>
                  <a:pt x="6348211" y="4433386"/>
                  <a:pt x="5831261" y="4466851"/>
                </a:cubicBezTo>
                <a:lnTo>
                  <a:pt x="3367289" y="4466851"/>
                </a:lnTo>
                <a:cubicBezTo>
                  <a:pt x="2375918" y="4466851"/>
                  <a:pt x="1724672" y="4537041"/>
                  <a:pt x="1410194" y="4677609"/>
                </a:cubicBezTo>
                <a:cubicBezTo>
                  <a:pt x="1180957" y="4781077"/>
                  <a:pt x="1062421" y="4951101"/>
                  <a:pt x="1029220" y="4995564"/>
                </a:cubicBezTo>
                <a:cubicBezTo>
                  <a:pt x="748129" y="5350526"/>
                  <a:pt x="618589" y="5949617"/>
                  <a:pt x="855287" y="6178832"/>
                </a:cubicBezTo>
                <a:cubicBezTo>
                  <a:pt x="718566" y="6071542"/>
                  <a:pt x="596393" y="5949617"/>
                  <a:pt x="485318" y="5816506"/>
                </a:cubicBezTo>
                <a:cubicBezTo>
                  <a:pt x="133256" y="5394523"/>
                  <a:pt x="42046" y="4809881"/>
                  <a:pt x="10990" y="4277997"/>
                </a:cubicBezTo>
                <a:cubicBezTo>
                  <a:pt x="-16709" y="3804560"/>
                  <a:pt x="8471" y="3328139"/>
                  <a:pt x="80656" y="2859642"/>
                </a:cubicBezTo>
                <a:cubicBezTo>
                  <a:pt x="147338" y="2427032"/>
                  <a:pt x="255801" y="1989482"/>
                  <a:pt x="462096" y="1600684"/>
                </a:cubicBezTo>
                <a:cubicBezTo>
                  <a:pt x="521504" y="1488733"/>
                  <a:pt x="589585" y="1381163"/>
                  <a:pt x="668671" y="1282075"/>
                </a:cubicBezTo>
                <a:cubicBezTo>
                  <a:pt x="1351439" y="427390"/>
                  <a:pt x="2570275" y="0"/>
                  <a:pt x="4325552" y="0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Sett inn bilde her</a:t>
            </a:r>
          </a:p>
        </p:txBody>
      </p:sp>
      <p:sp>
        <p:nvSpPr>
          <p:cNvPr id="9" name="Grafikk 7">
            <a:extLst>
              <a:ext uri="{FF2B5EF4-FFF2-40B4-BE49-F238E27FC236}">
                <a16:creationId xmlns:a16="http://schemas.microsoft.com/office/drawing/2014/main" id="{BDBA958D-EDF6-5AC1-C2AE-86C3F8021CB8}"/>
              </a:ext>
            </a:extLst>
          </p:cNvPr>
          <p:cNvSpPr>
            <a:spLocks noChangeAspect="1"/>
          </p:cNvSpPr>
          <p:nvPr userDrawn="1"/>
        </p:nvSpPr>
        <p:spPr>
          <a:xfrm>
            <a:off x="994228" y="5133370"/>
            <a:ext cx="812426" cy="897096"/>
          </a:xfrm>
          <a:custGeom>
            <a:avLst/>
            <a:gdLst>
              <a:gd name="connsiteX0" fmla="*/ 7614365 w 7619944"/>
              <a:gd name="connsiteY0" fmla="*/ 2715164 h 6310567"/>
              <a:gd name="connsiteX1" fmla="*/ 7356237 w 7619944"/>
              <a:gd name="connsiteY1" fmla="*/ 3831124 h 6310567"/>
              <a:gd name="connsiteX2" fmla="*/ 7162689 w 7619944"/>
              <a:gd name="connsiteY2" fmla="*/ 4088264 h 6310567"/>
              <a:gd name="connsiteX3" fmla="*/ 5955586 w 7619944"/>
              <a:gd name="connsiteY3" fmla="*/ 4562086 h 6310567"/>
              <a:gd name="connsiteX4" fmla="*/ 3439081 w 7619944"/>
              <a:gd name="connsiteY4" fmla="*/ 4562086 h 6310567"/>
              <a:gd name="connsiteX5" fmla="*/ 1440260 w 7619944"/>
              <a:gd name="connsiteY5" fmla="*/ 4777337 h 6310567"/>
              <a:gd name="connsiteX6" fmla="*/ 1051163 w 7619944"/>
              <a:gd name="connsiteY6" fmla="*/ 5102072 h 6310567"/>
              <a:gd name="connsiteX7" fmla="*/ 873522 w 7619944"/>
              <a:gd name="connsiteY7" fmla="*/ 6310567 h 6310567"/>
              <a:gd name="connsiteX8" fmla="*/ 495665 w 7619944"/>
              <a:gd name="connsiteY8" fmla="*/ 5940517 h 6310567"/>
              <a:gd name="connsiteX9" fmla="*/ 11224 w 7619944"/>
              <a:gd name="connsiteY9" fmla="*/ 4369206 h 6310567"/>
              <a:gd name="connsiteX10" fmla="*/ 82376 w 7619944"/>
              <a:gd name="connsiteY10" fmla="*/ 2920610 h 6310567"/>
              <a:gd name="connsiteX11" fmla="*/ 471948 w 7619944"/>
              <a:gd name="connsiteY11" fmla="*/ 1634811 h 6310567"/>
              <a:gd name="connsiteX12" fmla="*/ 682927 w 7619944"/>
              <a:gd name="connsiteY12" fmla="*/ 1309410 h 6310567"/>
              <a:gd name="connsiteX13" fmla="*/ 4417775 w 7619944"/>
              <a:gd name="connsiteY13" fmla="*/ 0 h 6310567"/>
              <a:gd name="connsiteX14" fmla="*/ 7470823 w 7619944"/>
              <a:gd name="connsiteY14" fmla="*/ 0 h 6310567"/>
              <a:gd name="connsiteX15" fmla="*/ 7546261 w 7619944"/>
              <a:gd name="connsiteY15" fmla="*/ 404133 h 6310567"/>
              <a:gd name="connsiteX16" fmla="*/ 7617984 w 7619944"/>
              <a:gd name="connsiteY16" fmla="*/ 1793893 h 6310567"/>
              <a:gd name="connsiteX17" fmla="*/ 7619889 w 7619944"/>
              <a:gd name="connsiteY17" fmla="*/ 2333404 h 6310567"/>
              <a:gd name="connsiteX18" fmla="*/ 7614270 w 7619944"/>
              <a:gd name="connsiteY18" fmla="*/ 2715164 h 6310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619944" h="6310567">
                <a:moveTo>
                  <a:pt x="7614365" y="2715164"/>
                </a:moveTo>
                <a:cubicBezTo>
                  <a:pt x="7598839" y="3101780"/>
                  <a:pt x="7543404" y="3501058"/>
                  <a:pt x="7356237" y="3831124"/>
                </a:cubicBezTo>
                <a:cubicBezTo>
                  <a:pt x="7303088" y="3924802"/>
                  <a:pt x="7238222" y="4011436"/>
                  <a:pt x="7162689" y="4088264"/>
                </a:cubicBezTo>
                <a:cubicBezTo>
                  <a:pt x="6886179" y="4369967"/>
                  <a:pt x="6483557" y="4527908"/>
                  <a:pt x="5955586" y="4562086"/>
                </a:cubicBezTo>
                <a:lnTo>
                  <a:pt x="3439081" y="4562086"/>
                </a:lnTo>
                <a:cubicBezTo>
                  <a:pt x="2426573" y="4562086"/>
                  <a:pt x="1761443" y="4633773"/>
                  <a:pt x="1440260" y="4777337"/>
                </a:cubicBezTo>
                <a:cubicBezTo>
                  <a:pt x="1206135" y="4883012"/>
                  <a:pt x="1085072" y="5056661"/>
                  <a:pt x="1051163" y="5102072"/>
                </a:cubicBezTo>
                <a:cubicBezTo>
                  <a:pt x="764080" y="5464601"/>
                  <a:pt x="631778" y="6076466"/>
                  <a:pt x="873522" y="6310567"/>
                </a:cubicBezTo>
                <a:cubicBezTo>
                  <a:pt x="733886" y="6200990"/>
                  <a:pt x="609108" y="6076466"/>
                  <a:pt x="495665" y="5940517"/>
                </a:cubicBezTo>
                <a:cubicBezTo>
                  <a:pt x="136097" y="5509537"/>
                  <a:pt x="42942" y="4912429"/>
                  <a:pt x="11224" y="4369206"/>
                </a:cubicBezTo>
                <a:cubicBezTo>
                  <a:pt x="-17065" y="3885674"/>
                  <a:pt x="8652" y="3399096"/>
                  <a:pt x="82376" y="2920610"/>
                </a:cubicBezTo>
                <a:cubicBezTo>
                  <a:pt x="150479" y="2478777"/>
                  <a:pt x="261255" y="2031899"/>
                  <a:pt x="471948" y="1634811"/>
                </a:cubicBezTo>
                <a:cubicBezTo>
                  <a:pt x="532622" y="1520473"/>
                  <a:pt x="602155" y="1410610"/>
                  <a:pt x="682927" y="1309410"/>
                </a:cubicBezTo>
                <a:cubicBezTo>
                  <a:pt x="1380252" y="436502"/>
                  <a:pt x="2625075" y="0"/>
                  <a:pt x="4417775" y="0"/>
                </a:cubicBezTo>
                <a:lnTo>
                  <a:pt x="7470823" y="0"/>
                </a:lnTo>
                <a:cubicBezTo>
                  <a:pt x="7497207" y="49124"/>
                  <a:pt x="7519877" y="185073"/>
                  <a:pt x="7546261" y="404133"/>
                </a:cubicBezTo>
                <a:cubicBezTo>
                  <a:pt x="7597030" y="825974"/>
                  <a:pt x="7615413" y="1144520"/>
                  <a:pt x="7617984" y="1793893"/>
                </a:cubicBezTo>
                <a:cubicBezTo>
                  <a:pt x="7618651" y="1973730"/>
                  <a:pt x="7619413" y="2153567"/>
                  <a:pt x="7619889" y="2333404"/>
                </a:cubicBezTo>
                <a:cubicBezTo>
                  <a:pt x="7620175" y="2457167"/>
                  <a:pt x="7619508" y="2585499"/>
                  <a:pt x="7614270" y="2715164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1800"/>
          </a:p>
        </p:txBody>
      </p:sp>
    </p:spTree>
    <p:extLst>
      <p:ext uri="{BB962C8B-B14F-4D97-AF65-F5344CB8AC3E}">
        <p14:creationId xmlns:p14="http://schemas.microsoft.com/office/powerpoint/2010/main" val="13449396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merert liste ly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884A2D2-BA4E-3B8F-D414-6A2CA089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pPr/>
              <a:t>01.10.2025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C8B0651-3349-119C-6CB8-C0B9ECB23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6ED7A12-A0C1-7D8F-1E41-13B5E79A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8A90D50-154D-4036-A837-D3C6D28C0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1" y="1241793"/>
            <a:ext cx="8265671" cy="69850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78BCF25E-060B-3102-FDEF-804DFCFBF3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70197" y="404814"/>
            <a:ext cx="403606" cy="591955"/>
          </a:xfrm>
          <a:prstGeom prst="rect">
            <a:avLst/>
          </a:prstGeom>
        </p:spPr>
      </p:pic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A6271789-F255-A64D-6487-E16606E66FCE}"/>
              </a:ext>
            </a:extLst>
          </p:cNvPr>
          <p:cNvCxnSpPr>
            <a:cxnSpLocks/>
          </p:cNvCxnSpPr>
          <p:nvPr userDrawn="1"/>
        </p:nvCxnSpPr>
        <p:spPr>
          <a:xfrm>
            <a:off x="440531" y="2185319"/>
            <a:ext cx="8262938" cy="0"/>
          </a:xfrm>
          <a:prstGeom prst="line">
            <a:avLst/>
          </a:prstGeom>
          <a:ln w="25400" cap="flat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5EDB5327-8B17-F843-3CC5-E4AF54A4DE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0532" y="2393950"/>
            <a:ext cx="8262938" cy="3771900"/>
          </a:xfrm>
        </p:spPr>
        <p:txBody>
          <a:bodyPr/>
          <a:lstStyle>
            <a:lvl1pPr marL="457200" indent="-457200">
              <a:buFont typeface="+mj-lt"/>
              <a:buAutoNum type="romanUcPeriod"/>
              <a:defRPr/>
            </a:lvl1pPr>
            <a:lvl2pPr marL="820738" indent="-457200">
              <a:buFont typeface="+mj-lt"/>
              <a:buAutoNum type="romanUcPeriod"/>
              <a:defRPr/>
            </a:lvl2pPr>
            <a:lvl3pPr marL="1157287" indent="-457200">
              <a:buFont typeface="+mj-lt"/>
              <a:buAutoNum type="romanUcPeriod"/>
              <a:defRPr/>
            </a:lvl3pPr>
            <a:lvl4pPr marL="1512888" indent="-457200">
              <a:buFont typeface="+mj-lt"/>
              <a:buAutoNum type="romanUcPeriod"/>
              <a:defRPr/>
            </a:lvl4pPr>
            <a:lvl5pPr marL="1870075" indent="-457200">
              <a:buFont typeface="+mj-lt"/>
              <a:buAutoNum type="romanUcPeriod"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318504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merert liste mø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884A2D2-BA4E-3B8F-D414-6A2CA089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pPr/>
              <a:t>01.10.2025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C8B0651-3349-119C-6CB8-C0B9ECB23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6ED7A12-A0C1-7D8F-1E41-13B5E79A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8A90D50-154D-4036-A837-D3C6D28C0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381" y="1241793"/>
            <a:ext cx="8265088" cy="69850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78BCF25E-060B-3102-FDEF-804DFCFBF3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70197" y="404814"/>
            <a:ext cx="403606" cy="591955"/>
          </a:xfrm>
          <a:prstGeom prst="rect">
            <a:avLst/>
          </a:prstGeom>
        </p:spPr>
      </p:pic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A6271789-F255-A64D-6487-E16606E66FCE}"/>
              </a:ext>
            </a:extLst>
          </p:cNvPr>
          <p:cNvCxnSpPr>
            <a:cxnSpLocks/>
          </p:cNvCxnSpPr>
          <p:nvPr userDrawn="1"/>
        </p:nvCxnSpPr>
        <p:spPr>
          <a:xfrm>
            <a:off x="440531" y="2185319"/>
            <a:ext cx="8262938" cy="0"/>
          </a:xfrm>
          <a:prstGeom prst="line">
            <a:avLst/>
          </a:prstGeom>
          <a:ln w="25400" cap="flat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5EDB5327-8B17-F843-3CC5-E4AF54A4DE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347" y="2393950"/>
            <a:ext cx="8265122" cy="3771900"/>
          </a:xfrm>
        </p:spPr>
        <p:txBody>
          <a:bodyPr/>
          <a:lstStyle>
            <a:lvl1pPr marL="457200" indent="-457200">
              <a:buFont typeface="+mj-lt"/>
              <a:buAutoNum type="romanUcPeriod"/>
              <a:defRPr/>
            </a:lvl1pPr>
            <a:lvl2pPr marL="820738" indent="-457200">
              <a:buFont typeface="+mj-lt"/>
              <a:buAutoNum type="romanUcPeriod"/>
              <a:defRPr/>
            </a:lvl2pPr>
            <a:lvl3pPr marL="1157287" indent="-457200">
              <a:buFont typeface="+mj-lt"/>
              <a:buAutoNum type="romanUcPeriod"/>
              <a:defRPr/>
            </a:lvl3pPr>
            <a:lvl4pPr marL="1512888" indent="-457200">
              <a:buFont typeface="+mj-lt"/>
              <a:buAutoNum type="romanUcPeriod"/>
              <a:defRPr/>
            </a:lvl4pPr>
            <a:lvl5pPr marL="1870075" indent="-457200">
              <a:buFont typeface="+mj-lt"/>
              <a:buAutoNum type="romanUcPeriod"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337752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ø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9185E0-A32B-4907-9A3B-B25022E33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711" y="3778250"/>
            <a:ext cx="5073533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D8ABBB-532B-9649-E75E-641FB4D5E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t>01.10.2025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50059FF-1E93-C76F-D471-26659FE59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0505847-7475-05CA-F6D3-463B0FD9C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  <p:pic>
        <p:nvPicPr>
          <p:cNvPr id="21" name="Grafikk 20">
            <a:extLst>
              <a:ext uri="{FF2B5EF4-FFF2-40B4-BE49-F238E27FC236}">
                <a16:creationId xmlns:a16="http://schemas.microsoft.com/office/drawing/2014/main" id="{824B3DF8-D11E-4285-6E11-7C9E34217D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9363" y="5668606"/>
            <a:ext cx="1594106" cy="497244"/>
          </a:xfrm>
          <a:prstGeom prst="rect">
            <a:avLst/>
          </a:prstGeom>
        </p:spPr>
      </p:pic>
      <p:pic>
        <p:nvPicPr>
          <p:cNvPr id="7" name="Grafikk 6">
            <a:extLst>
              <a:ext uri="{FF2B5EF4-FFF2-40B4-BE49-F238E27FC236}">
                <a16:creationId xmlns:a16="http://schemas.microsoft.com/office/drawing/2014/main" id="{00F7C4F8-0878-A63F-E436-0E68612752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3000" y="762000"/>
            <a:ext cx="5829300" cy="4533900"/>
          </a:xfrm>
          <a:prstGeom prst="rect">
            <a:avLst/>
          </a:prstGeom>
        </p:spPr>
      </p:pic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8D8C9CE7-BC9D-EA18-A5E2-02ADC7300E4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837150" cy="6165850"/>
          </a:xfrm>
          <a:custGeom>
            <a:avLst/>
            <a:gdLst>
              <a:gd name="connsiteX0" fmla="*/ 0 w 7368481"/>
              <a:gd name="connsiteY0" fmla="*/ 0 h 4347845"/>
              <a:gd name="connsiteX1" fmla="*/ 7367651 w 7368481"/>
              <a:gd name="connsiteY1" fmla="*/ 0 h 4347845"/>
              <a:gd name="connsiteX2" fmla="*/ 7368413 w 7368481"/>
              <a:gd name="connsiteY2" fmla="*/ 237011 h 4347845"/>
              <a:gd name="connsiteX3" fmla="*/ 7362647 w 7368481"/>
              <a:gd name="connsiteY3" fmla="*/ 631620 h 4347845"/>
              <a:gd name="connsiteX4" fmla="*/ 7267516 w 7368481"/>
              <a:gd name="connsiteY4" fmla="*/ 1351428 h 4347845"/>
              <a:gd name="connsiteX5" fmla="*/ 7266949 w 7368481"/>
              <a:gd name="connsiteY5" fmla="*/ 1353577 h 4347845"/>
              <a:gd name="connsiteX6" fmla="*/ 7095900 w 7368481"/>
              <a:gd name="connsiteY6" fmla="*/ 1785040 h 4347845"/>
              <a:gd name="connsiteX7" fmla="*/ 6895942 w 7368481"/>
              <a:gd name="connsiteY7" fmla="*/ 2050874 h 4347845"/>
              <a:gd name="connsiteX8" fmla="*/ 5648523 w 7368481"/>
              <a:gd name="connsiteY8" fmla="*/ 2540607 h 4347845"/>
              <a:gd name="connsiteX9" fmla="*/ 3048075 w 7368481"/>
              <a:gd name="connsiteY9" fmla="*/ 2540607 h 4347845"/>
              <a:gd name="connsiteX10" fmla="*/ 982588 w 7368481"/>
              <a:gd name="connsiteY10" fmla="*/ 2763139 h 4347845"/>
              <a:gd name="connsiteX11" fmla="*/ 580503 w 7368481"/>
              <a:gd name="connsiteY11" fmla="*/ 3098773 h 4347845"/>
              <a:gd name="connsiteX12" fmla="*/ 348196 w 7368481"/>
              <a:gd name="connsiteY12" fmla="*/ 4288695 h 4347845"/>
              <a:gd name="connsiteX13" fmla="*/ 396905 w 7368481"/>
              <a:gd name="connsiteY13" fmla="*/ 4347845 h 4347845"/>
              <a:gd name="connsiteX14" fmla="*/ 6450 w 7368481"/>
              <a:gd name="connsiteY14" fmla="*/ 3965313 h 4347845"/>
              <a:gd name="connsiteX15" fmla="*/ 0 w 7368481"/>
              <a:gd name="connsiteY15" fmla="*/ 3957516 h 4347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368481" h="4347845">
                <a:moveTo>
                  <a:pt x="0" y="0"/>
                </a:moveTo>
                <a:lnTo>
                  <a:pt x="7367651" y="0"/>
                </a:lnTo>
                <a:cubicBezTo>
                  <a:pt x="7367944" y="79004"/>
                  <a:pt x="7368198" y="158008"/>
                  <a:pt x="7368413" y="237011"/>
                </a:cubicBezTo>
                <a:cubicBezTo>
                  <a:pt x="7368745" y="364945"/>
                  <a:pt x="7368022" y="497550"/>
                  <a:pt x="7362647" y="631620"/>
                </a:cubicBezTo>
                <a:cubicBezTo>
                  <a:pt x="7352972" y="873008"/>
                  <a:pt x="7328226" y="1119165"/>
                  <a:pt x="7267516" y="1351428"/>
                </a:cubicBezTo>
                <a:cubicBezTo>
                  <a:pt x="7267340" y="1352151"/>
                  <a:pt x="7267144" y="1352854"/>
                  <a:pt x="7266949" y="1353577"/>
                </a:cubicBezTo>
                <a:cubicBezTo>
                  <a:pt x="7227211" y="1505058"/>
                  <a:pt x="7172130" y="1650598"/>
                  <a:pt x="7095900" y="1785040"/>
                </a:cubicBezTo>
                <a:cubicBezTo>
                  <a:pt x="7041034" y="1881845"/>
                  <a:pt x="6973912" y="1971460"/>
                  <a:pt x="6895942" y="2050874"/>
                </a:cubicBezTo>
                <a:cubicBezTo>
                  <a:pt x="6610157" y="2342013"/>
                  <a:pt x="6194155" y="2505258"/>
                  <a:pt x="5648523" y="2540607"/>
                </a:cubicBezTo>
                <a:lnTo>
                  <a:pt x="3048075" y="2540607"/>
                </a:lnTo>
                <a:cubicBezTo>
                  <a:pt x="2001786" y="2540607"/>
                  <a:pt x="1314502" y="2614745"/>
                  <a:pt x="982588" y="2763139"/>
                </a:cubicBezTo>
                <a:cubicBezTo>
                  <a:pt x="740645" y="2872333"/>
                  <a:pt x="615588" y="3051875"/>
                  <a:pt x="580503" y="3098773"/>
                </a:cubicBezTo>
                <a:cubicBezTo>
                  <a:pt x="305566" y="3446053"/>
                  <a:pt x="168019" y="4014693"/>
                  <a:pt x="348196" y="4288695"/>
                </a:cubicBezTo>
                <a:cubicBezTo>
                  <a:pt x="362426" y="4310327"/>
                  <a:pt x="378630" y="4330141"/>
                  <a:pt x="396905" y="4347845"/>
                </a:cubicBezTo>
                <a:cubicBezTo>
                  <a:pt x="252576" y="4234626"/>
                  <a:pt x="123708" y="4105890"/>
                  <a:pt x="6450" y="3965313"/>
                </a:cubicBezTo>
                <a:cubicBezTo>
                  <a:pt x="4281" y="3962714"/>
                  <a:pt x="2131" y="3960135"/>
                  <a:pt x="0" y="3957516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Sett inn bilde her</a:t>
            </a:r>
          </a:p>
        </p:txBody>
      </p:sp>
    </p:spTree>
    <p:extLst>
      <p:ext uri="{BB962C8B-B14F-4D97-AF65-F5344CB8AC3E}">
        <p14:creationId xmlns:p14="http://schemas.microsoft.com/office/powerpoint/2010/main" val="35231237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ntrer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884A2D2-BA4E-3B8F-D414-6A2CA089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pPr/>
              <a:t>01.10.2025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C8B0651-3349-119C-6CB8-C0B9ECB23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6ED7A12-A0C1-7D8F-1E41-13B5E79A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DA8FA468-C0AC-57BF-8425-BD12D32822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532" y="584200"/>
            <a:ext cx="8262938" cy="558165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nb-NO" dirty="0"/>
              <a:t>Klikk for å legge til mellomtittel</a:t>
            </a:r>
          </a:p>
        </p:txBody>
      </p:sp>
    </p:spTree>
    <p:extLst>
      <p:ext uri="{BB962C8B-B14F-4D97-AF65-F5344CB8AC3E}">
        <p14:creationId xmlns:p14="http://schemas.microsoft.com/office/powerpoint/2010/main" val="2004732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ntrert mø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884A2D2-BA4E-3B8F-D414-6A2CA089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pPr/>
              <a:t>01.10.2025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C8B0651-3349-119C-6CB8-C0B9ECB23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6ED7A12-A0C1-7D8F-1E41-13B5E79A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DA8FA468-C0AC-57BF-8425-BD12D32822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532" y="587380"/>
            <a:ext cx="8262938" cy="557847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nb-NO" dirty="0"/>
              <a:t>Klikk for å legge til mellomtittel</a:t>
            </a:r>
          </a:p>
        </p:txBody>
      </p:sp>
    </p:spTree>
    <p:extLst>
      <p:ext uri="{BB962C8B-B14F-4D97-AF65-F5344CB8AC3E}">
        <p14:creationId xmlns:p14="http://schemas.microsoft.com/office/powerpoint/2010/main" val="1161703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A1C497F5-D031-BCC1-E712-79A4A83F40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5904808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884A2D2-BA4E-3B8F-D414-6A2CA089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pPr/>
              <a:t>01.10.2025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C8B0651-3349-119C-6CB8-C0B9ECB23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6ED7A12-A0C1-7D8F-1E41-13B5E79A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932800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y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884A2D2-BA4E-3B8F-D414-6A2CA089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pPr/>
              <a:t>01.10.2025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C8B0651-3349-119C-6CB8-C0B9ECB23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6ED7A12-A0C1-7D8F-1E41-13B5E79A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556805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mø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884A2D2-BA4E-3B8F-D414-6A2CA089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pPr/>
              <a:t>01.10.2025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C8B0651-3349-119C-6CB8-C0B9ECB23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6ED7A12-A0C1-7D8F-1E41-13B5E79A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10280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ørsmål ly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fikk 13">
            <a:extLst>
              <a:ext uri="{FF2B5EF4-FFF2-40B4-BE49-F238E27FC236}">
                <a16:creationId xmlns:a16="http://schemas.microsoft.com/office/drawing/2014/main" id="{BDD0D87E-A6BD-10FE-28AE-F0F11EE7DF8C}"/>
              </a:ext>
            </a:extLst>
          </p:cNvPr>
          <p:cNvSpPr/>
          <p:nvPr/>
        </p:nvSpPr>
        <p:spPr>
          <a:xfrm>
            <a:off x="5988577" y="1"/>
            <a:ext cx="3155423" cy="6856173"/>
          </a:xfrm>
          <a:custGeom>
            <a:avLst/>
            <a:gdLst>
              <a:gd name="connsiteX0" fmla="*/ 4207231 w 4207230"/>
              <a:gd name="connsiteY0" fmla="*/ 0 h 6856173"/>
              <a:gd name="connsiteX1" fmla="*/ 4207231 w 4207230"/>
              <a:gd name="connsiteY1" fmla="*/ 6856174 h 6856173"/>
              <a:gd name="connsiteX2" fmla="*/ 37262 w 4207230"/>
              <a:gd name="connsiteY2" fmla="*/ 6856174 h 6856173"/>
              <a:gd name="connsiteX3" fmla="*/ 0 w 4207230"/>
              <a:gd name="connsiteY3" fmla="*/ 5926576 h 6856173"/>
              <a:gd name="connsiteX4" fmla="*/ 7391 w 4207230"/>
              <a:gd name="connsiteY4" fmla="*/ 5514106 h 6856173"/>
              <a:gd name="connsiteX5" fmla="*/ 136779 w 4207230"/>
              <a:gd name="connsiteY5" fmla="*/ 3972160 h 6856173"/>
              <a:gd name="connsiteX6" fmla="*/ 399212 w 4207230"/>
              <a:gd name="connsiteY6" fmla="*/ 2447111 h 6856173"/>
              <a:gd name="connsiteX7" fmla="*/ 1357579 w 4207230"/>
              <a:gd name="connsiteY7" fmla="*/ 0 h 6856173"/>
              <a:gd name="connsiteX8" fmla="*/ 4207231 w 4207230"/>
              <a:gd name="connsiteY8" fmla="*/ 0 h 685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07230" h="6856173">
                <a:moveTo>
                  <a:pt x="4207231" y="0"/>
                </a:moveTo>
                <a:lnTo>
                  <a:pt x="4207231" y="6856174"/>
                </a:lnTo>
                <a:lnTo>
                  <a:pt x="37262" y="6856174"/>
                </a:lnTo>
                <a:cubicBezTo>
                  <a:pt x="12497" y="6546993"/>
                  <a:pt x="0" y="6236746"/>
                  <a:pt x="0" y="5926576"/>
                </a:cubicBezTo>
                <a:cubicBezTo>
                  <a:pt x="0" y="5789035"/>
                  <a:pt x="2438" y="5651571"/>
                  <a:pt x="7391" y="5514106"/>
                </a:cubicBezTo>
                <a:cubicBezTo>
                  <a:pt x="26060" y="4997435"/>
                  <a:pt x="75895" y="4482514"/>
                  <a:pt x="136779" y="3972160"/>
                </a:cubicBezTo>
                <a:cubicBezTo>
                  <a:pt x="197815" y="3459751"/>
                  <a:pt x="282550" y="2949853"/>
                  <a:pt x="399212" y="2447111"/>
                </a:cubicBezTo>
                <a:cubicBezTo>
                  <a:pt x="628269" y="1459589"/>
                  <a:pt x="949833" y="639065"/>
                  <a:pt x="1357579" y="0"/>
                </a:cubicBezTo>
                <a:lnTo>
                  <a:pt x="4207231" y="0"/>
                </a:lnTo>
                <a:close/>
              </a:path>
            </a:pathLst>
          </a:custGeom>
          <a:solidFill>
            <a:srgbClr val="2C3C72"/>
          </a:solidFill>
          <a:ln w="761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180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67018A3-B877-1C79-2914-B2925140A4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531" y="1423757"/>
            <a:ext cx="4912169" cy="4010487"/>
          </a:xfrm>
        </p:spPr>
        <p:txBody>
          <a:bodyPr anchor="ctr"/>
          <a:lstStyle/>
          <a:p>
            <a:r>
              <a:rPr lang="nb-NO" dirty="0"/>
              <a:t>Klikk for å legge til spørsmål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AF05F338-E9CC-95D4-42BD-646F870DDAFD}"/>
              </a:ext>
            </a:extLst>
          </p:cNvPr>
          <p:cNvGrpSpPr/>
          <p:nvPr userDrawn="1"/>
        </p:nvGrpSpPr>
        <p:grpSpPr>
          <a:xfrm>
            <a:off x="7078634" y="1895446"/>
            <a:ext cx="1433186" cy="3069869"/>
            <a:chOff x="9438178" y="1895445"/>
            <a:chExt cx="1910915" cy="3069869"/>
          </a:xfrm>
          <a:solidFill>
            <a:schemeClr val="accent3"/>
          </a:solidFill>
        </p:grpSpPr>
        <p:sp>
          <p:nvSpPr>
            <p:cNvPr id="8" name="Friform 7">
              <a:extLst>
                <a:ext uri="{FF2B5EF4-FFF2-40B4-BE49-F238E27FC236}">
                  <a16:creationId xmlns:a16="http://schemas.microsoft.com/office/drawing/2014/main" id="{4C407181-FE2A-313E-6EAC-38F21DEBC698}"/>
                </a:ext>
              </a:extLst>
            </p:cNvPr>
            <p:cNvSpPr/>
            <p:nvPr/>
          </p:nvSpPr>
          <p:spPr>
            <a:xfrm>
              <a:off x="9438178" y="1895445"/>
              <a:ext cx="1910915" cy="2254421"/>
            </a:xfrm>
            <a:custGeom>
              <a:avLst/>
              <a:gdLst>
                <a:gd name="connsiteX0" fmla="*/ 1904540 w 1910915"/>
                <a:gd name="connsiteY0" fmla="*/ 844537 h 2254421"/>
                <a:gd name="connsiteX1" fmla="*/ 844440 w 1910915"/>
                <a:gd name="connsiteY1" fmla="*/ 6568 h 2254421"/>
                <a:gd name="connsiteX2" fmla="*/ 0 w 1910915"/>
                <a:gd name="connsiteY2" fmla="*/ 952341 h 2254421"/>
                <a:gd name="connsiteX3" fmla="*/ 449652 w 1910915"/>
                <a:gd name="connsiteY3" fmla="*/ 952341 h 2254421"/>
                <a:gd name="connsiteX4" fmla="*/ 955301 w 1910915"/>
                <a:gd name="connsiteY4" fmla="*/ 446647 h 2254421"/>
                <a:gd name="connsiteX5" fmla="*/ 1460996 w 1910915"/>
                <a:gd name="connsiteY5" fmla="*/ 952300 h 2254421"/>
                <a:gd name="connsiteX6" fmla="*/ 1223879 w 1910915"/>
                <a:gd name="connsiteY6" fmla="*/ 1380785 h 2254421"/>
                <a:gd name="connsiteX7" fmla="*/ 730385 w 1910915"/>
                <a:gd name="connsiteY7" fmla="*/ 2254422 h 2254421"/>
                <a:gd name="connsiteX8" fmla="*/ 1180038 w 1910915"/>
                <a:gd name="connsiteY8" fmla="*/ 2254422 h 2254421"/>
                <a:gd name="connsiteX9" fmla="*/ 1463244 w 1910915"/>
                <a:gd name="connsiteY9" fmla="*/ 1761416 h 2254421"/>
                <a:gd name="connsiteX10" fmla="*/ 1904540 w 1910915"/>
                <a:gd name="connsiteY10" fmla="*/ 844537 h 2254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10915" h="2254421">
                  <a:moveTo>
                    <a:pt x="1904540" y="844537"/>
                  </a:moveTo>
                  <a:cubicBezTo>
                    <a:pt x="1843200" y="320400"/>
                    <a:pt x="1368577" y="-54772"/>
                    <a:pt x="844440" y="6568"/>
                  </a:cubicBezTo>
                  <a:cubicBezTo>
                    <a:pt x="364215" y="62769"/>
                    <a:pt x="1649" y="468841"/>
                    <a:pt x="0" y="952341"/>
                  </a:cubicBezTo>
                  <a:lnTo>
                    <a:pt x="449652" y="952341"/>
                  </a:lnTo>
                  <a:cubicBezTo>
                    <a:pt x="449641" y="673066"/>
                    <a:pt x="676030" y="446658"/>
                    <a:pt x="955301" y="446647"/>
                  </a:cubicBezTo>
                  <a:cubicBezTo>
                    <a:pt x="1234577" y="446636"/>
                    <a:pt x="1460984" y="673024"/>
                    <a:pt x="1460996" y="952300"/>
                  </a:cubicBezTo>
                  <a:cubicBezTo>
                    <a:pt x="1461003" y="1126428"/>
                    <a:pt x="1371421" y="1288310"/>
                    <a:pt x="1223879" y="1380785"/>
                  </a:cubicBezTo>
                  <a:cubicBezTo>
                    <a:pt x="919393" y="1567083"/>
                    <a:pt x="732765" y="1897473"/>
                    <a:pt x="730385" y="2254422"/>
                  </a:cubicBezTo>
                  <a:lnTo>
                    <a:pt x="1180038" y="2254422"/>
                  </a:lnTo>
                  <a:cubicBezTo>
                    <a:pt x="1182904" y="2052191"/>
                    <a:pt x="1289993" y="1865772"/>
                    <a:pt x="1463244" y="1761416"/>
                  </a:cubicBezTo>
                  <a:cubicBezTo>
                    <a:pt x="1775157" y="1566739"/>
                    <a:pt x="1946969" y="1209760"/>
                    <a:pt x="1904540" y="844537"/>
                  </a:cubicBezTo>
                  <a:close/>
                </a:path>
              </a:pathLst>
            </a:custGeom>
            <a:grpFill/>
            <a:ln w="374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1800"/>
            </a:p>
          </p:txBody>
        </p:sp>
        <p:sp>
          <p:nvSpPr>
            <p:cNvPr id="9" name="Friform 8">
              <a:extLst>
                <a:ext uri="{FF2B5EF4-FFF2-40B4-BE49-F238E27FC236}">
                  <a16:creationId xmlns:a16="http://schemas.microsoft.com/office/drawing/2014/main" id="{850F9273-DD32-A393-0239-705CA7B34893}"/>
                </a:ext>
              </a:extLst>
            </p:cNvPr>
            <p:cNvSpPr/>
            <p:nvPr/>
          </p:nvSpPr>
          <p:spPr>
            <a:xfrm>
              <a:off x="10125730" y="4415300"/>
              <a:ext cx="549594" cy="550014"/>
            </a:xfrm>
            <a:custGeom>
              <a:avLst/>
              <a:gdLst>
                <a:gd name="connsiteX0" fmla="*/ 469217 w 549594"/>
                <a:gd name="connsiteY0" fmla="*/ 80650 h 550014"/>
                <a:gd name="connsiteX1" fmla="*/ 469217 w 549594"/>
                <a:gd name="connsiteY1" fmla="*/ 80650 h 550014"/>
                <a:gd name="connsiteX2" fmla="*/ 80784 w 549594"/>
                <a:gd name="connsiteY2" fmla="*/ 80245 h 550014"/>
                <a:gd name="connsiteX3" fmla="*/ 80380 w 549594"/>
                <a:gd name="connsiteY3" fmla="*/ 80650 h 550014"/>
                <a:gd name="connsiteX4" fmla="*/ 21475 w 549594"/>
                <a:gd name="connsiteY4" fmla="*/ 168557 h 550014"/>
                <a:gd name="connsiteX5" fmla="*/ 4 w 549594"/>
                <a:gd name="connsiteY5" fmla="*/ 275761 h 550014"/>
                <a:gd name="connsiteX6" fmla="*/ 21550 w 549594"/>
                <a:gd name="connsiteY6" fmla="*/ 382479 h 550014"/>
                <a:gd name="connsiteX7" fmla="*/ 168287 w 549594"/>
                <a:gd name="connsiteY7" fmla="*/ 528429 h 550014"/>
                <a:gd name="connsiteX8" fmla="*/ 275454 w 549594"/>
                <a:gd name="connsiteY8" fmla="*/ 550012 h 550014"/>
                <a:gd name="connsiteX9" fmla="*/ 382171 w 549594"/>
                <a:gd name="connsiteY9" fmla="*/ 528466 h 550014"/>
                <a:gd name="connsiteX10" fmla="*/ 528009 w 549594"/>
                <a:gd name="connsiteY10" fmla="*/ 382591 h 550014"/>
                <a:gd name="connsiteX11" fmla="*/ 549592 w 549594"/>
                <a:gd name="connsiteY11" fmla="*/ 275874 h 550014"/>
                <a:gd name="connsiteX12" fmla="*/ 528084 w 549594"/>
                <a:gd name="connsiteY12" fmla="*/ 168669 h 550014"/>
                <a:gd name="connsiteX13" fmla="*/ 469217 w 549594"/>
                <a:gd name="connsiteY13" fmla="*/ 80650 h 550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9594" h="550014">
                  <a:moveTo>
                    <a:pt x="469217" y="80650"/>
                  </a:moveTo>
                  <a:lnTo>
                    <a:pt x="469217" y="80650"/>
                  </a:lnTo>
                  <a:cubicBezTo>
                    <a:pt x="362064" y="-26724"/>
                    <a:pt x="188161" y="-26907"/>
                    <a:pt x="80784" y="80245"/>
                  </a:cubicBezTo>
                  <a:cubicBezTo>
                    <a:pt x="80649" y="80380"/>
                    <a:pt x="80515" y="80515"/>
                    <a:pt x="80380" y="80650"/>
                  </a:cubicBezTo>
                  <a:cubicBezTo>
                    <a:pt x="55252" y="105871"/>
                    <a:pt x="35246" y="135725"/>
                    <a:pt x="21475" y="168557"/>
                  </a:cubicBezTo>
                  <a:cubicBezTo>
                    <a:pt x="7139" y="202472"/>
                    <a:pt x="-164" y="238942"/>
                    <a:pt x="4" y="275761"/>
                  </a:cubicBezTo>
                  <a:cubicBezTo>
                    <a:pt x="-202" y="312434"/>
                    <a:pt x="7131" y="348758"/>
                    <a:pt x="21550" y="382479"/>
                  </a:cubicBezTo>
                  <a:cubicBezTo>
                    <a:pt x="49571" y="448394"/>
                    <a:pt x="102222" y="500764"/>
                    <a:pt x="168287" y="528429"/>
                  </a:cubicBezTo>
                  <a:cubicBezTo>
                    <a:pt x="202194" y="542761"/>
                    <a:pt x="238642" y="550102"/>
                    <a:pt x="275454" y="550012"/>
                  </a:cubicBezTo>
                  <a:cubicBezTo>
                    <a:pt x="312123" y="550192"/>
                    <a:pt x="348444" y="542862"/>
                    <a:pt x="382171" y="528466"/>
                  </a:cubicBezTo>
                  <a:cubicBezTo>
                    <a:pt x="447768" y="500452"/>
                    <a:pt x="500014" y="448195"/>
                    <a:pt x="528009" y="382591"/>
                  </a:cubicBezTo>
                  <a:cubicBezTo>
                    <a:pt x="542420" y="348867"/>
                    <a:pt x="549764" y="312546"/>
                    <a:pt x="549592" y="275874"/>
                  </a:cubicBezTo>
                  <a:cubicBezTo>
                    <a:pt x="549731" y="239055"/>
                    <a:pt x="542413" y="202588"/>
                    <a:pt x="528084" y="168669"/>
                  </a:cubicBezTo>
                  <a:cubicBezTo>
                    <a:pt x="514324" y="135807"/>
                    <a:pt x="494333" y="105916"/>
                    <a:pt x="469217" y="80650"/>
                  </a:cubicBezTo>
                  <a:close/>
                </a:path>
              </a:pathLst>
            </a:custGeom>
            <a:grpFill/>
            <a:ln w="374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1800"/>
            </a:p>
          </p:txBody>
        </p:sp>
      </p:grpSp>
    </p:spTree>
    <p:extLst>
      <p:ext uri="{BB962C8B-B14F-4D97-AF65-F5344CB8AC3E}">
        <p14:creationId xmlns:p14="http://schemas.microsoft.com/office/powerpoint/2010/main" val="1659408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ørsmål fargevarian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fikk 13">
            <a:extLst>
              <a:ext uri="{FF2B5EF4-FFF2-40B4-BE49-F238E27FC236}">
                <a16:creationId xmlns:a16="http://schemas.microsoft.com/office/drawing/2014/main" id="{BDD0D87E-A6BD-10FE-28AE-F0F11EE7DF8C}"/>
              </a:ext>
            </a:extLst>
          </p:cNvPr>
          <p:cNvSpPr/>
          <p:nvPr/>
        </p:nvSpPr>
        <p:spPr>
          <a:xfrm>
            <a:off x="5988577" y="1"/>
            <a:ext cx="3155423" cy="6856173"/>
          </a:xfrm>
          <a:custGeom>
            <a:avLst/>
            <a:gdLst>
              <a:gd name="connsiteX0" fmla="*/ 4207231 w 4207230"/>
              <a:gd name="connsiteY0" fmla="*/ 0 h 6856173"/>
              <a:gd name="connsiteX1" fmla="*/ 4207231 w 4207230"/>
              <a:gd name="connsiteY1" fmla="*/ 6856174 h 6856173"/>
              <a:gd name="connsiteX2" fmla="*/ 37262 w 4207230"/>
              <a:gd name="connsiteY2" fmla="*/ 6856174 h 6856173"/>
              <a:gd name="connsiteX3" fmla="*/ 0 w 4207230"/>
              <a:gd name="connsiteY3" fmla="*/ 5926576 h 6856173"/>
              <a:gd name="connsiteX4" fmla="*/ 7391 w 4207230"/>
              <a:gd name="connsiteY4" fmla="*/ 5514106 h 6856173"/>
              <a:gd name="connsiteX5" fmla="*/ 136779 w 4207230"/>
              <a:gd name="connsiteY5" fmla="*/ 3972160 h 6856173"/>
              <a:gd name="connsiteX6" fmla="*/ 399212 w 4207230"/>
              <a:gd name="connsiteY6" fmla="*/ 2447111 h 6856173"/>
              <a:gd name="connsiteX7" fmla="*/ 1357579 w 4207230"/>
              <a:gd name="connsiteY7" fmla="*/ 0 h 6856173"/>
              <a:gd name="connsiteX8" fmla="*/ 4207231 w 4207230"/>
              <a:gd name="connsiteY8" fmla="*/ 0 h 685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07230" h="6856173">
                <a:moveTo>
                  <a:pt x="4207231" y="0"/>
                </a:moveTo>
                <a:lnTo>
                  <a:pt x="4207231" y="6856174"/>
                </a:lnTo>
                <a:lnTo>
                  <a:pt x="37262" y="6856174"/>
                </a:lnTo>
                <a:cubicBezTo>
                  <a:pt x="12497" y="6546993"/>
                  <a:pt x="0" y="6236746"/>
                  <a:pt x="0" y="5926576"/>
                </a:cubicBezTo>
                <a:cubicBezTo>
                  <a:pt x="0" y="5789035"/>
                  <a:pt x="2438" y="5651571"/>
                  <a:pt x="7391" y="5514106"/>
                </a:cubicBezTo>
                <a:cubicBezTo>
                  <a:pt x="26060" y="4997435"/>
                  <a:pt x="75895" y="4482514"/>
                  <a:pt x="136779" y="3972160"/>
                </a:cubicBezTo>
                <a:cubicBezTo>
                  <a:pt x="197815" y="3459751"/>
                  <a:pt x="282550" y="2949853"/>
                  <a:pt x="399212" y="2447111"/>
                </a:cubicBezTo>
                <a:cubicBezTo>
                  <a:pt x="628269" y="1459589"/>
                  <a:pt x="949833" y="639065"/>
                  <a:pt x="1357579" y="0"/>
                </a:cubicBezTo>
                <a:lnTo>
                  <a:pt x="4207231" y="0"/>
                </a:lnTo>
                <a:close/>
              </a:path>
            </a:pathLst>
          </a:custGeom>
          <a:solidFill>
            <a:schemeClr val="tx2"/>
          </a:solidFill>
          <a:ln w="761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180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67018A3-B877-1C79-2914-B2925140A4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531" y="1423757"/>
            <a:ext cx="4912169" cy="4010487"/>
          </a:xfrm>
        </p:spPr>
        <p:txBody>
          <a:bodyPr anchor="ctr"/>
          <a:lstStyle/>
          <a:p>
            <a:r>
              <a:rPr lang="nb-NO" dirty="0"/>
              <a:t>Klikk for legge til spørsmål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AF05F338-E9CC-95D4-42BD-646F870DDAFD}"/>
              </a:ext>
            </a:extLst>
          </p:cNvPr>
          <p:cNvGrpSpPr/>
          <p:nvPr userDrawn="1"/>
        </p:nvGrpSpPr>
        <p:grpSpPr>
          <a:xfrm>
            <a:off x="7078634" y="1895446"/>
            <a:ext cx="1433186" cy="3069869"/>
            <a:chOff x="9438178" y="1895445"/>
            <a:chExt cx="1910915" cy="3069869"/>
          </a:xfrm>
          <a:solidFill>
            <a:schemeClr val="accent1"/>
          </a:solidFill>
        </p:grpSpPr>
        <p:sp>
          <p:nvSpPr>
            <p:cNvPr id="8" name="Friform 7">
              <a:extLst>
                <a:ext uri="{FF2B5EF4-FFF2-40B4-BE49-F238E27FC236}">
                  <a16:creationId xmlns:a16="http://schemas.microsoft.com/office/drawing/2014/main" id="{4C407181-FE2A-313E-6EAC-38F21DEBC698}"/>
                </a:ext>
              </a:extLst>
            </p:cNvPr>
            <p:cNvSpPr/>
            <p:nvPr/>
          </p:nvSpPr>
          <p:spPr>
            <a:xfrm>
              <a:off x="9438178" y="1895445"/>
              <a:ext cx="1910915" cy="2254421"/>
            </a:xfrm>
            <a:custGeom>
              <a:avLst/>
              <a:gdLst>
                <a:gd name="connsiteX0" fmla="*/ 1904540 w 1910915"/>
                <a:gd name="connsiteY0" fmla="*/ 844537 h 2254421"/>
                <a:gd name="connsiteX1" fmla="*/ 844440 w 1910915"/>
                <a:gd name="connsiteY1" fmla="*/ 6568 h 2254421"/>
                <a:gd name="connsiteX2" fmla="*/ 0 w 1910915"/>
                <a:gd name="connsiteY2" fmla="*/ 952341 h 2254421"/>
                <a:gd name="connsiteX3" fmla="*/ 449652 w 1910915"/>
                <a:gd name="connsiteY3" fmla="*/ 952341 h 2254421"/>
                <a:gd name="connsiteX4" fmla="*/ 955301 w 1910915"/>
                <a:gd name="connsiteY4" fmla="*/ 446647 h 2254421"/>
                <a:gd name="connsiteX5" fmla="*/ 1460996 w 1910915"/>
                <a:gd name="connsiteY5" fmla="*/ 952300 h 2254421"/>
                <a:gd name="connsiteX6" fmla="*/ 1223879 w 1910915"/>
                <a:gd name="connsiteY6" fmla="*/ 1380785 h 2254421"/>
                <a:gd name="connsiteX7" fmla="*/ 730385 w 1910915"/>
                <a:gd name="connsiteY7" fmla="*/ 2254422 h 2254421"/>
                <a:gd name="connsiteX8" fmla="*/ 1180038 w 1910915"/>
                <a:gd name="connsiteY8" fmla="*/ 2254422 h 2254421"/>
                <a:gd name="connsiteX9" fmla="*/ 1463244 w 1910915"/>
                <a:gd name="connsiteY9" fmla="*/ 1761416 h 2254421"/>
                <a:gd name="connsiteX10" fmla="*/ 1904540 w 1910915"/>
                <a:gd name="connsiteY10" fmla="*/ 844537 h 2254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10915" h="2254421">
                  <a:moveTo>
                    <a:pt x="1904540" y="844537"/>
                  </a:moveTo>
                  <a:cubicBezTo>
                    <a:pt x="1843200" y="320400"/>
                    <a:pt x="1368577" y="-54772"/>
                    <a:pt x="844440" y="6568"/>
                  </a:cubicBezTo>
                  <a:cubicBezTo>
                    <a:pt x="364215" y="62769"/>
                    <a:pt x="1649" y="468841"/>
                    <a:pt x="0" y="952341"/>
                  </a:cubicBezTo>
                  <a:lnTo>
                    <a:pt x="449652" y="952341"/>
                  </a:lnTo>
                  <a:cubicBezTo>
                    <a:pt x="449641" y="673066"/>
                    <a:pt x="676030" y="446658"/>
                    <a:pt x="955301" y="446647"/>
                  </a:cubicBezTo>
                  <a:cubicBezTo>
                    <a:pt x="1234577" y="446636"/>
                    <a:pt x="1460984" y="673024"/>
                    <a:pt x="1460996" y="952300"/>
                  </a:cubicBezTo>
                  <a:cubicBezTo>
                    <a:pt x="1461003" y="1126428"/>
                    <a:pt x="1371421" y="1288310"/>
                    <a:pt x="1223879" y="1380785"/>
                  </a:cubicBezTo>
                  <a:cubicBezTo>
                    <a:pt x="919393" y="1567083"/>
                    <a:pt x="732765" y="1897473"/>
                    <a:pt x="730385" y="2254422"/>
                  </a:cubicBezTo>
                  <a:lnTo>
                    <a:pt x="1180038" y="2254422"/>
                  </a:lnTo>
                  <a:cubicBezTo>
                    <a:pt x="1182904" y="2052191"/>
                    <a:pt x="1289993" y="1865772"/>
                    <a:pt x="1463244" y="1761416"/>
                  </a:cubicBezTo>
                  <a:cubicBezTo>
                    <a:pt x="1775157" y="1566739"/>
                    <a:pt x="1946969" y="1209760"/>
                    <a:pt x="1904540" y="844537"/>
                  </a:cubicBezTo>
                  <a:close/>
                </a:path>
              </a:pathLst>
            </a:custGeom>
            <a:grpFill/>
            <a:ln w="374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1800"/>
            </a:p>
          </p:txBody>
        </p:sp>
        <p:sp>
          <p:nvSpPr>
            <p:cNvPr id="9" name="Friform 8">
              <a:extLst>
                <a:ext uri="{FF2B5EF4-FFF2-40B4-BE49-F238E27FC236}">
                  <a16:creationId xmlns:a16="http://schemas.microsoft.com/office/drawing/2014/main" id="{850F9273-DD32-A393-0239-705CA7B34893}"/>
                </a:ext>
              </a:extLst>
            </p:cNvPr>
            <p:cNvSpPr/>
            <p:nvPr/>
          </p:nvSpPr>
          <p:spPr>
            <a:xfrm>
              <a:off x="10125730" y="4415300"/>
              <a:ext cx="549594" cy="550014"/>
            </a:xfrm>
            <a:custGeom>
              <a:avLst/>
              <a:gdLst>
                <a:gd name="connsiteX0" fmla="*/ 469217 w 549594"/>
                <a:gd name="connsiteY0" fmla="*/ 80650 h 550014"/>
                <a:gd name="connsiteX1" fmla="*/ 469217 w 549594"/>
                <a:gd name="connsiteY1" fmla="*/ 80650 h 550014"/>
                <a:gd name="connsiteX2" fmla="*/ 80784 w 549594"/>
                <a:gd name="connsiteY2" fmla="*/ 80245 h 550014"/>
                <a:gd name="connsiteX3" fmla="*/ 80380 w 549594"/>
                <a:gd name="connsiteY3" fmla="*/ 80650 h 550014"/>
                <a:gd name="connsiteX4" fmla="*/ 21475 w 549594"/>
                <a:gd name="connsiteY4" fmla="*/ 168557 h 550014"/>
                <a:gd name="connsiteX5" fmla="*/ 4 w 549594"/>
                <a:gd name="connsiteY5" fmla="*/ 275761 h 550014"/>
                <a:gd name="connsiteX6" fmla="*/ 21550 w 549594"/>
                <a:gd name="connsiteY6" fmla="*/ 382479 h 550014"/>
                <a:gd name="connsiteX7" fmla="*/ 168287 w 549594"/>
                <a:gd name="connsiteY7" fmla="*/ 528429 h 550014"/>
                <a:gd name="connsiteX8" fmla="*/ 275454 w 549594"/>
                <a:gd name="connsiteY8" fmla="*/ 550012 h 550014"/>
                <a:gd name="connsiteX9" fmla="*/ 382171 w 549594"/>
                <a:gd name="connsiteY9" fmla="*/ 528466 h 550014"/>
                <a:gd name="connsiteX10" fmla="*/ 528009 w 549594"/>
                <a:gd name="connsiteY10" fmla="*/ 382591 h 550014"/>
                <a:gd name="connsiteX11" fmla="*/ 549592 w 549594"/>
                <a:gd name="connsiteY11" fmla="*/ 275874 h 550014"/>
                <a:gd name="connsiteX12" fmla="*/ 528084 w 549594"/>
                <a:gd name="connsiteY12" fmla="*/ 168669 h 550014"/>
                <a:gd name="connsiteX13" fmla="*/ 469217 w 549594"/>
                <a:gd name="connsiteY13" fmla="*/ 80650 h 550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9594" h="550014">
                  <a:moveTo>
                    <a:pt x="469217" y="80650"/>
                  </a:moveTo>
                  <a:lnTo>
                    <a:pt x="469217" y="80650"/>
                  </a:lnTo>
                  <a:cubicBezTo>
                    <a:pt x="362064" y="-26724"/>
                    <a:pt x="188161" y="-26907"/>
                    <a:pt x="80784" y="80245"/>
                  </a:cubicBezTo>
                  <a:cubicBezTo>
                    <a:pt x="80649" y="80380"/>
                    <a:pt x="80515" y="80515"/>
                    <a:pt x="80380" y="80650"/>
                  </a:cubicBezTo>
                  <a:cubicBezTo>
                    <a:pt x="55252" y="105871"/>
                    <a:pt x="35246" y="135725"/>
                    <a:pt x="21475" y="168557"/>
                  </a:cubicBezTo>
                  <a:cubicBezTo>
                    <a:pt x="7139" y="202472"/>
                    <a:pt x="-164" y="238942"/>
                    <a:pt x="4" y="275761"/>
                  </a:cubicBezTo>
                  <a:cubicBezTo>
                    <a:pt x="-202" y="312434"/>
                    <a:pt x="7131" y="348758"/>
                    <a:pt x="21550" y="382479"/>
                  </a:cubicBezTo>
                  <a:cubicBezTo>
                    <a:pt x="49571" y="448394"/>
                    <a:pt x="102222" y="500764"/>
                    <a:pt x="168287" y="528429"/>
                  </a:cubicBezTo>
                  <a:cubicBezTo>
                    <a:pt x="202194" y="542761"/>
                    <a:pt x="238642" y="550102"/>
                    <a:pt x="275454" y="550012"/>
                  </a:cubicBezTo>
                  <a:cubicBezTo>
                    <a:pt x="312123" y="550192"/>
                    <a:pt x="348444" y="542862"/>
                    <a:pt x="382171" y="528466"/>
                  </a:cubicBezTo>
                  <a:cubicBezTo>
                    <a:pt x="447768" y="500452"/>
                    <a:pt x="500014" y="448195"/>
                    <a:pt x="528009" y="382591"/>
                  </a:cubicBezTo>
                  <a:cubicBezTo>
                    <a:pt x="542420" y="348867"/>
                    <a:pt x="549764" y="312546"/>
                    <a:pt x="549592" y="275874"/>
                  </a:cubicBezTo>
                  <a:cubicBezTo>
                    <a:pt x="549731" y="239055"/>
                    <a:pt x="542413" y="202588"/>
                    <a:pt x="528084" y="168669"/>
                  </a:cubicBezTo>
                  <a:cubicBezTo>
                    <a:pt x="514324" y="135807"/>
                    <a:pt x="494333" y="105916"/>
                    <a:pt x="469217" y="80650"/>
                  </a:cubicBezTo>
                  <a:close/>
                </a:path>
              </a:pathLst>
            </a:custGeom>
            <a:grpFill/>
            <a:ln w="374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1800"/>
            </a:p>
          </p:txBody>
        </p:sp>
      </p:grpSp>
    </p:spTree>
    <p:extLst>
      <p:ext uri="{BB962C8B-B14F-4D97-AF65-F5344CB8AC3E}">
        <p14:creationId xmlns:p14="http://schemas.microsoft.com/office/powerpoint/2010/main" val="22984877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ly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k 16">
            <a:extLst>
              <a:ext uri="{FF2B5EF4-FFF2-40B4-BE49-F238E27FC236}">
                <a16:creationId xmlns:a16="http://schemas.microsoft.com/office/drawing/2014/main" id="{D81B1D6F-E0CB-3141-D0BA-86AB61B10C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55314" y="584090"/>
            <a:ext cx="5433374" cy="6000860"/>
          </a:xfrm>
          <a:prstGeom prst="rect">
            <a:avLst/>
          </a:prstGeom>
        </p:spPr>
      </p:pic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F1CBD527-9284-108E-E105-A6BD3F59E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pPr/>
              <a:t>01.10.2025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8E49DE0-F9DB-CA35-A958-90A017453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07D8F04-EDE7-36A0-3A9E-FE530059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90FBE6BD-E346-B56E-A008-FDA9D62608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47870" y="1250577"/>
            <a:ext cx="5048261" cy="3631986"/>
          </a:xfrm>
        </p:spPr>
        <p:txBody>
          <a:bodyPr anchor="ctr"/>
          <a:lstStyle>
            <a:lvl1pPr marL="0" indent="0" algn="ctr">
              <a:buNone/>
              <a:defRPr i="1"/>
            </a:lvl1pPr>
            <a:lvl2pPr algn="ctr">
              <a:defRPr i="1"/>
            </a:lvl2pPr>
            <a:lvl3pPr algn="ctr">
              <a:defRPr i="1"/>
            </a:lvl3pPr>
            <a:lvl4pPr algn="ctr">
              <a:defRPr i="1"/>
            </a:lvl4pPr>
            <a:lvl5pPr algn="ctr">
              <a:defRPr i="1"/>
            </a:lvl5pPr>
          </a:lstStyle>
          <a:p>
            <a:pPr lvl="0"/>
            <a:r>
              <a:rPr lang="nb-NO" dirty="0"/>
              <a:t>Klikk for å legge til sitat</a:t>
            </a:r>
          </a:p>
        </p:txBody>
      </p:sp>
      <p:sp>
        <p:nvSpPr>
          <p:cNvPr id="15" name="Plassholder for tekst 15">
            <a:extLst>
              <a:ext uri="{FF2B5EF4-FFF2-40B4-BE49-F238E27FC236}">
                <a16:creationId xmlns:a16="http://schemas.microsoft.com/office/drawing/2014/main" id="{D605E775-0A7D-7240-AFA0-30869364AA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83953" y="5411881"/>
            <a:ext cx="4004735" cy="415150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latin typeface="+mn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dirty="0"/>
              <a:t>Navn</a:t>
            </a:r>
          </a:p>
        </p:txBody>
      </p:sp>
    </p:spTree>
    <p:extLst>
      <p:ext uri="{BB962C8B-B14F-4D97-AF65-F5344CB8AC3E}">
        <p14:creationId xmlns:p14="http://schemas.microsoft.com/office/powerpoint/2010/main" val="3964756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fargevaria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k 16">
            <a:extLst>
              <a:ext uri="{FF2B5EF4-FFF2-40B4-BE49-F238E27FC236}">
                <a16:creationId xmlns:a16="http://schemas.microsoft.com/office/drawing/2014/main" id="{D81B1D6F-E0CB-3141-D0BA-86AB61B10C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59750" y="593890"/>
            <a:ext cx="5424502" cy="5991061"/>
          </a:xfrm>
          <a:prstGeom prst="rect">
            <a:avLst/>
          </a:prstGeom>
        </p:spPr>
      </p:pic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F1CBD527-9284-108E-E105-A6BD3F59E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pPr/>
              <a:t>01.10.2025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8E49DE0-F9DB-CA35-A958-90A017453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07D8F04-EDE7-36A0-3A9E-FE530059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90FBE6BD-E346-B56E-A008-FDA9D62608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81463" y="1250577"/>
            <a:ext cx="4981074" cy="3631986"/>
          </a:xfrm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algn="ctr">
              <a:defRPr i="1"/>
            </a:lvl2pPr>
            <a:lvl3pPr algn="ctr">
              <a:defRPr i="1"/>
            </a:lvl3pPr>
            <a:lvl4pPr algn="ctr">
              <a:defRPr i="1"/>
            </a:lvl4pPr>
            <a:lvl5pPr algn="ctr">
              <a:defRPr i="1"/>
            </a:lvl5pPr>
          </a:lstStyle>
          <a:p>
            <a:pPr lvl="0"/>
            <a:r>
              <a:rPr lang="nb-NO" dirty="0"/>
              <a:t>Klikk for å legge til sitat</a:t>
            </a:r>
          </a:p>
        </p:txBody>
      </p:sp>
      <p:sp>
        <p:nvSpPr>
          <p:cNvPr id="15" name="Plassholder for tekst 15">
            <a:extLst>
              <a:ext uri="{FF2B5EF4-FFF2-40B4-BE49-F238E27FC236}">
                <a16:creationId xmlns:a16="http://schemas.microsoft.com/office/drawing/2014/main" id="{D605E775-0A7D-7240-AFA0-30869364AA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79517" y="5411881"/>
            <a:ext cx="4004735" cy="415150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latin typeface="+mn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dirty="0"/>
              <a:t>Navn</a:t>
            </a:r>
          </a:p>
        </p:txBody>
      </p:sp>
    </p:spTree>
    <p:extLst>
      <p:ext uri="{BB962C8B-B14F-4D97-AF65-F5344CB8AC3E}">
        <p14:creationId xmlns:p14="http://schemas.microsoft.com/office/powerpoint/2010/main" val="8893326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fargevarian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9185E0-A32B-4907-9A3B-B25022E33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711" y="3778250"/>
            <a:ext cx="5073533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D8ABBB-532B-9649-E75E-641FB4D5E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t>01.10.2025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50059FF-1E93-C76F-D471-26659FE59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0505847-7475-05CA-F6D3-463B0FD9C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  <p:pic>
        <p:nvPicPr>
          <p:cNvPr id="21" name="Grafikk 20">
            <a:extLst>
              <a:ext uri="{FF2B5EF4-FFF2-40B4-BE49-F238E27FC236}">
                <a16:creationId xmlns:a16="http://schemas.microsoft.com/office/drawing/2014/main" id="{824B3DF8-D11E-4285-6E11-7C9E34217D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9363" y="5668606"/>
            <a:ext cx="1594106" cy="497244"/>
          </a:xfrm>
          <a:prstGeom prst="rect">
            <a:avLst/>
          </a:prstGeom>
        </p:spPr>
      </p:pic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703F1D88-786C-E5B0-155E-9679642809E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837150" cy="6165850"/>
          </a:xfrm>
          <a:custGeom>
            <a:avLst/>
            <a:gdLst>
              <a:gd name="connsiteX0" fmla="*/ 0 w 7368481"/>
              <a:gd name="connsiteY0" fmla="*/ 0 h 4347845"/>
              <a:gd name="connsiteX1" fmla="*/ 7367651 w 7368481"/>
              <a:gd name="connsiteY1" fmla="*/ 0 h 4347845"/>
              <a:gd name="connsiteX2" fmla="*/ 7368413 w 7368481"/>
              <a:gd name="connsiteY2" fmla="*/ 237011 h 4347845"/>
              <a:gd name="connsiteX3" fmla="*/ 7362647 w 7368481"/>
              <a:gd name="connsiteY3" fmla="*/ 631620 h 4347845"/>
              <a:gd name="connsiteX4" fmla="*/ 7267516 w 7368481"/>
              <a:gd name="connsiteY4" fmla="*/ 1351428 h 4347845"/>
              <a:gd name="connsiteX5" fmla="*/ 7266949 w 7368481"/>
              <a:gd name="connsiteY5" fmla="*/ 1353577 h 4347845"/>
              <a:gd name="connsiteX6" fmla="*/ 7095900 w 7368481"/>
              <a:gd name="connsiteY6" fmla="*/ 1785040 h 4347845"/>
              <a:gd name="connsiteX7" fmla="*/ 6895942 w 7368481"/>
              <a:gd name="connsiteY7" fmla="*/ 2050874 h 4347845"/>
              <a:gd name="connsiteX8" fmla="*/ 5648523 w 7368481"/>
              <a:gd name="connsiteY8" fmla="*/ 2540607 h 4347845"/>
              <a:gd name="connsiteX9" fmla="*/ 3048075 w 7368481"/>
              <a:gd name="connsiteY9" fmla="*/ 2540607 h 4347845"/>
              <a:gd name="connsiteX10" fmla="*/ 982588 w 7368481"/>
              <a:gd name="connsiteY10" fmla="*/ 2763139 h 4347845"/>
              <a:gd name="connsiteX11" fmla="*/ 580503 w 7368481"/>
              <a:gd name="connsiteY11" fmla="*/ 3098773 h 4347845"/>
              <a:gd name="connsiteX12" fmla="*/ 348196 w 7368481"/>
              <a:gd name="connsiteY12" fmla="*/ 4288695 h 4347845"/>
              <a:gd name="connsiteX13" fmla="*/ 396905 w 7368481"/>
              <a:gd name="connsiteY13" fmla="*/ 4347845 h 4347845"/>
              <a:gd name="connsiteX14" fmla="*/ 6450 w 7368481"/>
              <a:gd name="connsiteY14" fmla="*/ 3965313 h 4347845"/>
              <a:gd name="connsiteX15" fmla="*/ 0 w 7368481"/>
              <a:gd name="connsiteY15" fmla="*/ 3957516 h 4347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368481" h="4347845">
                <a:moveTo>
                  <a:pt x="0" y="0"/>
                </a:moveTo>
                <a:lnTo>
                  <a:pt x="7367651" y="0"/>
                </a:lnTo>
                <a:cubicBezTo>
                  <a:pt x="7367944" y="79004"/>
                  <a:pt x="7368198" y="158008"/>
                  <a:pt x="7368413" y="237011"/>
                </a:cubicBezTo>
                <a:cubicBezTo>
                  <a:pt x="7368745" y="364945"/>
                  <a:pt x="7368022" y="497550"/>
                  <a:pt x="7362647" y="631620"/>
                </a:cubicBezTo>
                <a:cubicBezTo>
                  <a:pt x="7352972" y="873008"/>
                  <a:pt x="7328226" y="1119165"/>
                  <a:pt x="7267516" y="1351428"/>
                </a:cubicBezTo>
                <a:cubicBezTo>
                  <a:pt x="7267340" y="1352151"/>
                  <a:pt x="7267144" y="1352854"/>
                  <a:pt x="7266949" y="1353577"/>
                </a:cubicBezTo>
                <a:cubicBezTo>
                  <a:pt x="7227211" y="1505058"/>
                  <a:pt x="7172130" y="1650598"/>
                  <a:pt x="7095900" y="1785040"/>
                </a:cubicBezTo>
                <a:cubicBezTo>
                  <a:pt x="7041034" y="1881845"/>
                  <a:pt x="6973912" y="1971460"/>
                  <a:pt x="6895942" y="2050874"/>
                </a:cubicBezTo>
                <a:cubicBezTo>
                  <a:pt x="6610157" y="2342013"/>
                  <a:pt x="6194155" y="2505258"/>
                  <a:pt x="5648523" y="2540607"/>
                </a:cubicBezTo>
                <a:lnTo>
                  <a:pt x="3048075" y="2540607"/>
                </a:lnTo>
                <a:cubicBezTo>
                  <a:pt x="2001786" y="2540607"/>
                  <a:pt x="1314502" y="2614745"/>
                  <a:pt x="982588" y="2763139"/>
                </a:cubicBezTo>
                <a:cubicBezTo>
                  <a:pt x="740645" y="2872333"/>
                  <a:pt x="615588" y="3051875"/>
                  <a:pt x="580503" y="3098773"/>
                </a:cubicBezTo>
                <a:cubicBezTo>
                  <a:pt x="305566" y="3446053"/>
                  <a:pt x="168019" y="4014693"/>
                  <a:pt x="348196" y="4288695"/>
                </a:cubicBezTo>
                <a:cubicBezTo>
                  <a:pt x="362426" y="4310327"/>
                  <a:pt x="378630" y="4330141"/>
                  <a:pt x="396905" y="4347845"/>
                </a:cubicBezTo>
                <a:cubicBezTo>
                  <a:pt x="252576" y="4234626"/>
                  <a:pt x="123708" y="4105890"/>
                  <a:pt x="6450" y="3965313"/>
                </a:cubicBezTo>
                <a:cubicBezTo>
                  <a:pt x="4281" y="3962714"/>
                  <a:pt x="2131" y="3960135"/>
                  <a:pt x="0" y="3957516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Sett inn bilde her</a:t>
            </a:r>
          </a:p>
        </p:txBody>
      </p:sp>
    </p:spTree>
    <p:extLst>
      <p:ext uri="{BB962C8B-B14F-4D97-AF65-F5344CB8AC3E}">
        <p14:creationId xmlns:p14="http://schemas.microsoft.com/office/powerpoint/2010/main" val="922290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n bilde i element ly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2">
            <a:extLst>
              <a:ext uri="{FF2B5EF4-FFF2-40B4-BE49-F238E27FC236}">
                <a16:creationId xmlns:a16="http://schemas.microsoft.com/office/drawing/2014/main" id="{44A09023-76D1-C5AF-2A78-3352C788EEC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64056" y="603315"/>
            <a:ext cx="5415890" cy="5980330"/>
          </a:xfrm>
          <a:custGeom>
            <a:avLst/>
            <a:gdLst>
              <a:gd name="connsiteX0" fmla="*/ 4325552 w 7460876"/>
              <a:gd name="connsiteY0" fmla="*/ 0 h 6178832"/>
              <a:gd name="connsiteX1" fmla="*/ 7314867 w 7460876"/>
              <a:gd name="connsiteY1" fmla="*/ 0 h 6178832"/>
              <a:gd name="connsiteX2" fmla="*/ 7388731 w 7460876"/>
              <a:gd name="connsiteY2" fmla="*/ 395697 h 6178832"/>
              <a:gd name="connsiteX3" fmla="*/ 7458956 w 7460876"/>
              <a:gd name="connsiteY3" fmla="*/ 1756445 h 6178832"/>
              <a:gd name="connsiteX4" fmla="*/ 7460822 w 7460876"/>
              <a:gd name="connsiteY4" fmla="*/ 2284693 h 6178832"/>
              <a:gd name="connsiteX5" fmla="*/ 7455319 w 7460876"/>
              <a:gd name="connsiteY5" fmla="*/ 2658485 h 6178832"/>
              <a:gd name="connsiteX6" fmla="*/ 7455412 w 7460876"/>
              <a:gd name="connsiteY6" fmla="*/ 2658485 h 6178832"/>
              <a:gd name="connsiteX7" fmla="*/ 7202673 w 7460876"/>
              <a:gd name="connsiteY7" fmla="*/ 3751148 h 6178832"/>
              <a:gd name="connsiteX8" fmla="*/ 7013166 w 7460876"/>
              <a:gd name="connsiteY8" fmla="*/ 4002920 h 6178832"/>
              <a:gd name="connsiteX9" fmla="*/ 5831261 w 7460876"/>
              <a:gd name="connsiteY9" fmla="*/ 4466851 h 6178832"/>
              <a:gd name="connsiteX10" fmla="*/ 3367289 w 7460876"/>
              <a:gd name="connsiteY10" fmla="*/ 4466851 h 6178832"/>
              <a:gd name="connsiteX11" fmla="*/ 1410194 w 7460876"/>
              <a:gd name="connsiteY11" fmla="*/ 4677609 h 6178832"/>
              <a:gd name="connsiteX12" fmla="*/ 1029220 w 7460876"/>
              <a:gd name="connsiteY12" fmla="*/ 4995564 h 6178832"/>
              <a:gd name="connsiteX13" fmla="*/ 855287 w 7460876"/>
              <a:gd name="connsiteY13" fmla="*/ 6178832 h 6178832"/>
              <a:gd name="connsiteX14" fmla="*/ 485318 w 7460876"/>
              <a:gd name="connsiteY14" fmla="*/ 5816506 h 6178832"/>
              <a:gd name="connsiteX15" fmla="*/ 10990 w 7460876"/>
              <a:gd name="connsiteY15" fmla="*/ 4277997 h 6178832"/>
              <a:gd name="connsiteX16" fmla="*/ 80656 w 7460876"/>
              <a:gd name="connsiteY16" fmla="*/ 2859642 h 6178832"/>
              <a:gd name="connsiteX17" fmla="*/ 462096 w 7460876"/>
              <a:gd name="connsiteY17" fmla="*/ 1600684 h 6178832"/>
              <a:gd name="connsiteX18" fmla="*/ 668671 w 7460876"/>
              <a:gd name="connsiteY18" fmla="*/ 1282075 h 6178832"/>
              <a:gd name="connsiteX19" fmla="*/ 4325552 w 7460876"/>
              <a:gd name="connsiteY19" fmla="*/ 0 h 617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60876" h="6178832">
                <a:moveTo>
                  <a:pt x="4325552" y="0"/>
                </a:moveTo>
                <a:lnTo>
                  <a:pt x="7314867" y="0"/>
                </a:lnTo>
                <a:cubicBezTo>
                  <a:pt x="7340701" y="48099"/>
                  <a:pt x="7362897" y="181209"/>
                  <a:pt x="7388731" y="395697"/>
                </a:cubicBezTo>
                <a:cubicBezTo>
                  <a:pt x="7438439" y="808731"/>
                  <a:pt x="7456439" y="1120628"/>
                  <a:pt x="7458956" y="1756445"/>
                </a:cubicBezTo>
                <a:cubicBezTo>
                  <a:pt x="7459609" y="1932528"/>
                  <a:pt x="7460355" y="2108611"/>
                  <a:pt x="7460822" y="2284693"/>
                </a:cubicBezTo>
                <a:cubicBezTo>
                  <a:pt x="7461102" y="2405873"/>
                  <a:pt x="7460449" y="2531526"/>
                  <a:pt x="7455319" y="2658485"/>
                </a:cubicBezTo>
                <a:lnTo>
                  <a:pt x="7455412" y="2658485"/>
                </a:lnTo>
                <a:cubicBezTo>
                  <a:pt x="7440211" y="3037029"/>
                  <a:pt x="7385933" y="3427972"/>
                  <a:pt x="7202673" y="3751148"/>
                </a:cubicBezTo>
                <a:cubicBezTo>
                  <a:pt x="7150633" y="3842871"/>
                  <a:pt x="7087122" y="3927696"/>
                  <a:pt x="7013166" y="4002920"/>
                </a:cubicBezTo>
                <a:cubicBezTo>
                  <a:pt x="6742428" y="4278743"/>
                  <a:pt x="6348211" y="4433386"/>
                  <a:pt x="5831261" y="4466851"/>
                </a:cubicBezTo>
                <a:lnTo>
                  <a:pt x="3367289" y="4466851"/>
                </a:lnTo>
                <a:cubicBezTo>
                  <a:pt x="2375918" y="4466851"/>
                  <a:pt x="1724672" y="4537041"/>
                  <a:pt x="1410194" y="4677609"/>
                </a:cubicBezTo>
                <a:cubicBezTo>
                  <a:pt x="1180957" y="4781077"/>
                  <a:pt x="1062421" y="4951101"/>
                  <a:pt x="1029220" y="4995564"/>
                </a:cubicBezTo>
                <a:cubicBezTo>
                  <a:pt x="748129" y="5350526"/>
                  <a:pt x="618589" y="5949617"/>
                  <a:pt x="855287" y="6178832"/>
                </a:cubicBezTo>
                <a:cubicBezTo>
                  <a:pt x="718566" y="6071542"/>
                  <a:pt x="596393" y="5949617"/>
                  <a:pt x="485318" y="5816506"/>
                </a:cubicBezTo>
                <a:cubicBezTo>
                  <a:pt x="133256" y="5394523"/>
                  <a:pt x="42046" y="4809881"/>
                  <a:pt x="10990" y="4277997"/>
                </a:cubicBezTo>
                <a:cubicBezTo>
                  <a:pt x="-16709" y="3804560"/>
                  <a:pt x="8471" y="3328139"/>
                  <a:pt x="80656" y="2859642"/>
                </a:cubicBezTo>
                <a:cubicBezTo>
                  <a:pt x="147338" y="2427032"/>
                  <a:pt x="255801" y="1989482"/>
                  <a:pt x="462096" y="1600684"/>
                </a:cubicBezTo>
                <a:cubicBezTo>
                  <a:pt x="521504" y="1488733"/>
                  <a:pt x="589585" y="1381163"/>
                  <a:pt x="668671" y="1282075"/>
                </a:cubicBezTo>
                <a:cubicBezTo>
                  <a:pt x="1351439" y="427390"/>
                  <a:pt x="2570275" y="0"/>
                  <a:pt x="4325552" y="0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Sett inn bilde her</a:t>
            </a:r>
          </a:p>
        </p:txBody>
      </p:sp>
    </p:spTree>
    <p:extLst>
      <p:ext uri="{BB962C8B-B14F-4D97-AF65-F5344CB8AC3E}">
        <p14:creationId xmlns:p14="http://schemas.microsoft.com/office/powerpoint/2010/main" val="1850607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n bilde i element mø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2E9655E1-C7EA-4EA6-8C8F-59350E41B7C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64056" y="603315"/>
            <a:ext cx="5415890" cy="5980330"/>
          </a:xfrm>
          <a:custGeom>
            <a:avLst/>
            <a:gdLst>
              <a:gd name="connsiteX0" fmla="*/ 4325552 w 7460876"/>
              <a:gd name="connsiteY0" fmla="*/ 0 h 6178832"/>
              <a:gd name="connsiteX1" fmla="*/ 7314867 w 7460876"/>
              <a:gd name="connsiteY1" fmla="*/ 0 h 6178832"/>
              <a:gd name="connsiteX2" fmla="*/ 7388731 w 7460876"/>
              <a:gd name="connsiteY2" fmla="*/ 395697 h 6178832"/>
              <a:gd name="connsiteX3" fmla="*/ 7458956 w 7460876"/>
              <a:gd name="connsiteY3" fmla="*/ 1756445 h 6178832"/>
              <a:gd name="connsiteX4" fmla="*/ 7460822 w 7460876"/>
              <a:gd name="connsiteY4" fmla="*/ 2284693 h 6178832"/>
              <a:gd name="connsiteX5" fmla="*/ 7455319 w 7460876"/>
              <a:gd name="connsiteY5" fmla="*/ 2658485 h 6178832"/>
              <a:gd name="connsiteX6" fmla="*/ 7455412 w 7460876"/>
              <a:gd name="connsiteY6" fmla="*/ 2658485 h 6178832"/>
              <a:gd name="connsiteX7" fmla="*/ 7202673 w 7460876"/>
              <a:gd name="connsiteY7" fmla="*/ 3751148 h 6178832"/>
              <a:gd name="connsiteX8" fmla="*/ 7013166 w 7460876"/>
              <a:gd name="connsiteY8" fmla="*/ 4002920 h 6178832"/>
              <a:gd name="connsiteX9" fmla="*/ 5831261 w 7460876"/>
              <a:gd name="connsiteY9" fmla="*/ 4466851 h 6178832"/>
              <a:gd name="connsiteX10" fmla="*/ 3367289 w 7460876"/>
              <a:gd name="connsiteY10" fmla="*/ 4466851 h 6178832"/>
              <a:gd name="connsiteX11" fmla="*/ 1410194 w 7460876"/>
              <a:gd name="connsiteY11" fmla="*/ 4677609 h 6178832"/>
              <a:gd name="connsiteX12" fmla="*/ 1029220 w 7460876"/>
              <a:gd name="connsiteY12" fmla="*/ 4995564 h 6178832"/>
              <a:gd name="connsiteX13" fmla="*/ 855287 w 7460876"/>
              <a:gd name="connsiteY13" fmla="*/ 6178832 h 6178832"/>
              <a:gd name="connsiteX14" fmla="*/ 485318 w 7460876"/>
              <a:gd name="connsiteY14" fmla="*/ 5816506 h 6178832"/>
              <a:gd name="connsiteX15" fmla="*/ 10990 w 7460876"/>
              <a:gd name="connsiteY15" fmla="*/ 4277997 h 6178832"/>
              <a:gd name="connsiteX16" fmla="*/ 80656 w 7460876"/>
              <a:gd name="connsiteY16" fmla="*/ 2859642 h 6178832"/>
              <a:gd name="connsiteX17" fmla="*/ 462096 w 7460876"/>
              <a:gd name="connsiteY17" fmla="*/ 1600684 h 6178832"/>
              <a:gd name="connsiteX18" fmla="*/ 668671 w 7460876"/>
              <a:gd name="connsiteY18" fmla="*/ 1282075 h 6178832"/>
              <a:gd name="connsiteX19" fmla="*/ 4325552 w 7460876"/>
              <a:gd name="connsiteY19" fmla="*/ 0 h 617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60876" h="6178832">
                <a:moveTo>
                  <a:pt x="4325552" y="0"/>
                </a:moveTo>
                <a:lnTo>
                  <a:pt x="7314867" y="0"/>
                </a:lnTo>
                <a:cubicBezTo>
                  <a:pt x="7340701" y="48099"/>
                  <a:pt x="7362897" y="181209"/>
                  <a:pt x="7388731" y="395697"/>
                </a:cubicBezTo>
                <a:cubicBezTo>
                  <a:pt x="7438439" y="808731"/>
                  <a:pt x="7456439" y="1120628"/>
                  <a:pt x="7458956" y="1756445"/>
                </a:cubicBezTo>
                <a:cubicBezTo>
                  <a:pt x="7459609" y="1932528"/>
                  <a:pt x="7460355" y="2108611"/>
                  <a:pt x="7460822" y="2284693"/>
                </a:cubicBezTo>
                <a:cubicBezTo>
                  <a:pt x="7461102" y="2405873"/>
                  <a:pt x="7460449" y="2531526"/>
                  <a:pt x="7455319" y="2658485"/>
                </a:cubicBezTo>
                <a:lnTo>
                  <a:pt x="7455412" y="2658485"/>
                </a:lnTo>
                <a:cubicBezTo>
                  <a:pt x="7440211" y="3037029"/>
                  <a:pt x="7385933" y="3427972"/>
                  <a:pt x="7202673" y="3751148"/>
                </a:cubicBezTo>
                <a:cubicBezTo>
                  <a:pt x="7150633" y="3842871"/>
                  <a:pt x="7087122" y="3927696"/>
                  <a:pt x="7013166" y="4002920"/>
                </a:cubicBezTo>
                <a:cubicBezTo>
                  <a:pt x="6742428" y="4278743"/>
                  <a:pt x="6348211" y="4433386"/>
                  <a:pt x="5831261" y="4466851"/>
                </a:cubicBezTo>
                <a:lnTo>
                  <a:pt x="3367289" y="4466851"/>
                </a:lnTo>
                <a:cubicBezTo>
                  <a:pt x="2375918" y="4466851"/>
                  <a:pt x="1724672" y="4537041"/>
                  <a:pt x="1410194" y="4677609"/>
                </a:cubicBezTo>
                <a:cubicBezTo>
                  <a:pt x="1180957" y="4781077"/>
                  <a:pt x="1062421" y="4951101"/>
                  <a:pt x="1029220" y="4995564"/>
                </a:cubicBezTo>
                <a:cubicBezTo>
                  <a:pt x="748129" y="5350526"/>
                  <a:pt x="618589" y="5949617"/>
                  <a:pt x="855287" y="6178832"/>
                </a:cubicBezTo>
                <a:cubicBezTo>
                  <a:pt x="718566" y="6071542"/>
                  <a:pt x="596393" y="5949617"/>
                  <a:pt x="485318" y="5816506"/>
                </a:cubicBezTo>
                <a:cubicBezTo>
                  <a:pt x="133256" y="5394523"/>
                  <a:pt x="42046" y="4809881"/>
                  <a:pt x="10990" y="4277997"/>
                </a:cubicBezTo>
                <a:cubicBezTo>
                  <a:pt x="-16709" y="3804560"/>
                  <a:pt x="8471" y="3328139"/>
                  <a:pt x="80656" y="2859642"/>
                </a:cubicBezTo>
                <a:cubicBezTo>
                  <a:pt x="147338" y="2427032"/>
                  <a:pt x="255801" y="1989482"/>
                  <a:pt x="462096" y="1600684"/>
                </a:cubicBezTo>
                <a:cubicBezTo>
                  <a:pt x="521504" y="1488733"/>
                  <a:pt x="589585" y="1381163"/>
                  <a:pt x="668671" y="1282075"/>
                </a:cubicBezTo>
                <a:cubicBezTo>
                  <a:pt x="1351439" y="427390"/>
                  <a:pt x="2570275" y="0"/>
                  <a:pt x="4325552" y="0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Sett inn bilde her</a:t>
            </a:r>
          </a:p>
        </p:txBody>
      </p:sp>
    </p:spTree>
    <p:extLst>
      <p:ext uri="{BB962C8B-B14F-4D97-AF65-F5344CB8AC3E}">
        <p14:creationId xmlns:p14="http://schemas.microsoft.com/office/powerpoint/2010/main" val="9329354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i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8C89A1D5-181E-5E5A-059C-7C9A6966B41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72735" y="593890"/>
            <a:ext cx="7398530" cy="6264111"/>
          </a:xfrm>
          <a:custGeom>
            <a:avLst/>
            <a:gdLst>
              <a:gd name="connsiteX0" fmla="*/ 5891815 w 10162463"/>
              <a:gd name="connsiteY0" fmla="*/ 0 h 6453187"/>
              <a:gd name="connsiteX1" fmla="*/ 9963548 w 10162463"/>
              <a:gd name="connsiteY1" fmla="*/ 0 h 6453187"/>
              <a:gd name="connsiteX2" fmla="*/ 10064156 w 10162463"/>
              <a:gd name="connsiteY2" fmla="*/ 539248 h 6453187"/>
              <a:gd name="connsiteX3" fmla="*/ 10159937 w 10162463"/>
              <a:gd name="connsiteY3" fmla="*/ 2393523 h 6453187"/>
              <a:gd name="connsiteX4" fmla="*/ 10162351 w 10162463"/>
              <a:gd name="connsiteY4" fmla="*/ 3113536 h 6453187"/>
              <a:gd name="connsiteX5" fmla="*/ 10154983 w 10162463"/>
              <a:gd name="connsiteY5" fmla="*/ 3622931 h 6453187"/>
              <a:gd name="connsiteX6" fmla="*/ 9810729 w 10162463"/>
              <a:gd name="connsiteY6" fmla="*/ 5111864 h 6453187"/>
              <a:gd name="connsiteX7" fmla="*/ 9552601 w 10162463"/>
              <a:gd name="connsiteY7" fmla="*/ 5455103 h 6453187"/>
              <a:gd name="connsiteX8" fmla="*/ 7942735 w 10162463"/>
              <a:gd name="connsiteY8" fmla="*/ 6087337 h 6453187"/>
              <a:gd name="connsiteX9" fmla="*/ 4586569 w 10162463"/>
              <a:gd name="connsiteY9" fmla="*/ 6087337 h 6453187"/>
              <a:gd name="connsiteX10" fmla="*/ 1920819 w 10162463"/>
              <a:gd name="connsiteY10" fmla="*/ 6374555 h 6453187"/>
              <a:gd name="connsiteX11" fmla="*/ 1774479 w 10162463"/>
              <a:gd name="connsiteY11" fmla="*/ 6453187 h 6453187"/>
              <a:gd name="connsiteX12" fmla="*/ 76325 w 10162463"/>
              <a:gd name="connsiteY12" fmla="*/ 6453187 h 6453187"/>
              <a:gd name="connsiteX13" fmla="*/ 14969 w 10162463"/>
              <a:gd name="connsiteY13" fmla="*/ 5829972 h 6453187"/>
              <a:gd name="connsiteX14" fmla="*/ 109861 w 10162463"/>
              <a:gd name="connsiteY14" fmla="*/ 3897192 h 6453187"/>
              <a:gd name="connsiteX15" fmla="*/ 629419 w 10162463"/>
              <a:gd name="connsiteY15" fmla="*/ 2181508 h 6453187"/>
              <a:gd name="connsiteX16" fmla="*/ 910793 w 10162463"/>
              <a:gd name="connsiteY16" fmla="*/ 1747315 h 6453187"/>
              <a:gd name="connsiteX17" fmla="*/ 5891815 w 10162463"/>
              <a:gd name="connsiteY17" fmla="*/ 0 h 6453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162463" h="6453187">
                <a:moveTo>
                  <a:pt x="5891815" y="0"/>
                </a:moveTo>
                <a:lnTo>
                  <a:pt x="9963548" y="0"/>
                </a:lnTo>
                <a:cubicBezTo>
                  <a:pt x="9998735" y="65548"/>
                  <a:pt x="10028968" y="246949"/>
                  <a:pt x="10064156" y="539248"/>
                </a:cubicBezTo>
                <a:cubicBezTo>
                  <a:pt x="10131864" y="1101996"/>
                  <a:pt x="10156381" y="1527043"/>
                  <a:pt x="10159937" y="2393523"/>
                </a:cubicBezTo>
                <a:cubicBezTo>
                  <a:pt x="10160827" y="2633612"/>
                  <a:pt x="10161716" y="2873574"/>
                  <a:pt x="10162351" y="3113536"/>
                </a:cubicBezTo>
                <a:cubicBezTo>
                  <a:pt x="10162860" y="3278677"/>
                  <a:pt x="10161843" y="3449788"/>
                  <a:pt x="10154983" y="3622931"/>
                </a:cubicBezTo>
                <a:cubicBezTo>
                  <a:pt x="10134278" y="4138805"/>
                  <a:pt x="10060345" y="4671574"/>
                  <a:pt x="9810729" y="5111864"/>
                </a:cubicBezTo>
                <a:cubicBezTo>
                  <a:pt x="9739845" y="5236863"/>
                  <a:pt x="9653210" y="5352588"/>
                  <a:pt x="9552601" y="5455103"/>
                </a:cubicBezTo>
                <a:cubicBezTo>
                  <a:pt x="9183830" y="5830988"/>
                  <a:pt x="8646868" y="6041733"/>
                  <a:pt x="7942735" y="6087337"/>
                </a:cubicBezTo>
                <a:lnTo>
                  <a:pt x="4586569" y="6087337"/>
                </a:lnTo>
                <a:cubicBezTo>
                  <a:pt x="3236227" y="6087337"/>
                  <a:pt x="2349168" y="6182992"/>
                  <a:pt x="1920819" y="6374555"/>
                </a:cubicBezTo>
                <a:cubicBezTo>
                  <a:pt x="1867719" y="6398564"/>
                  <a:pt x="1819066" y="6425113"/>
                  <a:pt x="1774479" y="6453187"/>
                </a:cubicBezTo>
                <a:lnTo>
                  <a:pt x="76325" y="6453187"/>
                </a:lnTo>
                <a:cubicBezTo>
                  <a:pt x="45329" y="6244094"/>
                  <a:pt x="26910" y="6034238"/>
                  <a:pt x="14969" y="5829972"/>
                </a:cubicBezTo>
                <a:cubicBezTo>
                  <a:pt x="-22759" y="5184907"/>
                  <a:pt x="11539" y="4535524"/>
                  <a:pt x="109861" y="3897192"/>
                </a:cubicBezTo>
                <a:cubicBezTo>
                  <a:pt x="200689" y="3307512"/>
                  <a:pt x="348426" y="2711355"/>
                  <a:pt x="629419" y="2181508"/>
                </a:cubicBezTo>
                <a:cubicBezTo>
                  <a:pt x="710211" y="2028943"/>
                  <a:pt x="802944" y="1882349"/>
                  <a:pt x="910793" y="1747315"/>
                </a:cubicBezTo>
                <a:cubicBezTo>
                  <a:pt x="1840916" y="582438"/>
                  <a:pt x="3500960" y="0"/>
                  <a:pt x="5891815" y="0"/>
                </a:cubicBezTo>
                <a:close/>
              </a:path>
            </a:pathLst>
          </a:custGeom>
          <a:pattFill prst="pct90">
            <a:fgClr>
              <a:schemeClr val="bg2"/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Sett inn bilde her</a:t>
            </a:r>
          </a:p>
        </p:txBody>
      </p:sp>
    </p:spTree>
    <p:extLst>
      <p:ext uri="{BB962C8B-B14F-4D97-AF65-F5344CB8AC3E}">
        <p14:creationId xmlns:p14="http://schemas.microsoft.com/office/powerpoint/2010/main" val="35288412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9926397-94C7-79EB-2B3C-759D2AA86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3" y="584201"/>
            <a:ext cx="7531655" cy="839211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3745FC6-C79D-0AC0-2C03-7799BF050D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70BE81C-495F-1C1F-4363-D4839C27D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t>01.10.2025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4BC58B7-537A-E553-51B4-D5AC781EE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26AEFF7-8262-8075-5E0D-072714CD2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50352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72EA8AB0-E505-C195-1F95-F7605A2C22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584200"/>
            <a:ext cx="2159794" cy="5592763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4D5CAC4-7D9A-E27E-337F-1AFBBD233C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0531" y="584200"/>
            <a:ext cx="5988843" cy="5592763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2495D68-3E91-4924-598B-449FC5A8C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t>01.10.2025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3FFBF5D-5C04-37C2-922F-716616CA1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F05DB80-19B0-D1FC-E3E4-00490D30C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2274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alternativ ly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9185E0-A32B-4907-9A3B-B25022E33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0532" y="2030413"/>
            <a:ext cx="5073533" cy="4135437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D8ABBB-532B-9649-E75E-641FB4D5E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t>01.10.2025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50059FF-1E93-C76F-D471-26659FE59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0505847-7475-05CA-F6D3-463B0FD9C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  <p:sp>
        <p:nvSpPr>
          <p:cNvPr id="19" name="Plassholder for bilde 18">
            <a:extLst>
              <a:ext uri="{FF2B5EF4-FFF2-40B4-BE49-F238E27FC236}">
                <a16:creationId xmlns:a16="http://schemas.microsoft.com/office/drawing/2014/main" id="{AE51D2C3-6148-48EE-AF53-A1103377BC8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38800" y="0"/>
            <a:ext cx="3505200" cy="6856174"/>
          </a:xfrm>
          <a:custGeom>
            <a:avLst/>
            <a:gdLst>
              <a:gd name="connsiteX0" fmla="*/ 1356105 w 4673600"/>
              <a:gd name="connsiteY0" fmla="*/ 0 h 6856174"/>
              <a:gd name="connsiteX1" fmla="*/ 4673600 w 4673600"/>
              <a:gd name="connsiteY1" fmla="*/ 0 h 6856174"/>
              <a:gd name="connsiteX2" fmla="*/ 4673600 w 4673600"/>
              <a:gd name="connsiteY2" fmla="*/ 6856174 h 6856174"/>
              <a:gd name="connsiteX3" fmla="*/ 37221 w 4673600"/>
              <a:gd name="connsiteY3" fmla="*/ 6856174 h 6856174"/>
              <a:gd name="connsiteX4" fmla="*/ 0 w 4673600"/>
              <a:gd name="connsiteY4" fmla="*/ 5926576 h 6856174"/>
              <a:gd name="connsiteX5" fmla="*/ 7383 w 4673600"/>
              <a:gd name="connsiteY5" fmla="*/ 5514106 h 6856174"/>
              <a:gd name="connsiteX6" fmla="*/ 136631 w 4673600"/>
              <a:gd name="connsiteY6" fmla="*/ 3972160 h 6856174"/>
              <a:gd name="connsiteX7" fmla="*/ 398778 w 4673600"/>
              <a:gd name="connsiteY7" fmla="*/ 2447111 h 6856174"/>
              <a:gd name="connsiteX8" fmla="*/ 1356105 w 4673600"/>
              <a:gd name="connsiteY8" fmla="*/ 0 h 685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73600" h="6856174">
                <a:moveTo>
                  <a:pt x="1356105" y="0"/>
                </a:moveTo>
                <a:lnTo>
                  <a:pt x="4673600" y="0"/>
                </a:lnTo>
                <a:lnTo>
                  <a:pt x="4673600" y="6856174"/>
                </a:lnTo>
                <a:lnTo>
                  <a:pt x="37221" y="6856174"/>
                </a:lnTo>
                <a:cubicBezTo>
                  <a:pt x="12483" y="6546993"/>
                  <a:pt x="0" y="6236746"/>
                  <a:pt x="0" y="5926576"/>
                </a:cubicBezTo>
                <a:cubicBezTo>
                  <a:pt x="0" y="5789035"/>
                  <a:pt x="2436" y="5651571"/>
                  <a:pt x="7383" y="5514106"/>
                </a:cubicBezTo>
                <a:cubicBezTo>
                  <a:pt x="26032" y="4997435"/>
                  <a:pt x="75813" y="4482514"/>
                  <a:pt x="136631" y="3972160"/>
                </a:cubicBezTo>
                <a:cubicBezTo>
                  <a:pt x="197600" y="3459751"/>
                  <a:pt x="282243" y="2949853"/>
                  <a:pt x="398778" y="2447111"/>
                </a:cubicBezTo>
                <a:cubicBezTo>
                  <a:pt x="627587" y="1459589"/>
                  <a:pt x="948802" y="639065"/>
                  <a:pt x="1356105" y="0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2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Sett inn bilde her</a:t>
            </a:r>
          </a:p>
        </p:txBody>
      </p:sp>
      <p:pic>
        <p:nvPicPr>
          <p:cNvPr id="21" name="Grafikk 20">
            <a:extLst>
              <a:ext uri="{FF2B5EF4-FFF2-40B4-BE49-F238E27FC236}">
                <a16:creationId xmlns:a16="http://schemas.microsoft.com/office/drawing/2014/main" id="{824B3DF8-D11E-4285-6E11-7C9E34217D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0532" y="584200"/>
            <a:ext cx="1594106" cy="49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4356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alternativ mø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9185E0-A32B-4907-9A3B-B25022E33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0532" y="2030413"/>
            <a:ext cx="5073533" cy="4135437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D8ABBB-532B-9649-E75E-641FB4D5E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t>01.10.2025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50059FF-1E93-C76F-D471-26659FE59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0505847-7475-05CA-F6D3-463B0FD9C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  <p:sp>
        <p:nvSpPr>
          <p:cNvPr id="19" name="Plassholder for bilde 18">
            <a:extLst>
              <a:ext uri="{FF2B5EF4-FFF2-40B4-BE49-F238E27FC236}">
                <a16:creationId xmlns:a16="http://schemas.microsoft.com/office/drawing/2014/main" id="{AE51D2C3-6148-48EE-AF53-A1103377BC8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38800" y="1826"/>
            <a:ext cx="3505200" cy="6856174"/>
          </a:xfrm>
          <a:custGeom>
            <a:avLst/>
            <a:gdLst>
              <a:gd name="connsiteX0" fmla="*/ 1356105 w 4673600"/>
              <a:gd name="connsiteY0" fmla="*/ 0 h 6856174"/>
              <a:gd name="connsiteX1" fmla="*/ 4673600 w 4673600"/>
              <a:gd name="connsiteY1" fmla="*/ 0 h 6856174"/>
              <a:gd name="connsiteX2" fmla="*/ 4673600 w 4673600"/>
              <a:gd name="connsiteY2" fmla="*/ 6856174 h 6856174"/>
              <a:gd name="connsiteX3" fmla="*/ 37221 w 4673600"/>
              <a:gd name="connsiteY3" fmla="*/ 6856174 h 6856174"/>
              <a:gd name="connsiteX4" fmla="*/ 0 w 4673600"/>
              <a:gd name="connsiteY4" fmla="*/ 5926576 h 6856174"/>
              <a:gd name="connsiteX5" fmla="*/ 7383 w 4673600"/>
              <a:gd name="connsiteY5" fmla="*/ 5514106 h 6856174"/>
              <a:gd name="connsiteX6" fmla="*/ 136631 w 4673600"/>
              <a:gd name="connsiteY6" fmla="*/ 3972160 h 6856174"/>
              <a:gd name="connsiteX7" fmla="*/ 398778 w 4673600"/>
              <a:gd name="connsiteY7" fmla="*/ 2447111 h 6856174"/>
              <a:gd name="connsiteX8" fmla="*/ 1356105 w 4673600"/>
              <a:gd name="connsiteY8" fmla="*/ 0 h 685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73600" h="6856174">
                <a:moveTo>
                  <a:pt x="1356105" y="0"/>
                </a:moveTo>
                <a:lnTo>
                  <a:pt x="4673600" y="0"/>
                </a:lnTo>
                <a:lnTo>
                  <a:pt x="4673600" y="6856174"/>
                </a:lnTo>
                <a:lnTo>
                  <a:pt x="37221" y="6856174"/>
                </a:lnTo>
                <a:cubicBezTo>
                  <a:pt x="12483" y="6546993"/>
                  <a:pt x="0" y="6236746"/>
                  <a:pt x="0" y="5926576"/>
                </a:cubicBezTo>
                <a:cubicBezTo>
                  <a:pt x="0" y="5789035"/>
                  <a:pt x="2436" y="5651571"/>
                  <a:pt x="7383" y="5514106"/>
                </a:cubicBezTo>
                <a:cubicBezTo>
                  <a:pt x="26032" y="4997435"/>
                  <a:pt x="75813" y="4482514"/>
                  <a:pt x="136631" y="3972160"/>
                </a:cubicBezTo>
                <a:cubicBezTo>
                  <a:pt x="197600" y="3459751"/>
                  <a:pt x="282243" y="2949853"/>
                  <a:pt x="398778" y="2447111"/>
                </a:cubicBezTo>
                <a:cubicBezTo>
                  <a:pt x="627587" y="1459589"/>
                  <a:pt x="948802" y="639065"/>
                  <a:pt x="1356105" y="0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2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Sett inn bilde her</a:t>
            </a:r>
          </a:p>
        </p:txBody>
      </p:sp>
      <p:pic>
        <p:nvPicPr>
          <p:cNvPr id="21" name="Grafikk 20">
            <a:extLst>
              <a:ext uri="{FF2B5EF4-FFF2-40B4-BE49-F238E27FC236}">
                <a16:creationId xmlns:a16="http://schemas.microsoft.com/office/drawing/2014/main" id="{824B3DF8-D11E-4285-6E11-7C9E34217D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0532" y="584200"/>
            <a:ext cx="1594106" cy="49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2357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d undertittel ly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9185E0-A32B-4907-9A3B-B25022E33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0532" y="2030413"/>
            <a:ext cx="5073533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CA34B5C-A420-3AC8-05B6-D342120855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0532" y="4510088"/>
            <a:ext cx="5073533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D8ABBB-532B-9649-E75E-641FB4D5E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t>01.10.2025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50059FF-1E93-C76F-D471-26659FE59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0505847-7475-05CA-F6D3-463B0FD9C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  <p:pic>
        <p:nvPicPr>
          <p:cNvPr id="21" name="Grafikk 20">
            <a:extLst>
              <a:ext uri="{FF2B5EF4-FFF2-40B4-BE49-F238E27FC236}">
                <a16:creationId xmlns:a16="http://schemas.microsoft.com/office/drawing/2014/main" id="{824B3DF8-D11E-4285-6E11-7C9E34217D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0532" y="584200"/>
            <a:ext cx="1594106" cy="497244"/>
          </a:xfrm>
          <a:prstGeom prst="rect">
            <a:avLst/>
          </a:prstGeom>
        </p:spPr>
      </p:pic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A10355E7-27B9-7890-844E-CBDD332DC8B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38800" y="0"/>
            <a:ext cx="3505200" cy="6856174"/>
          </a:xfrm>
          <a:custGeom>
            <a:avLst/>
            <a:gdLst>
              <a:gd name="connsiteX0" fmla="*/ 1356105 w 4673600"/>
              <a:gd name="connsiteY0" fmla="*/ 0 h 6856174"/>
              <a:gd name="connsiteX1" fmla="*/ 4673600 w 4673600"/>
              <a:gd name="connsiteY1" fmla="*/ 0 h 6856174"/>
              <a:gd name="connsiteX2" fmla="*/ 4673600 w 4673600"/>
              <a:gd name="connsiteY2" fmla="*/ 6856174 h 6856174"/>
              <a:gd name="connsiteX3" fmla="*/ 37221 w 4673600"/>
              <a:gd name="connsiteY3" fmla="*/ 6856174 h 6856174"/>
              <a:gd name="connsiteX4" fmla="*/ 0 w 4673600"/>
              <a:gd name="connsiteY4" fmla="*/ 5926576 h 6856174"/>
              <a:gd name="connsiteX5" fmla="*/ 7383 w 4673600"/>
              <a:gd name="connsiteY5" fmla="*/ 5514106 h 6856174"/>
              <a:gd name="connsiteX6" fmla="*/ 136631 w 4673600"/>
              <a:gd name="connsiteY6" fmla="*/ 3972160 h 6856174"/>
              <a:gd name="connsiteX7" fmla="*/ 398778 w 4673600"/>
              <a:gd name="connsiteY7" fmla="*/ 2447111 h 6856174"/>
              <a:gd name="connsiteX8" fmla="*/ 1356105 w 4673600"/>
              <a:gd name="connsiteY8" fmla="*/ 0 h 685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73600" h="6856174">
                <a:moveTo>
                  <a:pt x="1356105" y="0"/>
                </a:moveTo>
                <a:lnTo>
                  <a:pt x="4673600" y="0"/>
                </a:lnTo>
                <a:lnTo>
                  <a:pt x="4673600" y="6856174"/>
                </a:lnTo>
                <a:lnTo>
                  <a:pt x="37221" y="6856174"/>
                </a:lnTo>
                <a:cubicBezTo>
                  <a:pt x="12483" y="6546993"/>
                  <a:pt x="0" y="6236746"/>
                  <a:pt x="0" y="5926576"/>
                </a:cubicBezTo>
                <a:cubicBezTo>
                  <a:pt x="0" y="5789035"/>
                  <a:pt x="2436" y="5651571"/>
                  <a:pt x="7383" y="5514106"/>
                </a:cubicBezTo>
                <a:cubicBezTo>
                  <a:pt x="26032" y="4997435"/>
                  <a:pt x="75813" y="4482514"/>
                  <a:pt x="136631" y="3972160"/>
                </a:cubicBezTo>
                <a:cubicBezTo>
                  <a:pt x="197600" y="3459751"/>
                  <a:pt x="282243" y="2949853"/>
                  <a:pt x="398778" y="2447111"/>
                </a:cubicBezTo>
                <a:cubicBezTo>
                  <a:pt x="627587" y="1459589"/>
                  <a:pt x="948802" y="639065"/>
                  <a:pt x="1356105" y="0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2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Sett inn bilde her</a:t>
            </a:r>
          </a:p>
        </p:txBody>
      </p:sp>
    </p:spTree>
    <p:extLst>
      <p:ext uri="{BB962C8B-B14F-4D97-AF65-F5344CB8AC3E}">
        <p14:creationId xmlns:p14="http://schemas.microsoft.com/office/powerpoint/2010/main" val="41475358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d undertittel mø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9185E0-A32B-4907-9A3B-B25022E33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0532" y="2030413"/>
            <a:ext cx="5073533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CA34B5C-A420-3AC8-05B6-D342120855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0532" y="4510088"/>
            <a:ext cx="5073533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D8ABBB-532B-9649-E75E-641FB4D5E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t>01.10.2025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50059FF-1E93-C76F-D471-26659FE59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0505847-7475-05CA-F6D3-463B0FD9C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  <p:pic>
        <p:nvPicPr>
          <p:cNvPr id="21" name="Grafikk 20">
            <a:extLst>
              <a:ext uri="{FF2B5EF4-FFF2-40B4-BE49-F238E27FC236}">
                <a16:creationId xmlns:a16="http://schemas.microsoft.com/office/drawing/2014/main" id="{824B3DF8-D11E-4285-6E11-7C9E34217D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0532" y="584200"/>
            <a:ext cx="1594106" cy="497244"/>
          </a:xfrm>
          <a:prstGeom prst="rect">
            <a:avLst/>
          </a:prstGeom>
        </p:spPr>
      </p:pic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092D85D7-26DF-0B63-BE40-D83F2BE86A6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38800" y="1826"/>
            <a:ext cx="3505200" cy="6856174"/>
          </a:xfrm>
          <a:custGeom>
            <a:avLst/>
            <a:gdLst>
              <a:gd name="connsiteX0" fmla="*/ 1356105 w 4673600"/>
              <a:gd name="connsiteY0" fmla="*/ 0 h 6856174"/>
              <a:gd name="connsiteX1" fmla="*/ 4673600 w 4673600"/>
              <a:gd name="connsiteY1" fmla="*/ 0 h 6856174"/>
              <a:gd name="connsiteX2" fmla="*/ 4673600 w 4673600"/>
              <a:gd name="connsiteY2" fmla="*/ 6856174 h 6856174"/>
              <a:gd name="connsiteX3" fmla="*/ 37221 w 4673600"/>
              <a:gd name="connsiteY3" fmla="*/ 6856174 h 6856174"/>
              <a:gd name="connsiteX4" fmla="*/ 0 w 4673600"/>
              <a:gd name="connsiteY4" fmla="*/ 5926576 h 6856174"/>
              <a:gd name="connsiteX5" fmla="*/ 7383 w 4673600"/>
              <a:gd name="connsiteY5" fmla="*/ 5514106 h 6856174"/>
              <a:gd name="connsiteX6" fmla="*/ 136631 w 4673600"/>
              <a:gd name="connsiteY6" fmla="*/ 3972160 h 6856174"/>
              <a:gd name="connsiteX7" fmla="*/ 398778 w 4673600"/>
              <a:gd name="connsiteY7" fmla="*/ 2447111 h 6856174"/>
              <a:gd name="connsiteX8" fmla="*/ 1356105 w 4673600"/>
              <a:gd name="connsiteY8" fmla="*/ 0 h 685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73600" h="6856174">
                <a:moveTo>
                  <a:pt x="1356105" y="0"/>
                </a:moveTo>
                <a:lnTo>
                  <a:pt x="4673600" y="0"/>
                </a:lnTo>
                <a:lnTo>
                  <a:pt x="4673600" y="6856174"/>
                </a:lnTo>
                <a:lnTo>
                  <a:pt x="37221" y="6856174"/>
                </a:lnTo>
                <a:cubicBezTo>
                  <a:pt x="12483" y="6546993"/>
                  <a:pt x="0" y="6236746"/>
                  <a:pt x="0" y="5926576"/>
                </a:cubicBezTo>
                <a:cubicBezTo>
                  <a:pt x="0" y="5789035"/>
                  <a:pt x="2436" y="5651571"/>
                  <a:pt x="7383" y="5514106"/>
                </a:cubicBezTo>
                <a:cubicBezTo>
                  <a:pt x="26032" y="4997435"/>
                  <a:pt x="75813" y="4482514"/>
                  <a:pt x="136631" y="3972160"/>
                </a:cubicBezTo>
                <a:cubicBezTo>
                  <a:pt x="197600" y="3459751"/>
                  <a:pt x="282243" y="2949853"/>
                  <a:pt x="398778" y="2447111"/>
                </a:cubicBezTo>
                <a:cubicBezTo>
                  <a:pt x="627587" y="1459589"/>
                  <a:pt x="948802" y="639065"/>
                  <a:pt x="1356105" y="0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2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Sett inn bilde her</a:t>
            </a:r>
          </a:p>
        </p:txBody>
      </p:sp>
    </p:spTree>
    <p:extLst>
      <p:ext uri="{BB962C8B-B14F-4D97-AF65-F5344CB8AC3E}">
        <p14:creationId xmlns:p14="http://schemas.microsoft.com/office/powerpoint/2010/main" val="10670404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E88B48-C5EA-2085-8E30-C5FFE23EE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2" y="591617"/>
            <a:ext cx="7531655" cy="839211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D61D5E4-4071-DA78-34B0-F5DE5461E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3FB9F5C3-09B7-E3F0-9942-F99AF0AA6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pPr/>
              <a:t>01.10.2025</a:t>
            </a:fld>
            <a:endParaRPr lang="nb-NO" dirty="0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A06EA5B-7BBD-27E0-408F-67A7E7420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3A383960-B8AD-20CD-C63B-935E83226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05515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8753A823-8725-78E6-DC9A-685243682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2" y="591617"/>
            <a:ext cx="7531655" cy="8392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9512460-BDE5-6B5F-0989-9965EC1720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0532" y="1825625"/>
            <a:ext cx="82629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5B41EBE-6BC3-ECEB-771C-1B51561564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14787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CC85ECD-611A-7F40-9E5F-FB3D56360F7C}" type="datetimeFigureOut">
              <a:rPr lang="nb-NO" smtClean="0"/>
              <a:pPr/>
              <a:t>01.10.2025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C6326AB-9E56-CBEE-B642-FF6E410F7B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9656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20152C1-72C4-3A86-2BD1-F8E9401B1B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1189" y="6356351"/>
            <a:ext cx="483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982A54A-668B-284D-985D-5DB81DB000BA}" type="slidenum">
              <a:rPr lang="nb-NO" smtClean="0"/>
              <a:pPr/>
              <a:t>‹#›</a:t>
            </a:fld>
            <a:endParaRPr lang="nb-NO" dirty="0"/>
          </a:p>
        </p:txBody>
      </p:sp>
      <p:grpSp>
        <p:nvGrpSpPr>
          <p:cNvPr id="18" name="Gruppe 17">
            <a:extLst>
              <a:ext uri="{FF2B5EF4-FFF2-40B4-BE49-F238E27FC236}">
                <a16:creationId xmlns:a16="http://schemas.microsoft.com/office/drawing/2014/main" id="{98DEE479-3ECE-E2C7-26C1-54BB6240977C}"/>
              </a:ext>
            </a:extLst>
          </p:cNvPr>
          <p:cNvGrpSpPr/>
          <p:nvPr userDrawn="1"/>
        </p:nvGrpSpPr>
        <p:grpSpPr>
          <a:xfrm>
            <a:off x="8146226" y="584200"/>
            <a:ext cx="557243" cy="815426"/>
            <a:chOff x="11014243" y="428598"/>
            <a:chExt cx="742990" cy="815426"/>
          </a:xfrm>
          <a:solidFill>
            <a:schemeClr val="tx2"/>
          </a:solidFill>
        </p:grpSpPr>
        <p:sp>
          <p:nvSpPr>
            <p:cNvPr id="15" name="Friform 14">
              <a:extLst>
                <a:ext uri="{FF2B5EF4-FFF2-40B4-BE49-F238E27FC236}">
                  <a16:creationId xmlns:a16="http://schemas.microsoft.com/office/drawing/2014/main" id="{5E9ACE94-151F-67D4-F70D-09CEFFD3B2D4}"/>
                </a:ext>
              </a:extLst>
            </p:cNvPr>
            <p:cNvSpPr/>
            <p:nvPr/>
          </p:nvSpPr>
          <p:spPr>
            <a:xfrm>
              <a:off x="11239660" y="591616"/>
              <a:ext cx="366067" cy="509598"/>
            </a:xfrm>
            <a:custGeom>
              <a:avLst/>
              <a:gdLst>
                <a:gd name="connsiteX0" fmla="*/ 45060 w 366067"/>
                <a:gd name="connsiteY0" fmla="*/ 370280 h 509598"/>
                <a:gd name="connsiteX1" fmla="*/ 189751 w 366067"/>
                <a:gd name="connsiteY1" fmla="*/ 454825 h 509598"/>
                <a:gd name="connsiteX2" fmla="*/ 303536 w 366067"/>
                <a:gd name="connsiteY2" fmla="*/ 377210 h 509598"/>
                <a:gd name="connsiteX3" fmla="*/ 180297 w 366067"/>
                <a:gd name="connsiteY3" fmla="*/ 279913 h 509598"/>
                <a:gd name="connsiteX4" fmla="*/ 18522 w 366067"/>
                <a:gd name="connsiteY4" fmla="*/ 131946 h 509598"/>
                <a:gd name="connsiteX5" fmla="*/ 179910 w 366067"/>
                <a:gd name="connsiteY5" fmla="*/ 0 h 509598"/>
                <a:gd name="connsiteX6" fmla="*/ 352577 w 366067"/>
                <a:gd name="connsiteY6" fmla="*/ 94413 h 509598"/>
                <a:gd name="connsiteX7" fmla="*/ 305692 w 366067"/>
                <a:gd name="connsiteY7" fmla="*/ 128675 h 509598"/>
                <a:gd name="connsiteX8" fmla="*/ 179910 w 366067"/>
                <a:gd name="connsiteY8" fmla="*/ 55051 h 509598"/>
                <a:gd name="connsiteX9" fmla="*/ 81054 w 366067"/>
                <a:gd name="connsiteY9" fmla="*/ 131225 h 509598"/>
                <a:gd name="connsiteX10" fmla="*/ 199206 w 366067"/>
                <a:gd name="connsiteY10" fmla="*/ 221979 h 509598"/>
                <a:gd name="connsiteX11" fmla="*/ 366068 w 366067"/>
                <a:gd name="connsiteY11" fmla="*/ 376544 h 509598"/>
                <a:gd name="connsiteX12" fmla="*/ 189751 w 366067"/>
                <a:gd name="connsiteY12" fmla="*/ 509599 h 509598"/>
                <a:gd name="connsiteX13" fmla="*/ 0 w 366067"/>
                <a:gd name="connsiteY13" fmla="*/ 402823 h 509598"/>
                <a:gd name="connsiteX14" fmla="*/ 45060 w 366067"/>
                <a:gd name="connsiteY14" fmla="*/ 370391 h 509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6067" h="509598">
                  <a:moveTo>
                    <a:pt x="45060" y="370280"/>
                  </a:moveTo>
                  <a:cubicBezTo>
                    <a:pt x="70493" y="416184"/>
                    <a:pt x="117047" y="454825"/>
                    <a:pt x="189751" y="454825"/>
                  </a:cubicBezTo>
                  <a:cubicBezTo>
                    <a:pt x="256264" y="454825"/>
                    <a:pt x="303536" y="423113"/>
                    <a:pt x="303536" y="377210"/>
                  </a:cubicBezTo>
                  <a:cubicBezTo>
                    <a:pt x="303536" y="328367"/>
                    <a:pt x="262456" y="307578"/>
                    <a:pt x="180297" y="279913"/>
                  </a:cubicBezTo>
                  <a:cubicBezTo>
                    <a:pt x="88683" y="248923"/>
                    <a:pt x="18522" y="215770"/>
                    <a:pt x="18522" y="131946"/>
                  </a:cubicBezTo>
                  <a:cubicBezTo>
                    <a:pt x="18522" y="43742"/>
                    <a:pt x="102119" y="0"/>
                    <a:pt x="179910" y="0"/>
                  </a:cubicBezTo>
                  <a:cubicBezTo>
                    <a:pt x="275117" y="0"/>
                    <a:pt x="328582" y="53554"/>
                    <a:pt x="352577" y="94413"/>
                  </a:cubicBezTo>
                  <a:lnTo>
                    <a:pt x="305692" y="128675"/>
                  </a:lnTo>
                  <a:cubicBezTo>
                    <a:pt x="287170" y="99126"/>
                    <a:pt x="248247" y="55051"/>
                    <a:pt x="179910" y="55051"/>
                  </a:cubicBezTo>
                  <a:cubicBezTo>
                    <a:pt x="128270" y="55051"/>
                    <a:pt x="81054" y="80553"/>
                    <a:pt x="81054" y="131225"/>
                  </a:cubicBezTo>
                  <a:cubicBezTo>
                    <a:pt x="81054" y="181897"/>
                    <a:pt x="124289" y="196477"/>
                    <a:pt x="199206" y="221979"/>
                  </a:cubicBezTo>
                  <a:cubicBezTo>
                    <a:pt x="291870" y="253691"/>
                    <a:pt x="366068" y="286843"/>
                    <a:pt x="366068" y="376544"/>
                  </a:cubicBezTo>
                  <a:cubicBezTo>
                    <a:pt x="366068" y="454159"/>
                    <a:pt x="291538" y="509599"/>
                    <a:pt x="189751" y="509599"/>
                  </a:cubicBezTo>
                  <a:cubicBezTo>
                    <a:pt x="95263" y="509599"/>
                    <a:pt x="27644" y="461477"/>
                    <a:pt x="0" y="402823"/>
                  </a:cubicBezTo>
                  <a:lnTo>
                    <a:pt x="45060" y="370391"/>
                  </a:lnTo>
                  <a:close/>
                </a:path>
              </a:pathLst>
            </a:custGeom>
            <a:grpFill/>
            <a:ln w="54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1800">
                <a:solidFill>
                  <a:schemeClr val="tx2"/>
                </a:solidFill>
              </a:endParaRPr>
            </a:p>
          </p:txBody>
        </p:sp>
        <p:sp>
          <p:nvSpPr>
            <p:cNvPr id="16" name="Friform 15">
              <a:extLst>
                <a:ext uri="{FF2B5EF4-FFF2-40B4-BE49-F238E27FC236}">
                  <a16:creationId xmlns:a16="http://schemas.microsoft.com/office/drawing/2014/main" id="{E9069C5B-E909-8D26-FBCA-D6ECCF404536}"/>
                </a:ext>
              </a:extLst>
            </p:cNvPr>
            <p:cNvSpPr/>
            <p:nvPr/>
          </p:nvSpPr>
          <p:spPr>
            <a:xfrm>
              <a:off x="11014243" y="428598"/>
              <a:ext cx="742990" cy="815426"/>
            </a:xfrm>
            <a:custGeom>
              <a:avLst/>
              <a:gdLst>
                <a:gd name="connsiteX0" fmla="*/ 557648 w 742990"/>
                <a:gd name="connsiteY0" fmla="*/ 780835 h 815426"/>
                <a:gd name="connsiteX1" fmla="*/ 243718 w 742990"/>
                <a:gd name="connsiteY1" fmla="*/ 32403 h 815426"/>
                <a:gd name="connsiteX2" fmla="*/ 741318 w 742990"/>
                <a:gd name="connsiteY2" fmla="*/ 187800 h 815426"/>
                <a:gd name="connsiteX3" fmla="*/ 737061 w 742990"/>
                <a:gd name="connsiteY3" fmla="*/ 204321 h 815426"/>
                <a:gd name="connsiteX4" fmla="*/ 721524 w 742990"/>
                <a:gd name="connsiteY4" fmla="*/ 201438 h 815426"/>
                <a:gd name="connsiteX5" fmla="*/ 192410 w 742990"/>
                <a:gd name="connsiteY5" fmla="*/ 149824 h 815426"/>
                <a:gd name="connsiteX6" fmla="*/ 548747 w 742990"/>
                <a:gd name="connsiteY6" fmla="*/ 757495 h 815426"/>
                <a:gd name="connsiteX7" fmla="*/ 557648 w 742990"/>
                <a:gd name="connsiteY7" fmla="*/ 780835 h 815426"/>
                <a:gd name="connsiteX8" fmla="*/ 557648 w 742990"/>
                <a:gd name="connsiteY8" fmla="*/ 780835 h 815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2990" h="815426">
                  <a:moveTo>
                    <a:pt x="557648" y="780835"/>
                  </a:moveTo>
                  <a:cubicBezTo>
                    <a:pt x="60159" y="979862"/>
                    <a:pt x="-237019" y="265249"/>
                    <a:pt x="243718" y="32403"/>
                  </a:cubicBezTo>
                  <a:cubicBezTo>
                    <a:pt x="419260" y="-44214"/>
                    <a:pt x="646497" y="17989"/>
                    <a:pt x="741318" y="187800"/>
                  </a:cubicBezTo>
                  <a:cubicBezTo>
                    <a:pt x="744690" y="193566"/>
                    <a:pt x="742811" y="200939"/>
                    <a:pt x="737061" y="204321"/>
                  </a:cubicBezTo>
                  <a:cubicBezTo>
                    <a:pt x="731863" y="207425"/>
                    <a:pt x="725174" y="205984"/>
                    <a:pt x="721524" y="201438"/>
                  </a:cubicBezTo>
                  <a:cubicBezTo>
                    <a:pt x="593918" y="36672"/>
                    <a:pt x="343293" y="11558"/>
                    <a:pt x="192410" y="149824"/>
                  </a:cubicBezTo>
                  <a:cubicBezTo>
                    <a:pt x="-97802" y="409336"/>
                    <a:pt x="180854" y="870924"/>
                    <a:pt x="548747" y="757495"/>
                  </a:cubicBezTo>
                  <a:cubicBezTo>
                    <a:pt x="563177" y="752450"/>
                    <a:pt x="571470" y="774903"/>
                    <a:pt x="557648" y="780835"/>
                  </a:cubicBezTo>
                  <a:lnTo>
                    <a:pt x="557648" y="780835"/>
                  </a:lnTo>
                  <a:close/>
                </a:path>
              </a:pathLst>
            </a:custGeom>
            <a:grpFill/>
            <a:ln w="54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1800">
                <a:solidFill>
                  <a:schemeClr val="tx2"/>
                </a:solidFill>
              </a:endParaRPr>
            </a:p>
          </p:txBody>
        </p:sp>
        <p:sp>
          <p:nvSpPr>
            <p:cNvPr id="17" name="Friform 16">
              <a:extLst>
                <a:ext uri="{FF2B5EF4-FFF2-40B4-BE49-F238E27FC236}">
                  <a16:creationId xmlns:a16="http://schemas.microsoft.com/office/drawing/2014/main" id="{18717132-505D-297A-C9B2-AB0C60A4CC74}"/>
                </a:ext>
              </a:extLst>
            </p:cNvPr>
            <p:cNvSpPr/>
            <p:nvPr/>
          </p:nvSpPr>
          <p:spPr>
            <a:xfrm>
              <a:off x="11638791" y="1124943"/>
              <a:ext cx="45779" cy="45903"/>
            </a:xfrm>
            <a:custGeom>
              <a:avLst/>
              <a:gdLst>
                <a:gd name="connsiteX0" fmla="*/ 45779 w 45779"/>
                <a:gd name="connsiteY0" fmla="*/ 22952 h 45903"/>
                <a:gd name="connsiteX1" fmla="*/ 22890 w 45779"/>
                <a:gd name="connsiteY1" fmla="*/ 45904 h 45903"/>
                <a:gd name="connsiteX2" fmla="*/ 0 w 45779"/>
                <a:gd name="connsiteY2" fmla="*/ 22952 h 45903"/>
                <a:gd name="connsiteX3" fmla="*/ 22890 w 45779"/>
                <a:gd name="connsiteY3" fmla="*/ 0 h 45903"/>
                <a:gd name="connsiteX4" fmla="*/ 45779 w 45779"/>
                <a:gd name="connsiteY4" fmla="*/ 22952 h 4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79" h="45903">
                  <a:moveTo>
                    <a:pt x="45779" y="22952"/>
                  </a:moveTo>
                  <a:cubicBezTo>
                    <a:pt x="45779" y="35628"/>
                    <a:pt x="35531" y="45904"/>
                    <a:pt x="22890" y="45904"/>
                  </a:cubicBezTo>
                  <a:cubicBezTo>
                    <a:pt x="10248" y="45904"/>
                    <a:pt x="0" y="35628"/>
                    <a:pt x="0" y="22952"/>
                  </a:cubicBezTo>
                  <a:cubicBezTo>
                    <a:pt x="0" y="10276"/>
                    <a:pt x="10248" y="0"/>
                    <a:pt x="22890" y="0"/>
                  </a:cubicBezTo>
                  <a:cubicBezTo>
                    <a:pt x="35531" y="0"/>
                    <a:pt x="45779" y="10276"/>
                    <a:pt x="45779" y="22952"/>
                  </a:cubicBezTo>
                  <a:close/>
                </a:path>
              </a:pathLst>
            </a:custGeom>
            <a:grpFill/>
            <a:ln w="54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180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0241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7" r:id="rId3"/>
    <p:sldLayoutId id="2147483668" r:id="rId4"/>
    <p:sldLayoutId id="2147483664" r:id="rId5"/>
    <p:sldLayoutId id="2147483665" r:id="rId6"/>
    <p:sldLayoutId id="2147483662" r:id="rId7"/>
    <p:sldLayoutId id="2147483663" r:id="rId8"/>
    <p:sldLayoutId id="2147483650" r:id="rId9"/>
    <p:sldLayoutId id="2147483652" r:id="rId10"/>
    <p:sldLayoutId id="2147483660" r:id="rId11"/>
    <p:sldLayoutId id="2147483653" r:id="rId12"/>
    <p:sldLayoutId id="2147483661" r:id="rId13"/>
    <p:sldLayoutId id="2147483669" r:id="rId14"/>
    <p:sldLayoutId id="2147483654" r:id="rId15"/>
    <p:sldLayoutId id="2147483670" r:id="rId16"/>
    <p:sldLayoutId id="2147483651" r:id="rId17"/>
    <p:sldLayoutId id="2147483674" r:id="rId18"/>
    <p:sldLayoutId id="2147483656" r:id="rId19"/>
    <p:sldLayoutId id="2147483672" r:id="rId20"/>
    <p:sldLayoutId id="2147483673" r:id="rId21"/>
    <p:sldLayoutId id="2147483657" r:id="rId22"/>
    <p:sldLayoutId id="2147483671" r:id="rId23"/>
    <p:sldLayoutId id="2147483692" r:id="rId24"/>
    <p:sldLayoutId id="2147483693" r:id="rId25"/>
    <p:sldLayoutId id="2147483690" r:id="rId26"/>
    <p:sldLayoutId id="2147483691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55" r:id="rId33"/>
    <p:sldLayoutId id="2147483680" r:id="rId34"/>
    <p:sldLayoutId id="2147483681" r:id="rId35"/>
    <p:sldLayoutId id="2147483682" r:id="rId36"/>
    <p:sldLayoutId id="2147483683" r:id="rId37"/>
    <p:sldLayoutId id="2147483684" r:id="rId38"/>
    <p:sldLayoutId id="2147483687" r:id="rId39"/>
    <p:sldLayoutId id="2147483686" r:id="rId40"/>
    <p:sldLayoutId id="2147483688" r:id="rId41"/>
    <p:sldLayoutId id="2147483689" r:id="rId42"/>
    <p:sldLayoutId id="2147483658" r:id="rId43"/>
    <p:sldLayoutId id="2147483659" r:id="rId4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712788" indent="-34925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069975" indent="-369888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427163" indent="-371475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784350" indent="-371475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8" userDrawn="1">
          <p15:clr>
            <a:srgbClr val="F26B43"/>
          </p15:clr>
        </p15:guide>
        <p15:guide id="2" pos="278" userDrawn="1">
          <p15:clr>
            <a:srgbClr val="F26B43"/>
          </p15:clr>
        </p15:guide>
        <p15:guide id="3" orient="horz" pos="3884" userDrawn="1">
          <p15:clr>
            <a:srgbClr val="F26B43"/>
          </p15:clr>
        </p15:guide>
        <p15:guide id="4" pos="548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AD4A00-2452-0D9A-D637-D8B2701F1E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691" y="2222817"/>
            <a:ext cx="5645206" cy="1206183"/>
          </a:xfrm>
        </p:spPr>
        <p:txBody>
          <a:bodyPr>
            <a:noAutofit/>
          </a:bodyPr>
          <a:lstStyle/>
          <a:p>
            <a:r>
              <a:rPr lang="nb-NO" sz="4800" dirty="0"/>
              <a:t>Kunstig intelligens i praksis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9AB0F22-FC0A-3D0D-BA82-4A83DFCA0C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691" y="3429000"/>
            <a:ext cx="5515552" cy="1655762"/>
          </a:xfrm>
        </p:spPr>
        <p:txBody>
          <a:bodyPr>
            <a:normAutofit/>
          </a:bodyPr>
          <a:lstStyle/>
          <a:p>
            <a:r>
              <a:rPr lang="nb-NO" sz="2600" dirty="0"/>
              <a:t>Internett kafe</a:t>
            </a:r>
          </a:p>
          <a:p>
            <a:r>
              <a:rPr lang="nb-NO" sz="2600" dirty="0"/>
              <a:t>torsdag 2. oktober 2025</a:t>
            </a:r>
          </a:p>
          <a:p>
            <a:endParaRPr lang="nb-NO" dirty="0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7255EFC1-4455-B667-86E2-BF9D81BF0E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94400" y="-88071"/>
            <a:ext cx="4673600" cy="6856174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5" name="Plassholder for bilde 6" descr="Person holder mobil i hånden innlogget på Helsenorge">
            <a:extLst>
              <a:ext uri="{FF2B5EF4-FFF2-40B4-BE49-F238E27FC236}">
                <a16:creationId xmlns:a16="http://schemas.microsoft.com/office/drawing/2014/main" id="{BF5E9CCD-34B6-224E-8E84-9780D6B9F9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456" r="20456"/>
          <a:stretch/>
        </p:blipFill>
        <p:spPr>
          <a:xfrm>
            <a:off x="6679038" y="2319670"/>
            <a:ext cx="3729654" cy="4196687"/>
          </a:xfrm>
          <a:prstGeom prst="rect">
            <a:avLst/>
          </a:prstGeom>
        </p:spPr>
      </p:pic>
      <p:sp>
        <p:nvSpPr>
          <p:cNvPr id="6" name="Plassholder for dato 5">
            <a:extLst>
              <a:ext uri="{FF2B5EF4-FFF2-40B4-BE49-F238E27FC236}">
                <a16:creationId xmlns:a16="http://schemas.microsoft.com/office/drawing/2014/main" id="{E2008F2F-856C-EE85-DF9F-95D5998905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02978"/>
            <a:ext cx="1550741" cy="365125"/>
          </a:xfrm>
        </p:spPr>
        <p:txBody>
          <a:bodyPr/>
          <a:lstStyle/>
          <a:p>
            <a:r>
              <a:rPr lang="nb-NO" dirty="0"/>
              <a:t>01.10.2025</a:t>
            </a:r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1C17C1C9-371F-0C1F-37AA-3B1DF3ED3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25750" y="6354525"/>
            <a:ext cx="3492500" cy="365125"/>
          </a:xfrm>
        </p:spPr>
        <p:txBody>
          <a:bodyPr/>
          <a:lstStyle/>
          <a:p>
            <a:r>
              <a:rPr lang="nb-NO"/>
              <a:t>Seniornett Gjøvik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2345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7FC237-D6CA-7000-40D8-E09932FB16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C3D518-F05F-5810-836F-169045748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670" y="531129"/>
            <a:ext cx="7439664" cy="591207"/>
          </a:xfrm>
        </p:spPr>
        <p:txBody>
          <a:bodyPr anchor="b">
            <a:noAutofit/>
          </a:bodyPr>
          <a:lstStyle/>
          <a:p>
            <a:r>
              <a:rPr lang="nb-NO" sz="2800" dirty="0"/>
              <a:t>Hvordan brette et papirfly av et A4 ark?</a:t>
            </a:r>
            <a:br>
              <a:rPr lang="nb-NO" sz="2800" dirty="0"/>
            </a:br>
            <a:r>
              <a:rPr lang="nb-NO" sz="2800" dirty="0"/>
              <a:t>Svar fra </a:t>
            </a:r>
            <a:r>
              <a:rPr lang="nb-NO" sz="2800" dirty="0" err="1"/>
              <a:t>Copilot</a:t>
            </a:r>
            <a:endParaRPr lang="nb-NO" sz="2800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5F3983A1-45A5-41CB-3979-79988C1F9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459" y="1560995"/>
            <a:ext cx="7302875" cy="2895749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8ECFE201-E6DF-006E-6DC6-B485AAEDA6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910" y="4507274"/>
            <a:ext cx="6858352" cy="113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06824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44675F-BC0C-2C89-F222-F4D4C9245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106DAC-E505-A29C-7947-A10828AA1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670" y="531129"/>
            <a:ext cx="7439664" cy="591207"/>
          </a:xfrm>
        </p:spPr>
        <p:txBody>
          <a:bodyPr anchor="b">
            <a:noAutofit/>
          </a:bodyPr>
          <a:lstStyle/>
          <a:p>
            <a:r>
              <a:rPr lang="nb-NO" sz="2800" dirty="0"/>
              <a:t>Hvordan brette et papirfly av et A4 ark?</a:t>
            </a:r>
            <a:br>
              <a:rPr lang="nb-NO" sz="2800" dirty="0"/>
            </a:br>
            <a:r>
              <a:rPr lang="nb-NO" sz="2800" dirty="0"/>
              <a:t>Svar fra </a:t>
            </a:r>
            <a:r>
              <a:rPr lang="nb-NO" sz="2800" dirty="0" err="1"/>
              <a:t>ChatGPT</a:t>
            </a:r>
            <a:endParaRPr lang="nb-NO" sz="2800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A377A4C1-1420-0949-37E0-F433DEB52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96" y="1303459"/>
            <a:ext cx="7611763" cy="3435527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AAB4F8CF-7A9F-D5B0-8558-ACF261185D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849" y="4846329"/>
            <a:ext cx="6617782" cy="50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55155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B5A939-EC68-AB14-123C-8A6CBA912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1FE92C-5EA6-D595-06DE-7D3338D03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2" y="591617"/>
            <a:ext cx="7531655" cy="839211"/>
          </a:xfrm>
        </p:spPr>
        <p:txBody>
          <a:bodyPr anchor="t">
            <a:normAutofit/>
          </a:bodyPr>
          <a:lstStyle/>
          <a:p>
            <a:r>
              <a:rPr lang="nb-NO" dirty="0"/>
              <a:t>Hva er kunstig intelligens?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DFF9DDE-2A20-8BF8-7BF7-2FAF3AC4BB20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2353456" y="1660556"/>
            <a:ext cx="6350014" cy="4776537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2500"/>
              </a:spcBef>
              <a:buNone/>
              <a:defRPr/>
            </a:pPr>
            <a:r>
              <a:rPr lang="nb-NO" sz="2800" dirty="0"/>
              <a:t>Kunstig intelligens er en programvare som utfører oppgaver som vanligvis krever menneskelig intelligens. Dette kan være å lære fra data, gjenkjenne mønstre og ta autonome beslutninger.</a:t>
            </a:r>
          </a:p>
          <a:p>
            <a:pPr marL="0" indent="0">
              <a:spcBef>
                <a:spcPts val="2500"/>
              </a:spcBef>
              <a:buNone/>
              <a:defRPr/>
            </a:pPr>
            <a:r>
              <a:rPr lang="nb-NO" sz="2800" dirty="0"/>
              <a:t>Store positive muligheter for effektivisering og produktivitetsvekst, men reiser også viktige spørsmål knyttet til etikk, personvern og sikkerhet.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63462C8A-3009-9214-9105-A14B6A108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994" y="2080223"/>
            <a:ext cx="1892397" cy="366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8347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0426DA-0FA6-0762-4BCC-CD4779AE6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735A01-4A92-2754-4842-FCF8C5124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2" y="591617"/>
            <a:ext cx="7531655" cy="839211"/>
          </a:xfrm>
        </p:spPr>
        <p:txBody>
          <a:bodyPr anchor="t">
            <a:normAutofit fontScale="90000"/>
          </a:bodyPr>
          <a:lstStyle/>
          <a:p>
            <a:r>
              <a:rPr lang="nb-NO" dirty="0"/>
              <a:t>Eksempel på kunstig intelligens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1C7615D-8EF9-E417-900A-B4809D8C35BD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2098623" y="1855428"/>
            <a:ext cx="7045377" cy="4776537"/>
          </a:xfrm>
        </p:spPr>
        <p:txBody>
          <a:bodyPr>
            <a:noAutofit/>
          </a:bodyPr>
          <a:lstStyle/>
          <a:p>
            <a:pPr marL="0" indent="0">
              <a:spcBef>
                <a:spcPts val="2500"/>
              </a:spcBef>
              <a:buNone/>
              <a:defRPr/>
            </a:pPr>
            <a:r>
              <a:rPr lang="nb-NO" sz="2800" dirty="0"/>
              <a:t>Har du noen gang skrevet en melding på mobilen og den foreslår neste ord for deg?</a:t>
            </a:r>
          </a:p>
          <a:p>
            <a:pPr marL="0" indent="0">
              <a:spcBef>
                <a:spcPts val="2500"/>
              </a:spcBef>
              <a:buNone/>
              <a:defRPr/>
            </a:pPr>
            <a:r>
              <a:rPr lang="nb-NO" sz="2800" dirty="0"/>
              <a:t>Tenk på hvordan TV-en i dag kan anbefale deg filmer eller serier du kanskje like, basert på hva du har sett før. </a:t>
            </a:r>
          </a:p>
          <a:p>
            <a:pPr marL="0" indent="0">
              <a:spcBef>
                <a:spcPts val="2500"/>
              </a:spcBef>
              <a:buNone/>
              <a:defRPr/>
            </a:pPr>
            <a:r>
              <a:rPr lang="nb-NO" sz="2800" dirty="0"/>
              <a:t>Det er fordi kunstig intelligens har lært av hva du liker. Litt som en bibliotekar som husker hva du pleier å låne, og foreslår noe lignende.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A0D1CA4-2346-0EB8-49EA-62DFFC34E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48" y="2362145"/>
            <a:ext cx="1679554" cy="267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9840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68BC77-5F15-9668-F8DD-E1C3FA62F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4573" y="541414"/>
            <a:ext cx="5635027" cy="745025"/>
          </a:xfrm>
        </p:spPr>
        <p:txBody>
          <a:bodyPr anchor="b">
            <a:normAutofit/>
          </a:bodyPr>
          <a:lstStyle/>
          <a:p>
            <a:r>
              <a:rPr lang="nb-NO" dirty="0"/>
              <a:t>Verktøy som finnes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13C9DBCC-AFDF-6A8A-7DF6-ADA341F67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573" y="1705186"/>
            <a:ext cx="6369377" cy="4762745"/>
          </a:xfrm>
          <a:prstGeom prst="rect">
            <a:avLst/>
          </a:prstGeom>
        </p:spPr>
      </p:pic>
      <p:pic>
        <p:nvPicPr>
          <p:cNvPr id="6" name="Plassholder for bilde 5">
            <a:extLst>
              <a:ext uri="{FF2B5EF4-FFF2-40B4-BE49-F238E27FC236}">
                <a16:creationId xmlns:a16="http://schemas.microsoft.com/office/drawing/2014/main" id="{F39DAE5D-0524-9DA9-B476-B45F52351EB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 t="8682" b="8682"/>
          <a:stretch/>
        </p:blipFill>
        <p:spPr>
          <a:xfrm>
            <a:off x="0" y="301574"/>
            <a:ext cx="3057525" cy="6316586"/>
          </a:xfrm>
          <a:custGeom>
            <a:avLst/>
            <a:gdLst>
              <a:gd name="connsiteX0" fmla="*/ 0 w 2464240"/>
              <a:gd name="connsiteY0" fmla="*/ 0 h 2997683"/>
              <a:gd name="connsiteX1" fmla="*/ 2464240 w 2464240"/>
              <a:gd name="connsiteY1" fmla="*/ 0 h 2997683"/>
              <a:gd name="connsiteX2" fmla="*/ 2290999 w 2464240"/>
              <a:gd name="connsiteY2" fmla="*/ 70174 h 2997683"/>
              <a:gd name="connsiteX3" fmla="*/ 2177127 w 2464240"/>
              <a:gd name="connsiteY3" fmla="*/ 155877 h 2997683"/>
              <a:gd name="connsiteX4" fmla="*/ 2026073 w 2464240"/>
              <a:gd name="connsiteY4" fmla="*/ 394762 h 2997683"/>
              <a:gd name="connsiteX5" fmla="*/ 1971233 w 2464240"/>
              <a:gd name="connsiteY5" fmla="*/ 643050 h 2997683"/>
              <a:gd name="connsiteX6" fmla="*/ 1967316 w 2464240"/>
              <a:gd name="connsiteY6" fmla="*/ 690649 h 2997683"/>
              <a:gd name="connsiteX7" fmla="*/ 1967316 w 2464240"/>
              <a:gd name="connsiteY7" fmla="*/ 1805434 h 2997683"/>
              <a:gd name="connsiteX8" fmla="*/ 1871958 w 2464240"/>
              <a:gd name="connsiteY8" fmla="*/ 2690861 h 2997683"/>
              <a:gd name="connsiteX9" fmla="*/ 1728188 w 2464240"/>
              <a:gd name="connsiteY9" fmla="*/ 2863248 h 2997683"/>
              <a:gd name="connsiteX10" fmla="*/ 1695137 w 2464240"/>
              <a:gd name="connsiteY10" fmla="*/ 2887445 h 2997683"/>
              <a:gd name="connsiteX11" fmla="*/ 1362977 w 2464240"/>
              <a:gd name="connsiteY11" fmla="*/ 2997683 h 2997683"/>
              <a:gd name="connsiteX12" fmla="*/ 0 w 2464240"/>
              <a:gd name="connsiteY12" fmla="*/ 2997683 h 2997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64240" h="2997683">
                <a:moveTo>
                  <a:pt x="0" y="0"/>
                </a:moveTo>
                <a:lnTo>
                  <a:pt x="2464240" y="0"/>
                </a:lnTo>
                <a:cubicBezTo>
                  <a:pt x="2403494" y="16755"/>
                  <a:pt x="2345165" y="39452"/>
                  <a:pt x="2290999" y="70174"/>
                </a:cubicBezTo>
                <a:cubicBezTo>
                  <a:pt x="2249533" y="93698"/>
                  <a:pt x="2211126" y="122490"/>
                  <a:pt x="2177127" y="155877"/>
                </a:cubicBezTo>
                <a:cubicBezTo>
                  <a:pt x="2111699" y="220170"/>
                  <a:pt x="2061357" y="299808"/>
                  <a:pt x="2026073" y="394762"/>
                </a:cubicBezTo>
                <a:cubicBezTo>
                  <a:pt x="1998714" y="468305"/>
                  <a:pt x="1980475" y="551067"/>
                  <a:pt x="1971233" y="643050"/>
                </a:cubicBezTo>
                <a:cubicBezTo>
                  <a:pt x="1969672" y="658641"/>
                  <a:pt x="1968326" y="674538"/>
                  <a:pt x="1967316" y="690649"/>
                </a:cubicBezTo>
                <a:lnTo>
                  <a:pt x="1967316" y="1805434"/>
                </a:lnTo>
                <a:cubicBezTo>
                  <a:pt x="1967316" y="2253921"/>
                  <a:pt x="1935550" y="2548584"/>
                  <a:pt x="1871958" y="2690861"/>
                </a:cubicBezTo>
                <a:cubicBezTo>
                  <a:pt x="1825198" y="2794575"/>
                  <a:pt x="1748263" y="2848177"/>
                  <a:pt x="1728188" y="2863248"/>
                </a:cubicBezTo>
                <a:cubicBezTo>
                  <a:pt x="1717630" y="2871640"/>
                  <a:pt x="1706582" y="2879696"/>
                  <a:pt x="1695137" y="2887445"/>
                </a:cubicBezTo>
                <a:cubicBezTo>
                  <a:pt x="1597117" y="2953821"/>
                  <a:pt x="1469810" y="2996366"/>
                  <a:pt x="1362977" y="2997683"/>
                </a:cubicBezTo>
                <a:lnTo>
                  <a:pt x="0" y="2997683"/>
                </a:lnTo>
                <a:close/>
              </a:path>
            </a:pathLst>
          </a:custGeom>
          <a:pattFill prst="pct90">
            <a:fgClr>
              <a:srgbClr val="738BAD">
                <a:lumMod val="40000"/>
                <a:lumOff val="60000"/>
              </a:srgbClr>
            </a:fgClr>
            <a:bgClr>
              <a:srgbClr val="FFFFFF"/>
            </a:bgClr>
          </a:pattFill>
        </p:spPr>
      </p:pic>
    </p:spTree>
    <p:extLst>
      <p:ext uri="{BB962C8B-B14F-4D97-AF65-F5344CB8AC3E}">
        <p14:creationId xmlns:p14="http://schemas.microsoft.com/office/powerpoint/2010/main" val="106417643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720518-9BB8-EE73-8442-959F2165D3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8E6CA6-B03D-D98F-64C2-D718A1675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9564" y="1086787"/>
            <a:ext cx="5635027" cy="745025"/>
          </a:xfrm>
        </p:spPr>
        <p:txBody>
          <a:bodyPr anchor="b">
            <a:normAutofit fontScale="90000"/>
          </a:bodyPr>
          <a:lstStyle/>
          <a:p>
            <a:r>
              <a:rPr lang="nb-NO" dirty="0"/>
              <a:t>Hva er forskjellen i forhold til Google?</a:t>
            </a:r>
          </a:p>
        </p:txBody>
      </p:sp>
      <p:pic>
        <p:nvPicPr>
          <p:cNvPr id="6" name="Plassholder for bilde 5">
            <a:extLst>
              <a:ext uri="{FF2B5EF4-FFF2-40B4-BE49-F238E27FC236}">
                <a16:creationId xmlns:a16="http://schemas.microsoft.com/office/drawing/2014/main" id="{5A7D49A7-F606-77A0-44A7-FD973BCF065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8682" b="8682"/>
          <a:stretch/>
        </p:blipFill>
        <p:spPr>
          <a:xfrm>
            <a:off x="0" y="301574"/>
            <a:ext cx="3057525" cy="6316586"/>
          </a:xfrm>
          <a:custGeom>
            <a:avLst/>
            <a:gdLst>
              <a:gd name="connsiteX0" fmla="*/ 0 w 2464240"/>
              <a:gd name="connsiteY0" fmla="*/ 0 h 2997683"/>
              <a:gd name="connsiteX1" fmla="*/ 2464240 w 2464240"/>
              <a:gd name="connsiteY1" fmla="*/ 0 h 2997683"/>
              <a:gd name="connsiteX2" fmla="*/ 2290999 w 2464240"/>
              <a:gd name="connsiteY2" fmla="*/ 70174 h 2997683"/>
              <a:gd name="connsiteX3" fmla="*/ 2177127 w 2464240"/>
              <a:gd name="connsiteY3" fmla="*/ 155877 h 2997683"/>
              <a:gd name="connsiteX4" fmla="*/ 2026073 w 2464240"/>
              <a:gd name="connsiteY4" fmla="*/ 394762 h 2997683"/>
              <a:gd name="connsiteX5" fmla="*/ 1971233 w 2464240"/>
              <a:gd name="connsiteY5" fmla="*/ 643050 h 2997683"/>
              <a:gd name="connsiteX6" fmla="*/ 1967316 w 2464240"/>
              <a:gd name="connsiteY6" fmla="*/ 690649 h 2997683"/>
              <a:gd name="connsiteX7" fmla="*/ 1967316 w 2464240"/>
              <a:gd name="connsiteY7" fmla="*/ 1805434 h 2997683"/>
              <a:gd name="connsiteX8" fmla="*/ 1871958 w 2464240"/>
              <a:gd name="connsiteY8" fmla="*/ 2690861 h 2997683"/>
              <a:gd name="connsiteX9" fmla="*/ 1728188 w 2464240"/>
              <a:gd name="connsiteY9" fmla="*/ 2863248 h 2997683"/>
              <a:gd name="connsiteX10" fmla="*/ 1695137 w 2464240"/>
              <a:gd name="connsiteY10" fmla="*/ 2887445 h 2997683"/>
              <a:gd name="connsiteX11" fmla="*/ 1362977 w 2464240"/>
              <a:gd name="connsiteY11" fmla="*/ 2997683 h 2997683"/>
              <a:gd name="connsiteX12" fmla="*/ 0 w 2464240"/>
              <a:gd name="connsiteY12" fmla="*/ 2997683 h 2997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64240" h="2997683">
                <a:moveTo>
                  <a:pt x="0" y="0"/>
                </a:moveTo>
                <a:lnTo>
                  <a:pt x="2464240" y="0"/>
                </a:lnTo>
                <a:cubicBezTo>
                  <a:pt x="2403494" y="16755"/>
                  <a:pt x="2345165" y="39452"/>
                  <a:pt x="2290999" y="70174"/>
                </a:cubicBezTo>
                <a:cubicBezTo>
                  <a:pt x="2249533" y="93698"/>
                  <a:pt x="2211126" y="122490"/>
                  <a:pt x="2177127" y="155877"/>
                </a:cubicBezTo>
                <a:cubicBezTo>
                  <a:pt x="2111699" y="220170"/>
                  <a:pt x="2061357" y="299808"/>
                  <a:pt x="2026073" y="394762"/>
                </a:cubicBezTo>
                <a:cubicBezTo>
                  <a:pt x="1998714" y="468305"/>
                  <a:pt x="1980475" y="551067"/>
                  <a:pt x="1971233" y="643050"/>
                </a:cubicBezTo>
                <a:cubicBezTo>
                  <a:pt x="1969672" y="658641"/>
                  <a:pt x="1968326" y="674538"/>
                  <a:pt x="1967316" y="690649"/>
                </a:cubicBezTo>
                <a:lnTo>
                  <a:pt x="1967316" y="1805434"/>
                </a:lnTo>
                <a:cubicBezTo>
                  <a:pt x="1967316" y="2253921"/>
                  <a:pt x="1935550" y="2548584"/>
                  <a:pt x="1871958" y="2690861"/>
                </a:cubicBezTo>
                <a:cubicBezTo>
                  <a:pt x="1825198" y="2794575"/>
                  <a:pt x="1748263" y="2848177"/>
                  <a:pt x="1728188" y="2863248"/>
                </a:cubicBezTo>
                <a:cubicBezTo>
                  <a:pt x="1717630" y="2871640"/>
                  <a:pt x="1706582" y="2879696"/>
                  <a:pt x="1695137" y="2887445"/>
                </a:cubicBezTo>
                <a:cubicBezTo>
                  <a:pt x="1597117" y="2953821"/>
                  <a:pt x="1469810" y="2996366"/>
                  <a:pt x="1362977" y="2997683"/>
                </a:cubicBezTo>
                <a:lnTo>
                  <a:pt x="0" y="2997683"/>
                </a:lnTo>
                <a:close/>
              </a:path>
            </a:pathLst>
          </a:custGeom>
          <a:pattFill prst="pct90">
            <a:fgClr>
              <a:srgbClr val="738BAD">
                <a:lumMod val="40000"/>
                <a:lumOff val="60000"/>
              </a:srgbClr>
            </a:fgClr>
            <a:bgClr>
              <a:srgbClr val="FFFFFF"/>
            </a:bgClr>
          </a:pattFill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E2AD5836-56E4-D175-A64B-CD8A027E9671}"/>
              </a:ext>
            </a:extLst>
          </p:cNvPr>
          <p:cNvSpPr txBox="1"/>
          <p:nvPr/>
        </p:nvSpPr>
        <p:spPr>
          <a:xfrm>
            <a:off x="2672255" y="1970689"/>
            <a:ext cx="63692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Google er som et stort bibliotek eller et oppslagsverk.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Google gir deg lenker til nettsider hvor du kan finne informasjonen. Det er du selv som må klikke deg inn, lese og finne svarene.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Copilot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ChatGPT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gir deg svar og hjelp direkte som en samtalepartner eller assistent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0D0BDDBD-1092-AA03-72CD-8BD33BA1A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9353" y="5106503"/>
            <a:ext cx="1241194" cy="151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22034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16C0E5-FDAD-FA85-1B6B-C7DB9E0A1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3B8CB14-8C37-B650-E5E3-B648D6FB9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9564" y="1086787"/>
            <a:ext cx="5635027" cy="745025"/>
          </a:xfrm>
        </p:spPr>
        <p:txBody>
          <a:bodyPr anchor="b">
            <a:normAutofit/>
          </a:bodyPr>
          <a:lstStyle/>
          <a:p>
            <a:r>
              <a:rPr lang="nb-NO" dirty="0" err="1"/>
              <a:t>ChatGPT</a:t>
            </a:r>
            <a:r>
              <a:rPr lang="nb-NO" dirty="0"/>
              <a:t> og </a:t>
            </a:r>
            <a:r>
              <a:rPr lang="nb-NO" dirty="0" err="1"/>
              <a:t>Copilot</a:t>
            </a:r>
            <a:endParaRPr lang="nb-NO" dirty="0"/>
          </a:p>
        </p:txBody>
      </p:sp>
      <p:pic>
        <p:nvPicPr>
          <p:cNvPr id="6" name="Plassholder for bilde 5">
            <a:extLst>
              <a:ext uri="{FF2B5EF4-FFF2-40B4-BE49-F238E27FC236}">
                <a16:creationId xmlns:a16="http://schemas.microsoft.com/office/drawing/2014/main" id="{82C0BE4A-3CEC-F30E-225D-DA6D27E36D1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8682" b="8682"/>
          <a:stretch/>
        </p:blipFill>
        <p:spPr>
          <a:xfrm>
            <a:off x="0" y="301574"/>
            <a:ext cx="3057525" cy="6316586"/>
          </a:xfrm>
          <a:custGeom>
            <a:avLst/>
            <a:gdLst>
              <a:gd name="connsiteX0" fmla="*/ 0 w 2464240"/>
              <a:gd name="connsiteY0" fmla="*/ 0 h 2997683"/>
              <a:gd name="connsiteX1" fmla="*/ 2464240 w 2464240"/>
              <a:gd name="connsiteY1" fmla="*/ 0 h 2997683"/>
              <a:gd name="connsiteX2" fmla="*/ 2290999 w 2464240"/>
              <a:gd name="connsiteY2" fmla="*/ 70174 h 2997683"/>
              <a:gd name="connsiteX3" fmla="*/ 2177127 w 2464240"/>
              <a:gd name="connsiteY3" fmla="*/ 155877 h 2997683"/>
              <a:gd name="connsiteX4" fmla="*/ 2026073 w 2464240"/>
              <a:gd name="connsiteY4" fmla="*/ 394762 h 2997683"/>
              <a:gd name="connsiteX5" fmla="*/ 1971233 w 2464240"/>
              <a:gd name="connsiteY5" fmla="*/ 643050 h 2997683"/>
              <a:gd name="connsiteX6" fmla="*/ 1967316 w 2464240"/>
              <a:gd name="connsiteY6" fmla="*/ 690649 h 2997683"/>
              <a:gd name="connsiteX7" fmla="*/ 1967316 w 2464240"/>
              <a:gd name="connsiteY7" fmla="*/ 1805434 h 2997683"/>
              <a:gd name="connsiteX8" fmla="*/ 1871958 w 2464240"/>
              <a:gd name="connsiteY8" fmla="*/ 2690861 h 2997683"/>
              <a:gd name="connsiteX9" fmla="*/ 1728188 w 2464240"/>
              <a:gd name="connsiteY9" fmla="*/ 2863248 h 2997683"/>
              <a:gd name="connsiteX10" fmla="*/ 1695137 w 2464240"/>
              <a:gd name="connsiteY10" fmla="*/ 2887445 h 2997683"/>
              <a:gd name="connsiteX11" fmla="*/ 1362977 w 2464240"/>
              <a:gd name="connsiteY11" fmla="*/ 2997683 h 2997683"/>
              <a:gd name="connsiteX12" fmla="*/ 0 w 2464240"/>
              <a:gd name="connsiteY12" fmla="*/ 2997683 h 2997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64240" h="2997683">
                <a:moveTo>
                  <a:pt x="0" y="0"/>
                </a:moveTo>
                <a:lnTo>
                  <a:pt x="2464240" y="0"/>
                </a:lnTo>
                <a:cubicBezTo>
                  <a:pt x="2403494" y="16755"/>
                  <a:pt x="2345165" y="39452"/>
                  <a:pt x="2290999" y="70174"/>
                </a:cubicBezTo>
                <a:cubicBezTo>
                  <a:pt x="2249533" y="93698"/>
                  <a:pt x="2211126" y="122490"/>
                  <a:pt x="2177127" y="155877"/>
                </a:cubicBezTo>
                <a:cubicBezTo>
                  <a:pt x="2111699" y="220170"/>
                  <a:pt x="2061357" y="299808"/>
                  <a:pt x="2026073" y="394762"/>
                </a:cubicBezTo>
                <a:cubicBezTo>
                  <a:pt x="1998714" y="468305"/>
                  <a:pt x="1980475" y="551067"/>
                  <a:pt x="1971233" y="643050"/>
                </a:cubicBezTo>
                <a:cubicBezTo>
                  <a:pt x="1969672" y="658641"/>
                  <a:pt x="1968326" y="674538"/>
                  <a:pt x="1967316" y="690649"/>
                </a:cubicBezTo>
                <a:lnTo>
                  <a:pt x="1967316" y="1805434"/>
                </a:lnTo>
                <a:cubicBezTo>
                  <a:pt x="1967316" y="2253921"/>
                  <a:pt x="1935550" y="2548584"/>
                  <a:pt x="1871958" y="2690861"/>
                </a:cubicBezTo>
                <a:cubicBezTo>
                  <a:pt x="1825198" y="2794575"/>
                  <a:pt x="1748263" y="2848177"/>
                  <a:pt x="1728188" y="2863248"/>
                </a:cubicBezTo>
                <a:cubicBezTo>
                  <a:pt x="1717630" y="2871640"/>
                  <a:pt x="1706582" y="2879696"/>
                  <a:pt x="1695137" y="2887445"/>
                </a:cubicBezTo>
                <a:cubicBezTo>
                  <a:pt x="1597117" y="2953821"/>
                  <a:pt x="1469810" y="2996366"/>
                  <a:pt x="1362977" y="2997683"/>
                </a:cubicBezTo>
                <a:lnTo>
                  <a:pt x="0" y="2997683"/>
                </a:lnTo>
                <a:close/>
              </a:path>
            </a:pathLst>
          </a:custGeom>
          <a:pattFill prst="pct90">
            <a:fgClr>
              <a:srgbClr val="738BAD">
                <a:lumMod val="40000"/>
                <a:lumOff val="60000"/>
              </a:srgbClr>
            </a:fgClr>
            <a:bgClr>
              <a:srgbClr val="FFFFFF"/>
            </a:bgClr>
          </a:pattFill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2BA4FA59-2E78-DAAF-08F4-01C9D50779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9118" y="2300642"/>
            <a:ext cx="6255870" cy="3737551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3B1EBF55-5C6C-AE6F-A76A-8FD021995B79}"/>
              </a:ext>
            </a:extLst>
          </p:cNvPr>
          <p:cNvSpPr txBox="1"/>
          <p:nvPr/>
        </p:nvSpPr>
        <p:spPr>
          <a:xfrm>
            <a:off x="2965864" y="4414664"/>
            <a:ext cx="2542826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600" dirty="0" err="1">
                <a:solidFill>
                  <a:srgbClr val="0070C0"/>
                </a:solidFill>
              </a:rPr>
              <a:t>ChatGPT</a:t>
            </a:r>
            <a:r>
              <a:rPr lang="nb-NO" sz="1600" dirty="0">
                <a:solidFill>
                  <a:srgbClr val="0070C0"/>
                </a:solidFill>
              </a:rPr>
              <a:t> fungerer på de fleste enheter, som gratis eller betalt versjon. </a:t>
            </a:r>
            <a:r>
              <a:rPr lang="nb-NO" sz="1600" dirty="0" err="1">
                <a:solidFill>
                  <a:srgbClr val="0070C0"/>
                </a:solidFill>
              </a:rPr>
              <a:t>ChatGPT</a:t>
            </a:r>
            <a:r>
              <a:rPr lang="nb-NO" sz="1600" dirty="0">
                <a:solidFill>
                  <a:srgbClr val="0070C0"/>
                </a:solidFill>
              </a:rPr>
              <a:t> Plus koster 220 kr i måneden.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777B58F1-D24F-2812-532E-A307EDDB0E99}"/>
              </a:ext>
            </a:extLst>
          </p:cNvPr>
          <p:cNvSpPr txBox="1"/>
          <p:nvPr/>
        </p:nvSpPr>
        <p:spPr>
          <a:xfrm>
            <a:off x="6178137" y="4485611"/>
            <a:ext cx="2542826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600" dirty="0" err="1">
                <a:solidFill>
                  <a:srgbClr val="0070C0"/>
                </a:solidFill>
              </a:rPr>
              <a:t>Copilot</a:t>
            </a:r>
            <a:r>
              <a:rPr lang="nb-NO" sz="1600" dirty="0">
                <a:solidFill>
                  <a:srgbClr val="0070C0"/>
                </a:solidFill>
              </a:rPr>
              <a:t> fungerer på de fleste enheter. Microsoft 365 </a:t>
            </a:r>
            <a:r>
              <a:rPr lang="nb-NO" sz="1600" dirty="0" err="1">
                <a:solidFill>
                  <a:srgbClr val="0070C0"/>
                </a:solidFill>
              </a:rPr>
              <a:t>Copilot</a:t>
            </a:r>
            <a:r>
              <a:rPr lang="nb-NO" sz="1600" dirty="0">
                <a:solidFill>
                  <a:srgbClr val="0070C0"/>
                </a:solidFill>
              </a:rPr>
              <a:t> kreves for å bli brukt i </a:t>
            </a:r>
            <a:r>
              <a:rPr lang="nb-NO" sz="1600" dirty="0" err="1">
                <a:solidFill>
                  <a:srgbClr val="0070C0"/>
                </a:solidFill>
              </a:rPr>
              <a:t>f.eks</a:t>
            </a:r>
            <a:r>
              <a:rPr lang="nb-NO" sz="1600" dirty="0">
                <a:solidFill>
                  <a:srgbClr val="0070C0"/>
                </a:solidFill>
              </a:rPr>
              <a:t> Word.</a:t>
            </a:r>
          </a:p>
        </p:txBody>
      </p:sp>
    </p:spTree>
    <p:extLst>
      <p:ext uri="{BB962C8B-B14F-4D97-AF65-F5344CB8AC3E}">
        <p14:creationId xmlns:p14="http://schemas.microsoft.com/office/powerpoint/2010/main" val="156779984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4AD748-F2F0-8C08-C25D-1D2AAFBD92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de 19">
            <a:extLst>
              <a:ext uri="{FF2B5EF4-FFF2-40B4-BE49-F238E27FC236}">
                <a16:creationId xmlns:a16="http://schemas.microsoft.com/office/drawing/2014/main" id="{542D054D-B06E-7867-A349-4C270635B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084" y="1601683"/>
            <a:ext cx="2566495" cy="2223992"/>
          </a:xfrm>
          <a:prstGeom prst="rect">
            <a:avLst/>
          </a:prstGeom>
        </p:spPr>
      </p:pic>
      <p:sp>
        <p:nvSpPr>
          <p:cNvPr id="23" name="TekstSylinder 22">
            <a:extLst>
              <a:ext uri="{FF2B5EF4-FFF2-40B4-BE49-F238E27FC236}">
                <a16:creationId xmlns:a16="http://schemas.microsoft.com/office/drawing/2014/main" id="{892D8AE8-8D1F-815E-E2C6-CEBCD274C4FE}"/>
              </a:ext>
            </a:extLst>
          </p:cNvPr>
          <p:cNvSpPr txBox="1"/>
          <p:nvPr/>
        </p:nvSpPr>
        <p:spPr>
          <a:xfrm>
            <a:off x="3562390" y="1696671"/>
            <a:ext cx="52605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err="1"/>
              <a:t>ChatGPT</a:t>
            </a:r>
            <a:r>
              <a:rPr lang="nb-NO" sz="2800" dirty="0"/>
              <a:t> fungerer stort sett på alle enheter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800" dirty="0"/>
              <a:t>Mac (Apple) og Windows pc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800" dirty="0" err="1"/>
              <a:t>iPhone</a:t>
            </a:r>
            <a:r>
              <a:rPr lang="nb-NO" sz="2800" dirty="0"/>
              <a:t> og </a:t>
            </a:r>
            <a:r>
              <a:rPr lang="nb-NO" sz="2800" dirty="0" err="1"/>
              <a:t>iPad</a:t>
            </a:r>
            <a:endParaRPr lang="nb-NO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800" dirty="0"/>
              <a:t>Android mobil</a:t>
            </a:r>
          </a:p>
        </p:txBody>
      </p:sp>
      <p:sp>
        <p:nvSpPr>
          <p:cNvPr id="25" name="Tittel 24">
            <a:extLst>
              <a:ext uri="{FF2B5EF4-FFF2-40B4-BE49-F238E27FC236}">
                <a16:creationId xmlns:a16="http://schemas.microsoft.com/office/drawing/2014/main" id="{B2ADBB5F-033C-551A-631F-9BAD8978A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0695" y="606713"/>
            <a:ext cx="5421492" cy="679580"/>
          </a:xfrm>
        </p:spPr>
        <p:txBody>
          <a:bodyPr>
            <a:normAutofit fontScale="90000"/>
          </a:bodyPr>
          <a:lstStyle/>
          <a:p>
            <a:r>
              <a:rPr lang="nb-NO" dirty="0"/>
              <a:t>Installere </a:t>
            </a:r>
            <a:r>
              <a:rPr lang="nb-NO" dirty="0" err="1"/>
              <a:t>ChatGPT</a:t>
            </a:r>
            <a:endParaRPr lang="nb-NO" dirty="0"/>
          </a:p>
        </p:txBody>
      </p:sp>
      <p:pic>
        <p:nvPicPr>
          <p:cNvPr id="27" name="Bilde 26">
            <a:extLst>
              <a:ext uri="{FF2B5EF4-FFF2-40B4-BE49-F238E27FC236}">
                <a16:creationId xmlns:a16="http://schemas.microsoft.com/office/drawing/2014/main" id="{9D2B1915-F1BA-B688-82F4-D111A6D9A3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84" y="4565726"/>
            <a:ext cx="2566496" cy="2079234"/>
          </a:xfrm>
          <a:prstGeom prst="rect">
            <a:avLst/>
          </a:prstGeom>
        </p:spPr>
      </p:pic>
      <p:pic>
        <p:nvPicPr>
          <p:cNvPr id="29" name="Bilde 28">
            <a:extLst>
              <a:ext uri="{FF2B5EF4-FFF2-40B4-BE49-F238E27FC236}">
                <a16:creationId xmlns:a16="http://schemas.microsoft.com/office/drawing/2014/main" id="{6614040E-A2FD-8459-371E-B67A0AC612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6422" y="4349853"/>
            <a:ext cx="2214753" cy="2295107"/>
          </a:xfrm>
          <a:prstGeom prst="rect">
            <a:avLst/>
          </a:prstGeom>
        </p:spPr>
      </p:pic>
      <p:sp>
        <p:nvSpPr>
          <p:cNvPr id="31" name="TekstSylinder 30">
            <a:extLst>
              <a:ext uri="{FF2B5EF4-FFF2-40B4-BE49-F238E27FC236}">
                <a16:creationId xmlns:a16="http://schemas.microsoft.com/office/drawing/2014/main" id="{7F5A4CDB-29D9-E75A-C3D4-E45D8E0AE989}"/>
              </a:ext>
            </a:extLst>
          </p:cNvPr>
          <p:cNvSpPr txBox="1"/>
          <p:nvPr/>
        </p:nvSpPr>
        <p:spPr>
          <a:xfrm>
            <a:off x="4503256" y="4653666"/>
            <a:ext cx="1759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>
                <a:solidFill>
                  <a:srgbClr val="FF0000"/>
                </a:solidFill>
              </a:rPr>
              <a:t>Play butikk på</a:t>
            </a:r>
          </a:p>
          <a:p>
            <a:r>
              <a:rPr lang="nb-NO" b="1" dirty="0">
                <a:solidFill>
                  <a:srgbClr val="FF0000"/>
                </a:solidFill>
              </a:rPr>
              <a:t>Android mobil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89244C37-BF95-D089-07CF-8DE1383E0EAA}"/>
              </a:ext>
            </a:extLst>
          </p:cNvPr>
          <p:cNvSpPr txBox="1"/>
          <p:nvPr/>
        </p:nvSpPr>
        <p:spPr>
          <a:xfrm>
            <a:off x="2935133" y="5576087"/>
            <a:ext cx="1815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>
                <a:solidFill>
                  <a:srgbClr val="FF0000"/>
                </a:solidFill>
              </a:rPr>
              <a:t>App Store på</a:t>
            </a:r>
          </a:p>
          <a:p>
            <a:r>
              <a:rPr lang="nb-NO" b="1" dirty="0" err="1">
                <a:solidFill>
                  <a:srgbClr val="FF0000"/>
                </a:solidFill>
              </a:rPr>
              <a:t>iPad</a:t>
            </a:r>
            <a:r>
              <a:rPr lang="nb-NO" b="1" dirty="0">
                <a:solidFill>
                  <a:srgbClr val="FF0000"/>
                </a:solidFill>
              </a:rPr>
              <a:t> og </a:t>
            </a:r>
            <a:r>
              <a:rPr lang="nb-NO" b="1" dirty="0" err="1">
                <a:solidFill>
                  <a:srgbClr val="FF0000"/>
                </a:solidFill>
              </a:rPr>
              <a:t>iPhone</a:t>
            </a:r>
            <a:endParaRPr lang="nb-NO" b="1" dirty="0">
              <a:solidFill>
                <a:srgbClr val="FF0000"/>
              </a:solidFill>
            </a:endParaRPr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0C846AB6-30E2-00D0-44FA-5D1D2F266337}"/>
              </a:ext>
            </a:extLst>
          </p:cNvPr>
          <p:cNvSpPr txBox="1"/>
          <p:nvPr/>
        </p:nvSpPr>
        <p:spPr>
          <a:xfrm>
            <a:off x="321084" y="1259322"/>
            <a:ext cx="2513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>
                <a:solidFill>
                  <a:srgbClr val="FF0000"/>
                </a:solidFill>
              </a:rPr>
              <a:t>Microsoft Store på pc</a:t>
            </a:r>
          </a:p>
        </p:txBody>
      </p:sp>
    </p:spTree>
    <p:extLst>
      <p:ext uri="{BB962C8B-B14F-4D97-AF65-F5344CB8AC3E}">
        <p14:creationId xmlns:p14="http://schemas.microsoft.com/office/powerpoint/2010/main" val="253028539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B6DE78-70FF-AE4F-DFC4-45D8AAE9C2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kstSylinder 22">
            <a:extLst>
              <a:ext uri="{FF2B5EF4-FFF2-40B4-BE49-F238E27FC236}">
                <a16:creationId xmlns:a16="http://schemas.microsoft.com/office/drawing/2014/main" id="{E3856B8E-C227-38D0-8E00-F9F729A7DAFC}"/>
              </a:ext>
            </a:extLst>
          </p:cNvPr>
          <p:cNvSpPr txBox="1"/>
          <p:nvPr/>
        </p:nvSpPr>
        <p:spPr>
          <a:xfrm>
            <a:off x="3562390" y="1696671"/>
            <a:ext cx="52605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err="1"/>
              <a:t>Copilot</a:t>
            </a:r>
            <a:r>
              <a:rPr lang="nb-NO" sz="2800" dirty="0"/>
              <a:t> fungerer stort sett på alle enheter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800" dirty="0"/>
              <a:t>Mac (Apple) og Windows pc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800" dirty="0" err="1"/>
              <a:t>iPhone</a:t>
            </a:r>
            <a:r>
              <a:rPr lang="nb-NO" sz="2800" dirty="0"/>
              <a:t> og </a:t>
            </a:r>
            <a:r>
              <a:rPr lang="nb-NO" sz="2800" dirty="0" err="1"/>
              <a:t>iPad</a:t>
            </a:r>
            <a:endParaRPr lang="nb-NO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800" dirty="0"/>
              <a:t>Android mobil</a:t>
            </a:r>
          </a:p>
        </p:txBody>
      </p:sp>
      <p:sp>
        <p:nvSpPr>
          <p:cNvPr id="25" name="Tittel 24">
            <a:extLst>
              <a:ext uri="{FF2B5EF4-FFF2-40B4-BE49-F238E27FC236}">
                <a16:creationId xmlns:a16="http://schemas.microsoft.com/office/drawing/2014/main" id="{2CB5B373-7165-EBAD-9BB5-F972052DF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0695" y="606713"/>
            <a:ext cx="5421492" cy="679580"/>
          </a:xfrm>
        </p:spPr>
        <p:txBody>
          <a:bodyPr>
            <a:normAutofit fontScale="90000"/>
          </a:bodyPr>
          <a:lstStyle/>
          <a:p>
            <a:r>
              <a:rPr lang="nb-NO" dirty="0"/>
              <a:t>Installere </a:t>
            </a:r>
            <a:r>
              <a:rPr lang="nb-NO" dirty="0" err="1"/>
              <a:t>Copilot</a:t>
            </a:r>
            <a:endParaRPr lang="nb-NO" dirty="0"/>
          </a:p>
        </p:txBody>
      </p:sp>
      <p:sp>
        <p:nvSpPr>
          <p:cNvPr id="31" name="TekstSylinder 30">
            <a:extLst>
              <a:ext uri="{FF2B5EF4-FFF2-40B4-BE49-F238E27FC236}">
                <a16:creationId xmlns:a16="http://schemas.microsoft.com/office/drawing/2014/main" id="{FD7FE959-6387-0CED-CF7A-3FA0799619B1}"/>
              </a:ext>
            </a:extLst>
          </p:cNvPr>
          <p:cNvSpPr txBox="1"/>
          <p:nvPr/>
        </p:nvSpPr>
        <p:spPr>
          <a:xfrm>
            <a:off x="4503256" y="4653666"/>
            <a:ext cx="1759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>
                <a:solidFill>
                  <a:srgbClr val="FF0000"/>
                </a:solidFill>
              </a:rPr>
              <a:t>Play butikk på</a:t>
            </a:r>
          </a:p>
          <a:p>
            <a:r>
              <a:rPr lang="nb-NO" b="1" dirty="0">
                <a:solidFill>
                  <a:srgbClr val="FF0000"/>
                </a:solidFill>
              </a:rPr>
              <a:t>Android mobil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CCF23A3B-1E70-83FF-A2B0-C340F7B125CF}"/>
              </a:ext>
            </a:extLst>
          </p:cNvPr>
          <p:cNvSpPr txBox="1"/>
          <p:nvPr/>
        </p:nvSpPr>
        <p:spPr>
          <a:xfrm>
            <a:off x="2935133" y="5576087"/>
            <a:ext cx="1815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>
                <a:solidFill>
                  <a:srgbClr val="FF0000"/>
                </a:solidFill>
              </a:rPr>
              <a:t>App Store på</a:t>
            </a:r>
          </a:p>
          <a:p>
            <a:r>
              <a:rPr lang="nb-NO" b="1" dirty="0" err="1">
                <a:solidFill>
                  <a:srgbClr val="FF0000"/>
                </a:solidFill>
              </a:rPr>
              <a:t>iPad</a:t>
            </a:r>
            <a:r>
              <a:rPr lang="nb-NO" b="1" dirty="0">
                <a:solidFill>
                  <a:srgbClr val="FF0000"/>
                </a:solidFill>
              </a:rPr>
              <a:t> og </a:t>
            </a:r>
            <a:r>
              <a:rPr lang="nb-NO" b="1" dirty="0" err="1">
                <a:solidFill>
                  <a:srgbClr val="FF0000"/>
                </a:solidFill>
              </a:rPr>
              <a:t>iPhone</a:t>
            </a:r>
            <a:endParaRPr lang="nb-NO" b="1" dirty="0">
              <a:solidFill>
                <a:srgbClr val="FF0000"/>
              </a:solidFill>
            </a:endParaRPr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6B05B062-B444-8FA9-4FD2-0157D114EDC5}"/>
              </a:ext>
            </a:extLst>
          </p:cNvPr>
          <p:cNvSpPr txBox="1"/>
          <p:nvPr/>
        </p:nvSpPr>
        <p:spPr>
          <a:xfrm>
            <a:off x="321084" y="1259322"/>
            <a:ext cx="2513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>
                <a:solidFill>
                  <a:srgbClr val="FF0000"/>
                </a:solidFill>
              </a:rPr>
              <a:t>Microsoft Store på pc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101E4ADA-4AD4-1554-E7C0-6DBE47513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307" y="1696671"/>
            <a:ext cx="2454049" cy="2246769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2E68505E-6FE3-B13A-231B-AFE1208FDF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6391" y="4051156"/>
            <a:ext cx="2228965" cy="2806844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2396EBC2-4587-F44F-729C-8E8DE929C9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44" y="4451226"/>
            <a:ext cx="2330570" cy="200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13390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69F15F-67EC-8E10-840A-EF92ECC2B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2" y="307836"/>
            <a:ext cx="7531655" cy="638096"/>
          </a:xfrm>
        </p:spPr>
        <p:txBody>
          <a:bodyPr anchor="t">
            <a:normAutofit/>
          </a:bodyPr>
          <a:lstStyle/>
          <a:p>
            <a:r>
              <a:rPr lang="nb-NO" sz="3600" dirty="0" err="1"/>
              <a:t>ChatGPT</a:t>
            </a:r>
            <a:r>
              <a:rPr lang="nb-NO" sz="3600" dirty="0"/>
              <a:t> kontra </a:t>
            </a:r>
            <a:r>
              <a:rPr lang="nb-NO" sz="3600" dirty="0" err="1"/>
              <a:t>Copilot</a:t>
            </a:r>
            <a:endParaRPr lang="nb-NO" sz="3600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31C9D7FB-20C5-9C8A-7BF5-6C2A2DF9D1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0530" y="1305356"/>
            <a:ext cx="4462545" cy="537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1700" dirty="0" err="1"/>
              <a:t>Copilot</a:t>
            </a:r>
            <a:r>
              <a:rPr lang="nb-NO" sz="1700" dirty="0"/>
              <a:t> gratisfunksjon kan brukes selv om du ikke har MS365. Gir tilgang til mange funksjoner:</a:t>
            </a:r>
          </a:p>
          <a:p>
            <a:r>
              <a:rPr lang="nb-NO" sz="1700" dirty="0"/>
              <a:t>Læring og forklaring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sz="1500" dirty="0"/>
              <a:t>Matte, fysikk, </a:t>
            </a:r>
            <a:r>
              <a:rPr lang="nb-NO" sz="1500" dirty="0" err="1"/>
              <a:t>osv</a:t>
            </a:r>
            <a:endParaRPr lang="nb-NO" sz="1500" dirty="0"/>
          </a:p>
          <a:p>
            <a:r>
              <a:rPr lang="nb-NO" sz="1700" dirty="0"/>
              <a:t>Skriving og kreativitet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sz="1500" dirty="0"/>
              <a:t>Artikler, dikt, taler, </a:t>
            </a:r>
            <a:r>
              <a:rPr lang="nb-NO" sz="1500" dirty="0" err="1"/>
              <a:t>osv</a:t>
            </a:r>
            <a:endParaRPr lang="nb-NO" sz="15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nb-NO" sz="1500" dirty="0"/>
              <a:t>VC og søknader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sz="1500" dirty="0"/>
              <a:t>Lage historier</a:t>
            </a:r>
          </a:p>
          <a:p>
            <a:r>
              <a:rPr lang="nb-NO" sz="1700" dirty="0"/>
              <a:t>Forslag til middager, </a:t>
            </a:r>
            <a:r>
              <a:rPr lang="nb-NO" sz="1700" dirty="0" err="1"/>
              <a:t>treningsprogr</a:t>
            </a:r>
            <a:r>
              <a:rPr lang="nb-NO" sz="1700" dirty="0"/>
              <a:t>., hjelp med beslutninger</a:t>
            </a:r>
          </a:p>
          <a:p>
            <a:r>
              <a:rPr lang="nb-NO" sz="1700" dirty="0"/>
              <a:t>Bildegenerering og redigering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sz="1500" dirty="0"/>
              <a:t>Inspirasjon til design, logoer, </a:t>
            </a:r>
            <a:r>
              <a:rPr lang="nb-NO" sz="1500" dirty="0" err="1"/>
              <a:t>osv</a:t>
            </a:r>
            <a:endParaRPr lang="nb-NO" sz="1500" dirty="0"/>
          </a:p>
          <a:p>
            <a:r>
              <a:rPr lang="nb-NO" sz="1700" dirty="0"/>
              <a:t>Stemmechat</a:t>
            </a:r>
          </a:p>
          <a:p>
            <a:pPr marL="0" indent="0">
              <a:buNone/>
            </a:pPr>
            <a:r>
              <a:rPr lang="nb-NO" sz="1700" dirty="0"/>
              <a:t>Ved å installere MS365 får du avanserte funksjoner i Word, Excel osv.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F998EC8A-06EC-EC7B-3E1D-8D16F86670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54824" y="1407831"/>
            <a:ext cx="4074319" cy="434022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dirty="0"/>
              <a:t>Med gratisversjon av </a:t>
            </a:r>
            <a:r>
              <a:rPr lang="nb-NO" dirty="0" err="1"/>
              <a:t>ChatGPT</a:t>
            </a:r>
            <a:r>
              <a:rPr lang="nb-NO" dirty="0"/>
              <a:t> kan du </a:t>
            </a:r>
          </a:p>
          <a:p>
            <a:r>
              <a:rPr lang="nb-NO" dirty="0"/>
              <a:t>Få skrivehjelp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dirty="0"/>
              <a:t>Artikler, dikt, sangtekster, </a:t>
            </a:r>
            <a:r>
              <a:rPr lang="nb-NO" dirty="0" err="1"/>
              <a:t>osv</a:t>
            </a:r>
            <a:endParaRPr lang="nb-NO" dirty="0"/>
          </a:p>
          <a:p>
            <a:r>
              <a:rPr lang="nb-NO" dirty="0"/>
              <a:t>Læring og forklaringer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dirty="0"/>
              <a:t>Historie, vitenskap, </a:t>
            </a:r>
            <a:r>
              <a:rPr lang="nb-NO" dirty="0" err="1"/>
              <a:t>osv</a:t>
            </a:r>
            <a:endParaRPr lang="nb-NO" dirty="0"/>
          </a:p>
          <a:p>
            <a:r>
              <a:rPr lang="nb-NO" dirty="0"/>
              <a:t>Språk oversettelse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dirty="0"/>
              <a:t>Oversette mellom flere språk</a:t>
            </a:r>
          </a:p>
          <a:p>
            <a:r>
              <a:rPr lang="nb-NO" dirty="0"/>
              <a:t>Ideutvikling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dirty="0"/>
              <a:t>Prosjekter, gaver, reiser, </a:t>
            </a:r>
            <a:r>
              <a:rPr lang="nb-NO" dirty="0" err="1"/>
              <a:t>osv</a:t>
            </a:r>
            <a:endParaRPr lang="nb-NO" dirty="0"/>
          </a:p>
          <a:p>
            <a:r>
              <a:rPr lang="nb-NO" dirty="0"/>
              <a:t>Spill og lek (gåter m.m.)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dirty="0"/>
              <a:t>Quiz spørsmål, gåter og vitser</a:t>
            </a:r>
          </a:p>
          <a:p>
            <a:r>
              <a:rPr lang="nb-NO" dirty="0"/>
              <a:t>Dagligdags assistanse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dirty="0"/>
              <a:t>Middager, trening, planlegging</a:t>
            </a:r>
          </a:p>
        </p:txBody>
      </p:sp>
    </p:spTree>
    <p:extLst>
      <p:ext uri="{BB962C8B-B14F-4D97-AF65-F5344CB8AC3E}">
        <p14:creationId xmlns:p14="http://schemas.microsoft.com/office/powerpoint/2010/main" val="48979386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-tema">
  <a:themeElements>
    <a:clrScheme name="Seniornett">
      <a:dk1>
        <a:srgbClr val="000000"/>
      </a:dk1>
      <a:lt1>
        <a:srgbClr val="FFFFFF"/>
      </a:lt1>
      <a:dk2>
        <a:srgbClr val="273466"/>
      </a:dk2>
      <a:lt2>
        <a:srgbClr val="E8F0F5"/>
      </a:lt2>
      <a:accent1>
        <a:srgbClr val="2C3C71"/>
      </a:accent1>
      <a:accent2>
        <a:srgbClr val="738BAD"/>
      </a:accent2>
      <a:accent3>
        <a:srgbClr val="BBD9E8"/>
      </a:accent3>
      <a:accent4>
        <a:srgbClr val="FCD5C5"/>
      </a:accent4>
      <a:accent5>
        <a:srgbClr val="A11A41"/>
      </a:accent5>
      <a:accent6>
        <a:srgbClr val="577158"/>
      </a:accent6>
      <a:hlink>
        <a:srgbClr val="467886"/>
      </a:hlink>
      <a:folHlink>
        <a:srgbClr val="96607D"/>
      </a:folHlink>
    </a:clrScheme>
    <a:fontScheme name="Darker Grotesque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mal_Seniornett_klarggering av fil" id="{6DAA3ABD-C163-D642-ACA0-9E041BAAA9B1}" vid="{F6D01B1C-BD3E-8240-BC28-9E9AC687646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716b47-f64e-4c17-8a57-a89f972b5f7f">
      <Terms xmlns="http://schemas.microsoft.com/office/infopath/2007/PartnerControls"/>
    </lcf76f155ced4ddcb4097134ff3c332f>
    <TaxCatchAll xmlns="3ebeacdf-6837-4433-b333-bb8a39cc8a1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7DBCD392F692A4B8DC694257EE62D76" ma:contentTypeVersion="18" ma:contentTypeDescription="Opprett et nytt dokument." ma:contentTypeScope="" ma:versionID="ab1c190f05dbe9aa5508f976ab41d029">
  <xsd:schema xmlns:xsd="http://www.w3.org/2001/XMLSchema" xmlns:xs="http://www.w3.org/2001/XMLSchema" xmlns:p="http://schemas.microsoft.com/office/2006/metadata/properties" xmlns:ns2="61716b47-f64e-4c17-8a57-a89f972b5f7f" xmlns:ns3="3ebeacdf-6837-4433-b333-bb8a39cc8a1b" targetNamespace="http://schemas.microsoft.com/office/2006/metadata/properties" ma:root="true" ma:fieldsID="43c394eb536a042af5ee58fa21402018" ns2:_="" ns3:_="">
    <xsd:import namespace="61716b47-f64e-4c17-8a57-a89f972b5f7f"/>
    <xsd:import namespace="3ebeacdf-6837-4433-b333-bb8a39cc8a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16b47-f64e-4c17-8a57-a89f972b5f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emerkelapper" ma:readOnly="false" ma:fieldId="{5cf76f15-5ced-4ddc-b409-7134ff3c332f}" ma:taxonomyMulti="true" ma:sspId="dff65b06-c1bd-4394-8211-c17bdf6c7e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beacdf-6837-4433-b333-bb8a39cc8a1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c7595d4-e24d-4225-918f-488c8e76fb49}" ma:internalName="TaxCatchAll" ma:showField="CatchAllData" ma:web="3ebeacdf-6837-4433-b333-bb8a39cc8a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F20013-D4E1-4177-9886-B7DE0206DF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7ED5AB-F419-482A-B724-DEF0191A0C48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3ebeacdf-6837-4433-b333-bb8a39cc8a1b"/>
    <ds:schemaRef ds:uri="61716b47-f64e-4c17-8a57-a89f972b5f7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056BA67-D628-4C67-B6BF-EEAB181C98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716b47-f64e-4c17-8a57-a89f972b5f7f"/>
    <ds:schemaRef ds:uri="3ebeacdf-6837-4433-b333-bb8a39cc8a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Seniornett_presentasjonsmal (1)</Template>
  <TotalTime>5259</TotalTime>
  <Words>948</Words>
  <Application>Microsoft Office PowerPoint</Application>
  <PresentationFormat>Skjermfremvisning (4:3)</PresentationFormat>
  <Paragraphs>89</Paragraphs>
  <Slides>11</Slides>
  <Notes>11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6" baseType="lpstr">
      <vt:lpstr>Aptos</vt:lpstr>
      <vt:lpstr>Arial</vt:lpstr>
      <vt:lpstr>Segoe UI</vt:lpstr>
      <vt:lpstr>Wingdings</vt:lpstr>
      <vt:lpstr>Office-tema</vt:lpstr>
      <vt:lpstr>Kunstig intelligens i praksis</vt:lpstr>
      <vt:lpstr>Hva er kunstig intelligens?</vt:lpstr>
      <vt:lpstr>Eksempel på kunstig intelligens</vt:lpstr>
      <vt:lpstr>Verktøy som finnes</vt:lpstr>
      <vt:lpstr>Hva er forskjellen i forhold til Google?</vt:lpstr>
      <vt:lpstr>ChatGPT og Copilot</vt:lpstr>
      <vt:lpstr>Installere ChatGPT</vt:lpstr>
      <vt:lpstr>Installere Copilot</vt:lpstr>
      <vt:lpstr>ChatGPT kontra Copilot</vt:lpstr>
      <vt:lpstr>Hvordan brette et papirfly av et A4 ark? Svar fra Copilot</vt:lpstr>
      <vt:lpstr>Hvordan brette et papirfly av et A4 ark? Svar fra ChatGPT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Kjell Engen</dc:creator>
  <cp:lastModifiedBy>Kjell Engen</cp:lastModifiedBy>
  <cp:revision>2</cp:revision>
  <cp:lastPrinted>2025-10-01T17:03:46Z</cp:lastPrinted>
  <dcterms:created xsi:type="dcterms:W3CDTF">2025-09-25T06:47:34Z</dcterms:created>
  <dcterms:modified xsi:type="dcterms:W3CDTF">2025-10-01T17:54:41Z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0x010100A7DBCD392F692A4B8DC694257EE62D76</vt:lpwstr>
  </property>
</Properties>
</file>