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84" r:id="rId6"/>
    <p:sldId id="2585" r:id="rId7"/>
    <p:sldId id="2586" r:id="rId8"/>
    <p:sldId id="2587" r:id="rId9"/>
    <p:sldId id="2588" r:id="rId10"/>
    <p:sldId id="2583" r:id="rId11"/>
  </p:sldIdLst>
  <p:sldSz cx="9144000" cy="6858000" type="screen4x3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1E744-ACCB-4B7A-85F3-1FE0C28B01B6}" v="359" dt="2025-10-15T19:44:51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howGuides="1">
      <p:cViewPr varScale="1">
        <p:scale>
          <a:sx n="43" d="100"/>
          <a:sy n="43" d="100"/>
        </p:scale>
        <p:origin x="191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Engen" userId="63cf00863c709c1e" providerId="LiveId" clId="{09D62FB9-85E2-47D2-A81F-26598F90EEDC}"/>
    <pc:docChg chg="custSel addSld delSld modSld">
      <pc:chgData name="Kjell Engen" userId="63cf00863c709c1e" providerId="LiveId" clId="{09D62FB9-85E2-47D2-A81F-26598F90EEDC}" dt="2025-10-15T19:44:51.391" v="829" actId="20577"/>
      <pc:docMkLst>
        <pc:docMk/>
      </pc:docMkLst>
      <pc:sldChg chg="modSp mod">
        <pc:chgData name="Kjell Engen" userId="63cf00863c709c1e" providerId="LiveId" clId="{09D62FB9-85E2-47D2-A81F-26598F90EEDC}" dt="2025-10-14T20:56:40.535" v="27" actId="20577"/>
        <pc:sldMkLst>
          <pc:docMk/>
          <pc:sldMk cId="342345383" sldId="256"/>
        </pc:sldMkLst>
        <pc:spChg chg="mod">
          <ac:chgData name="Kjell Engen" userId="63cf00863c709c1e" providerId="LiveId" clId="{09D62FB9-85E2-47D2-A81F-26598F90EEDC}" dt="2025-10-14T20:56:17.869" v="20" actId="20577"/>
          <ac:spMkLst>
            <pc:docMk/>
            <pc:sldMk cId="342345383" sldId="256"/>
            <ac:spMk id="2" creationId="{67AD4A00-2452-0D9A-D637-D8B2701F1EC9}"/>
          </ac:spMkLst>
        </pc:spChg>
        <pc:spChg chg="mod">
          <ac:chgData name="Kjell Engen" userId="63cf00863c709c1e" providerId="LiveId" clId="{09D62FB9-85E2-47D2-A81F-26598F90EEDC}" dt="2025-10-14T20:56:23.616" v="23" actId="20577"/>
          <ac:spMkLst>
            <pc:docMk/>
            <pc:sldMk cId="342345383" sldId="256"/>
            <ac:spMk id="3" creationId="{39AB0F22-FC0A-3D0D-BA82-4A83DFCA0C64}"/>
          </ac:spMkLst>
        </pc:spChg>
        <pc:spChg chg="mod">
          <ac:chgData name="Kjell Engen" userId="63cf00863c709c1e" providerId="LiveId" clId="{09D62FB9-85E2-47D2-A81F-26598F90EEDC}" dt="2025-10-14T20:56:40.535" v="27" actId="20577"/>
          <ac:spMkLst>
            <pc:docMk/>
            <pc:sldMk cId="342345383" sldId="256"/>
            <ac:spMk id="6" creationId="{E2008F2F-856C-EE85-DF9F-95D599890569}"/>
          </ac:spMkLst>
        </pc:spChg>
      </pc:sldChg>
      <pc:sldChg chg="del">
        <pc:chgData name="Kjell Engen" userId="63cf00863c709c1e" providerId="LiveId" clId="{09D62FB9-85E2-47D2-A81F-26598F90EEDC}" dt="2025-10-14T20:55:47.298" v="1" actId="47"/>
        <pc:sldMkLst>
          <pc:docMk/>
          <pc:sldMk cId="1064176438" sldId="2564"/>
        </pc:sldMkLst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489793866" sldId="2565"/>
        </pc:sldMkLst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2530285392" sldId="2582"/>
        </pc:sldMkLst>
      </pc:sldChg>
      <pc:sldChg chg="addSp delSp modSp del mod">
        <pc:chgData name="Kjell Engen" userId="63cf00863c709c1e" providerId="LiveId" clId="{09D62FB9-85E2-47D2-A81F-26598F90EEDC}" dt="2025-10-15T17:17:36.223" v="366" actId="2696"/>
        <pc:sldMkLst>
          <pc:docMk/>
          <pc:sldMk cId="2166834729" sldId="2583"/>
        </pc:sldMkLst>
        <pc:spChg chg="mod">
          <ac:chgData name="Kjell Engen" userId="63cf00863c709c1e" providerId="LiveId" clId="{09D62FB9-85E2-47D2-A81F-26598F90EEDC}" dt="2025-10-14T20:59:02.371" v="102" actId="20577"/>
          <ac:spMkLst>
            <pc:docMk/>
            <pc:sldMk cId="2166834729" sldId="2583"/>
            <ac:spMk id="2" creationId="{361FE92C-5EA6-D595-06DE-7D3338D036C2}"/>
          </ac:spMkLst>
        </pc:spChg>
        <pc:spChg chg="mod">
          <ac:chgData name="Kjell Engen" userId="63cf00863c709c1e" providerId="LiveId" clId="{09D62FB9-85E2-47D2-A81F-26598F90EEDC}" dt="2025-10-14T21:00:16.652" v="111" actId="403"/>
          <ac:spMkLst>
            <pc:docMk/>
            <pc:sldMk cId="2166834729" sldId="2583"/>
            <ac:spMk id="4" creationId="{DDFF9DDE-2A20-8BF8-7BF7-2FAF3AC4BB20}"/>
          </ac:spMkLst>
        </pc:spChg>
        <pc:spChg chg="add mod">
          <ac:chgData name="Kjell Engen" userId="63cf00863c709c1e" providerId="LiveId" clId="{09D62FB9-85E2-47D2-A81F-26598F90EEDC}" dt="2025-10-14T21:12:41.706" v="220" actId="1076"/>
          <ac:spMkLst>
            <pc:docMk/>
            <pc:sldMk cId="2166834729" sldId="2583"/>
            <ac:spMk id="6" creationId="{279DEE74-29B8-B12A-2F86-AAC90DE04D03}"/>
          </ac:spMkLst>
        </pc:spChg>
        <pc:picChg chg="add mod">
          <ac:chgData name="Kjell Engen" userId="63cf00863c709c1e" providerId="LiveId" clId="{09D62FB9-85E2-47D2-A81F-26598F90EEDC}" dt="2025-10-14T21:00:06.397" v="108" actId="1076"/>
          <ac:picMkLst>
            <pc:docMk/>
            <pc:sldMk cId="2166834729" sldId="2583"/>
            <ac:picMk id="5" creationId="{934EA982-EE45-7EF1-BDFE-7C818D078F2D}"/>
          </ac:picMkLst>
        </pc:picChg>
        <pc:picChg chg="del">
          <ac:chgData name="Kjell Engen" userId="63cf00863c709c1e" providerId="LiveId" clId="{09D62FB9-85E2-47D2-A81F-26598F90EEDC}" dt="2025-10-14T20:59:45.242" v="103" actId="478"/>
          <ac:picMkLst>
            <pc:docMk/>
            <pc:sldMk cId="2166834729" sldId="2583"/>
            <ac:picMk id="7" creationId="{63462C8A-3009-9214-9105-A14B6A1086A6}"/>
          </ac:picMkLst>
        </pc:picChg>
      </pc:sldChg>
      <pc:sldChg chg="add">
        <pc:chgData name="Kjell Engen" userId="63cf00863c709c1e" providerId="LiveId" clId="{09D62FB9-85E2-47D2-A81F-26598F90EEDC}" dt="2025-10-15T17:17:40.974" v="367"/>
        <pc:sldMkLst>
          <pc:docMk/>
          <pc:sldMk cId="3911439231" sldId="2583"/>
        </pc:sldMkLst>
      </pc:sldChg>
      <pc:sldChg chg="addSp delSp modSp add mod">
        <pc:chgData name="Kjell Engen" userId="63cf00863c709c1e" providerId="LiveId" clId="{09D62FB9-85E2-47D2-A81F-26598F90EEDC}" dt="2025-10-14T21:10:42.727" v="202" actId="14100"/>
        <pc:sldMkLst>
          <pc:docMk/>
          <pc:sldMk cId="147660291" sldId="2584"/>
        </pc:sldMkLst>
        <pc:spChg chg="mod">
          <ac:chgData name="Kjell Engen" userId="63cf00863c709c1e" providerId="LiveId" clId="{09D62FB9-85E2-47D2-A81F-26598F90EEDC}" dt="2025-10-14T21:03:47.072" v="170" actId="14100"/>
          <ac:spMkLst>
            <pc:docMk/>
            <pc:sldMk cId="147660291" sldId="2584"/>
            <ac:spMk id="2" creationId="{671FEEE5-BF0D-5DA7-7DAD-F43F8DA5ED07}"/>
          </ac:spMkLst>
        </pc:spChg>
        <pc:spChg chg="mod">
          <ac:chgData name="Kjell Engen" userId="63cf00863c709c1e" providerId="LiveId" clId="{09D62FB9-85E2-47D2-A81F-26598F90EEDC}" dt="2025-10-14T21:10:42.727" v="202" actId="14100"/>
          <ac:spMkLst>
            <pc:docMk/>
            <pc:sldMk cId="147660291" sldId="2584"/>
            <ac:spMk id="4" creationId="{6B5FA48E-6607-1E8A-EFC5-006F232B30A4}"/>
          </ac:spMkLst>
        </pc:spChg>
        <pc:picChg chg="del">
          <ac:chgData name="Kjell Engen" userId="63cf00863c709c1e" providerId="LiveId" clId="{09D62FB9-85E2-47D2-A81F-26598F90EEDC}" dt="2025-10-14T21:03:21.220" v="151" actId="478"/>
          <ac:picMkLst>
            <pc:docMk/>
            <pc:sldMk cId="147660291" sldId="2584"/>
            <ac:picMk id="5" creationId="{467BB33A-7244-3979-DE9A-FA7FCD046508}"/>
          </ac:picMkLst>
        </pc:picChg>
        <pc:picChg chg="add mod">
          <ac:chgData name="Kjell Engen" userId="63cf00863c709c1e" providerId="LiveId" clId="{09D62FB9-85E2-47D2-A81F-26598F90EEDC}" dt="2025-10-14T21:10:33.595" v="200" actId="1076"/>
          <ac:picMkLst>
            <pc:docMk/>
            <pc:sldMk cId="147660291" sldId="2584"/>
            <ac:picMk id="6" creationId="{59C14C60-F7C1-61E2-88B0-FE682434F916}"/>
          </ac:picMkLst>
        </pc:picChg>
      </pc:sldChg>
      <pc:sldChg chg="del">
        <pc:chgData name="Kjell Engen" userId="63cf00863c709c1e" providerId="LiveId" clId="{09D62FB9-85E2-47D2-A81F-26598F90EEDC}" dt="2025-10-14T20:55:42.490" v="0" actId="47"/>
        <pc:sldMkLst>
          <pc:docMk/>
          <pc:sldMk cId="3141984097" sldId="2584"/>
        </pc:sldMkLst>
      </pc:sldChg>
      <pc:sldChg chg="addSp delSp modSp add mod delAnim">
        <pc:chgData name="Kjell Engen" userId="63cf00863c709c1e" providerId="LiveId" clId="{09D62FB9-85E2-47D2-A81F-26598F90EEDC}" dt="2025-10-15T19:38:27.761" v="433" actId="1076"/>
        <pc:sldMkLst>
          <pc:docMk/>
          <pc:sldMk cId="793863147" sldId="2585"/>
        </pc:sldMkLst>
        <pc:spChg chg="mod">
          <ac:chgData name="Kjell Engen" userId="63cf00863c709c1e" providerId="LiveId" clId="{09D62FB9-85E2-47D2-A81F-26598F90EEDC}" dt="2025-10-15T17:18:24.887" v="408" actId="20577"/>
          <ac:spMkLst>
            <pc:docMk/>
            <pc:sldMk cId="793863147" sldId="2585"/>
            <ac:spMk id="2" creationId="{B87875F9-5EE2-2A6D-0CF9-7EDC899ABDEE}"/>
          </ac:spMkLst>
        </pc:spChg>
        <pc:spChg chg="del mod">
          <ac:chgData name="Kjell Engen" userId="63cf00863c709c1e" providerId="LiveId" clId="{09D62FB9-85E2-47D2-A81F-26598F90EEDC}" dt="2025-10-15T19:37:14.271" v="423" actId="478"/>
          <ac:spMkLst>
            <pc:docMk/>
            <pc:sldMk cId="793863147" sldId="2585"/>
            <ac:spMk id="4" creationId="{E3541FBB-56D6-E64C-0E5E-06E9E27BE0F3}"/>
          </ac:spMkLst>
        </pc:spChg>
        <pc:spChg chg="add del mod">
          <ac:chgData name="Kjell Engen" userId="63cf00863c709c1e" providerId="LiveId" clId="{09D62FB9-85E2-47D2-A81F-26598F90EEDC}" dt="2025-10-15T19:37:17.538" v="424" actId="478"/>
          <ac:spMkLst>
            <pc:docMk/>
            <pc:sldMk cId="793863147" sldId="2585"/>
            <ac:spMk id="16" creationId="{EADF8302-5EB3-2DC6-489A-E54A3A2F370C}"/>
          </ac:spMkLst>
        </pc:spChg>
        <pc:picChg chg="add del mod">
          <ac:chgData name="Kjell Engen" userId="63cf00863c709c1e" providerId="LiveId" clId="{09D62FB9-85E2-47D2-A81F-26598F90EEDC}" dt="2025-10-15T19:37:07.524" v="422" actId="478"/>
          <ac:picMkLst>
            <pc:docMk/>
            <pc:sldMk cId="793863147" sldId="2585"/>
            <ac:picMk id="5" creationId="{0F93A808-2AA8-4BA9-DD1C-3FD1D3D79086}"/>
          </ac:picMkLst>
        </pc:picChg>
        <pc:picChg chg="del">
          <ac:chgData name="Kjell Engen" userId="63cf00863c709c1e" providerId="LiveId" clId="{09D62FB9-85E2-47D2-A81F-26598F90EEDC}" dt="2025-10-15T16:32:25.968" v="228" actId="478"/>
          <ac:picMkLst>
            <pc:docMk/>
            <pc:sldMk cId="793863147" sldId="2585"/>
            <ac:picMk id="6" creationId="{38A4774A-1DA3-5691-7FFC-74186C1C64C1}"/>
          </ac:picMkLst>
        </pc:picChg>
        <pc:picChg chg="add mod">
          <ac:chgData name="Kjell Engen" userId="63cf00863c709c1e" providerId="LiveId" clId="{09D62FB9-85E2-47D2-A81F-26598F90EEDC}" dt="2025-10-15T19:33:16.005" v="421" actId="1076"/>
          <ac:picMkLst>
            <pc:docMk/>
            <pc:sldMk cId="793863147" sldId="2585"/>
            <ac:picMk id="8" creationId="{17DFD4B7-F897-EDC0-B1D2-3A77E232A414}"/>
          </ac:picMkLst>
        </pc:picChg>
        <pc:picChg chg="add del mod">
          <ac:chgData name="Kjell Engen" userId="63cf00863c709c1e" providerId="LiveId" clId="{09D62FB9-85E2-47D2-A81F-26598F90EEDC}" dt="2025-10-15T19:29:43.890" v="409" actId="478"/>
          <ac:picMkLst>
            <pc:docMk/>
            <pc:sldMk cId="793863147" sldId="2585"/>
            <ac:picMk id="10" creationId="{B6503C3F-D5DF-FCFC-FE98-51A3E2998FC0}"/>
          </ac:picMkLst>
        </pc:picChg>
        <pc:picChg chg="add mod">
          <ac:chgData name="Kjell Engen" userId="63cf00863c709c1e" providerId="LiveId" clId="{09D62FB9-85E2-47D2-A81F-26598F90EEDC}" dt="2025-10-15T19:33:07.082" v="418" actId="1076"/>
          <ac:picMkLst>
            <pc:docMk/>
            <pc:sldMk cId="793863147" sldId="2585"/>
            <ac:picMk id="12" creationId="{D674770A-9BD8-D8AD-16F0-CED2BF0196E1}"/>
          </ac:picMkLst>
        </pc:picChg>
        <pc:picChg chg="add mod">
          <ac:chgData name="Kjell Engen" userId="63cf00863c709c1e" providerId="LiveId" clId="{09D62FB9-85E2-47D2-A81F-26598F90EEDC}" dt="2025-10-15T19:38:27.761" v="433" actId="1076"/>
          <ac:picMkLst>
            <pc:docMk/>
            <pc:sldMk cId="793863147" sldId="2585"/>
            <ac:picMk id="14" creationId="{E0937A91-8FB3-71EA-5517-35DF8E56286A}"/>
          </ac:picMkLst>
        </pc:picChg>
        <pc:picChg chg="add del mod">
          <ac:chgData name="Kjell Engen" userId="63cf00863c709c1e" providerId="LiveId" clId="{09D62FB9-85E2-47D2-A81F-26598F90EEDC}" dt="2025-10-15T19:38:06.400" v="428" actId="478"/>
          <ac:picMkLst>
            <pc:docMk/>
            <pc:sldMk cId="793863147" sldId="2585"/>
            <ac:picMk id="18" creationId="{7752C639-8E43-6965-09C5-6D05F7F810EB}"/>
          </ac:picMkLst>
        </pc:picChg>
        <pc:picChg chg="add mod">
          <ac:chgData name="Kjell Engen" userId="63cf00863c709c1e" providerId="LiveId" clId="{09D62FB9-85E2-47D2-A81F-26598F90EEDC}" dt="2025-10-15T19:38:13.274" v="430" actId="1076"/>
          <ac:picMkLst>
            <pc:docMk/>
            <pc:sldMk cId="793863147" sldId="2585"/>
            <ac:picMk id="20" creationId="{29F2F3A7-115E-F1F3-82D5-19A1BA996E72}"/>
          </ac:picMkLst>
        </pc:picChg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2065068248" sldId="2585"/>
        </pc:sldMkLst>
      </pc:sldChg>
      <pc:sldChg chg="addSp modSp add mod modAnim">
        <pc:chgData name="Kjell Engen" userId="63cf00863c709c1e" providerId="LiveId" clId="{09D62FB9-85E2-47D2-A81F-26598F90EEDC}" dt="2025-10-15T19:39:54.906" v="565" actId="20577"/>
        <pc:sldMkLst>
          <pc:docMk/>
          <pc:sldMk cId="446207814" sldId="2586"/>
        </pc:sldMkLst>
        <pc:spChg chg="mod">
          <ac:chgData name="Kjell Engen" userId="63cf00863c709c1e" providerId="LiveId" clId="{09D62FB9-85E2-47D2-A81F-26598F90EEDC}" dt="2025-10-15T19:38:55.312" v="469" actId="20577"/>
          <ac:spMkLst>
            <pc:docMk/>
            <pc:sldMk cId="446207814" sldId="2586"/>
            <ac:spMk id="2" creationId="{B4808DFF-6F0A-3E73-16DB-0209A70E3133}"/>
          </ac:spMkLst>
        </pc:spChg>
        <pc:spChg chg="mod">
          <ac:chgData name="Kjell Engen" userId="63cf00863c709c1e" providerId="LiveId" clId="{09D62FB9-85E2-47D2-A81F-26598F90EEDC}" dt="2025-10-15T19:39:54.906" v="565" actId="20577"/>
          <ac:spMkLst>
            <pc:docMk/>
            <pc:sldMk cId="446207814" sldId="2586"/>
            <ac:spMk id="4" creationId="{B5E7F32D-11F4-923D-5F39-AF7000FFB1E7}"/>
          </ac:spMkLst>
        </pc:spChg>
        <pc:picChg chg="add mod">
          <ac:chgData name="Kjell Engen" userId="63cf00863c709c1e" providerId="LiveId" clId="{09D62FB9-85E2-47D2-A81F-26598F90EEDC}" dt="2025-10-15T16:39:26.896" v="321" actId="14100"/>
          <ac:picMkLst>
            <pc:docMk/>
            <pc:sldMk cId="446207814" sldId="2586"/>
            <ac:picMk id="5" creationId="{CA933F50-76FE-E85C-20C3-19599E146F3F}"/>
          </ac:picMkLst>
        </pc:picChg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1567799848" sldId="2586"/>
        </pc:sldMkLst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1368133908" sldId="2587"/>
        </pc:sldMkLst>
      </pc:sldChg>
      <pc:sldChg chg="addSp delSp modSp add mod modAnim">
        <pc:chgData name="Kjell Engen" userId="63cf00863c709c1e" providerId="LiveId" clId="{09D62FB9-85E2-47D2-A81F-26598F90EEDC}" dt="2025-10-15T19:42:17.501" v="729" actId="14100"/>
        <pc:sldMkLst>
          <pc:docMk/>
          <pc:sldMk cId="2208876417" sldId="2587"/>
        </pc:sldMkLst>
        <pc:spChg chg="del">
          <ac:chgData name="Kjell Engen" userId="63cf00863c709c1e" providerId="LiveId" clId="{09D62FB9-85E2-47D2-A81F-26598F90EEDC}" dt="2025-10-15T19:40:35.975" v="566" actId="478"/>
          <ac:spMkLst>
            <pc:docMk/>
            <pc:sldMk cId="2208876417" sldId="2587"/>
            <ac:spMk id="2" creationId="{2279D246-83D4-66F0-D38F-CF58C2A0C860}"/>
          </ac:spMkLst>
        </pc:spChg>
        <pc:spChg chg="mod">
          <ac:chgData name="Kjell Engen" userId="63cf00863c709c1e" providerId="LiveId" clId="{09D62FB9-85E2-47D2-A81F-26598F90EEDC}" dt="2025-10-15T19:42:04.174" v="699" actId="1036"/>
          <ac:spMkLst>
            <pc:docMk/>
            <pc:sldMk cId="2208876417" sldId="2587"/>
            <ac:spMk id="4" creationId="{768134B2-8185-A071-3A3B-D66053DA635C}"/>
          </ac:spMkLst>
        </pc:spChg>
        <pc:spChg chg="add del mod">
          <ac:chgData name="Kjell Engen" userId="63cf00863c709c1e" providerId="LiveId" clId="{09D62FB9-85E2-47D2-A81F-26598F90EEDC}" dt="2025-10-15T19:40:45.430" v="567" actId="478"/>
          <ac:spMkLst>
            <pc:docMk/>
            <pc:sldMk cId="2208876417" sldId="2587"/>
            <ac:spMk id="9" creationId="{D2812383-53AD-204F-ECD0-4C5254745118}"/>
          </ac:spMkLst>
        </pc:spChg>
        <pc:spChg chg="add mod">
          <ac:chgData name="Kjell Engen" userId="63cf00863c709c1e" providerId="LiveId" clId="{09D62FB9-85E2-47D2-A81F-26598F90EEDC}" dt="2025-10-15T19:40:46.567" v="568"/>
          <ac:spMkLst>
            <pc:docMk/>
            <pc:sldMk cId="2208876417" sldId="2587"/>
            <ac:spMk id="10" creationId="{C481EF05-2474-88FA-EA07-4C546EA0123F}"/>
          </ac:spMkLst>
        </pc:spChg>
        <pc:picChg chg="add mod">
          <ac:chgData name="Kjell Engen" userId="63cf00863c709c1e" providerId="LiveId" clId="{09D62FB9-85E2-47D2-A81F-26598F90EEDC}" dt="2025-10-15T19:42:17.501" v="729" actId="14100"/>
          <ac:picMkLst>
            <pc:docMk/>
            <pc:sldMk cId="2208876417" sldId="2587"/>
            <ac:picMk id="5" creationId="{3EBE61B3-16A2-0500-74AA-8B310D3CE47D}"/>
          </ac:picMkLst>
        </pc:picChg>
        <pc:picChg chg="add del">
          <ac:chgData name="Kjell Engen" userId="63cf00863c709c1e" providerId="LiveId" clId="{09D62FB9-85E2-47D2-A81F-26598F90EEDC}" dt="2025-10-15T16:53:24.346" v="361" actId="478"/>
          <ac:picMkLst>
            <pc:docMk/>
            <pc:sldMk cId="2208876417" sldId="2587"/>
            <ac:picMk id="7" creationId="{7FC531AF-17E1-B352-038B-7FC01E5A8BA2}"/>
          </ac:picMkLst>
        </pc:picChg>
      </pc:sldChg>
      <pc:sldChg chg="addSp delSp modSp add mod delAnim modAnim">
        <pc:chgData name="Kjell Engen" userId="63cf00863c709c1e" providerId="LiveId" clId="{09D62FB9-85E2-47D2-A81F-26598F90EEDC}" dt="2025-10-15T19:44:51.391" v="829" actId="20577"/>
        <pc:sldMkLst>
          <pc:docMk/>
          <pc:sldMk cId="596218729" sldId="2588"/>
        </pc:sldMkLst>
        <pc:spChg chg="del mod">
          <ac:chgData name="Kjell Engen" userId="63cf00863c709c1e" providerId="LiveId" clId="{09D62FB9-85E2-47D2-A81F-26598F90EEDC}" dt="2025-10-15T19:43:04.794" v="730" actId="478"/>
          <ac:spMkLst>
            <pc:docMk/>
            <pc:sldMk cId="596218729" sldId="2588"/>
            <ac:spMk id="2" creationId="{DA9CB6D0-146B-A4E0-3F36-8B44111873BE}"/>
          </ac:spMkLst>
        </pc:spChg>
        <pc:spChg chg="del">
          <ac:chgData name="Kjell Engen" userId="63cf00863c709c1e" providerId="LiveId" clId="{09D62FB9-85E2-47D2-A81F-26598F90EEDC}" dt="2025-10-15T16:53:10.992" v="359" actId="478"/>
          <ac:spMkLst>
            <pc:docMk/>
            <pc:sldMk cId="596218729" sldId="2588"/>
            <ac:spMk id="4" creationId="{B73969F5-1C11-DE1E-A071-C42A42629279}"/>
          </ac:spMkLst>
        </pc:spChg>
        <pc:spChg chg="add del mod">
          <ac:chgData name="Kjell Engen" userId="63cf00863c709c1e" providerId="LiveId" clId="{09D62FB9-85E2-47D2-A81F-26598F90EEDC}" dt="2025-10-15T16:53:15.267" v="360" actId="478"/>
          <ac:spMkLst>
            <pc:docMk/>
            <pc:sldMk cId="596218729" sldId="2588"/>
            <ac:spMk id="6" creationId="{8577678A-EEFB-A0F3-D353-09E615C25158}"/>
          </ac:spMkLst>
        </pc:spChg>
        <pc:spChg chg="add del mod">
          <ac:chgData name="Kjell Engen" userId="63cf00863c709c1e" providerId="LiveId" clId="{09D62FB9-85E2-47D2-A81F-26598F90EEDC}" dt="2025-10-15T19:43:07.470" v="731" actId="478"/>
          <ac:spMkLst>
            <pc:docMk/>
            <pc:sldMk cId="596218729" sldId="2588"/>
            <ac:spMk id="9" creationId="{5365FFB0-616D-03AF-C39B-620DE9D0DEBA}"/>
          </ac:spMkLst>
        </pc:spChg>
        <pc:spChg chg="add mod">
          <ac:chgData name="Kjell Engen" userId="63cf00863c709c1e" providerId="LiveId" clId="{09D62FB9-85E2-47D2-A81F-26598F90EEDC}" dt="2025-10-15T19:43:09.209" v="732"/>
          <ac:spMkLst>
            <pc:docMk/>
            <pc:sldMk cId="596218729" sldId="2588"/>
            <ac:spMk id="10" creationId="{024ADFE3-55D5-5CD8-3710-0E61F2BCC944}"/>
          </ac:spMkLst>
        </pc:spChg>
        <pc:spChg chg="add mod">
          <ac:chgData name="Kjell Engen" userId="63cf00863c709c1e" providerId="LiveId" clId="{09D62FB9-85E2-47D2-A81F-26598F90EEDC}" dt="2025-10-15T19:44:51.391" v="829" actId="20577"/>
          <ac:spMkLst>
            <pc:docMk/>
            <pc:sldMk cId="596218729" sldId="2588"/>
            <ac:spMk id="11" creationId="{94088095-EFAD-F6B2-BCAC-E6891ADCE9C1}"/>
          </ac:spMkLst>
        </pc:spChg>
        <pc:picChg chg="del">
          <ac:chgData name="Kjell Engen" userId="63cf00863c709c1e" providerId="LiveId" clId="{09D62FB9-85E2-47D2-A81F-26598F90EEDC}" dt="2025-10-15T16:52:12.728" v="326" actId="478"/>
          <ac:picMkLst>
            <pc:docMk/>
            <pc:sldMk cId="596218729" sldId="2588"/>
            <ac:picMk id="5" creationId="{65B3A491-EB46-B46C-E07B-1313DF7C81B1}"/>
          </ac:picMkLst>
        </pc:picChg>
        <pc:picChg chg="mod">
          <ac:chgData name="Kjell Engen" userId="63cf00863c709c1e" providerId="LiveId" clId="{09D62FB9-85E2-47D2-A81F-26598F90EEDC}" dt="2025-10-15T19:43:20.713" v="733" actId="1076"/>
          <ac:picMkLst>
            <pc:docMk/>
            <pc:sldMk cId="596218729" sldId="2588"/>
            <ac:picMk id="7" creationId="{43C55BEF-B1B6-98A6-2E74-7A71568B5055}"/>
          </ac:picMkLst>
        </pc:picChg>
      </pc:sldChg>
      <pc:sldChg chg="del">
        <pc:chgData name="Kjell Engen" userId="63cf00863c709c1e" providerId="LiveId" clId="{09D62FB9-85E2-47D2-A81F-26598F90EEDC}" dt="2025-10-14T20:55:53.652" v="2" actId="47"/>
        <pc:sldMkLst>
          <pc:docMk/>
          <pc:sldMk cId="674220340" sldId="2588"/>
        </pc:sldMkLst>
      </pc:sldChg>
      <pc:sldChg chg="del">
        <pc:chgData name="Kjell Engen" userId="63cf00863c709c1e" providerId="LiveId" clId="{09D62FB9-85E2-47D2-A81F-26598F90EEDC}" dt="2025-10-14T20:56:04.321" v="3" actId="47"/>
        <pc:sldMkLst>
          <pc:docMk/>
          <pc:sldMk cId="585551555" sldId="25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C3536A7-55FC-E848-9F0E-B9E242575F7F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D9F7BB-8F55-724B-B17D-0DEE128CF0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7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56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9B30-4968-A576-7E77-D6729592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E99F70-8570-16B1-BF8A-E9AB5F707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5725731-8AD6-4523-6347-8DD89836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B2F84F-0F99-FF8A-C143-DD52C08F7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83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EEC65-F5B7-60A6-F831-52A3EA58A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B8E454D-5DCC-F38F-08B9-D11B30015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5BD85BD-A94C-6EBA-8574-B77A07A75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B5C2F5-C196-E712-C724-D24BEBD1B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34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5A5D-C3EA-C08C-A4C2-925F0641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A85E9EE-1BF3-6069-3BAC-4B93BFC76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E1A42B0-3B12-6173-7ABF-59BFDD92A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6FACB9-EBCB-7F5B-0723-1B3395DFB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9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F172-B705-7C01-D9AF-42B30C94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4D0D9A-D6BB-F77B-83C3-4FE16D2F9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D16406-8E11-CB80-5904-AB2BA2E40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E4BADE-49CF-EE92-CAEF-CBC71A6E8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19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1967-A52E-B91A-7245-6418C0E9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067B868-AEEF-E65E-C7BC-20BC71EAC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4948358-2F6F-9C4F-760B-601AED525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66BBEC-0572-03EB-53B7-0A655DB64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18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D32A-0DDB-0A65-1462-9A414A2C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3726170-EFC7-9642-2A1B-5033F4761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D48E6B4-992B-9FE8-8579-D5C57C2C5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92C78F-D880-9A42-824C-2AF464686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47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6"/>
            <a:ext cx="4074320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431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500" y="1825625"/>
            <a:ext cx="26757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30469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5314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1" y="1585913"/>
            <a:ext cx="408694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1" y="2505076"/>
            <a:ext cx="4086941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85913"/>
            <a:ext cx="407431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4074319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3087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0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0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49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549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46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046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18266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33" y="1825626"/>
            <a:ext cx="4152262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584201"/>
            <a:ext cx="658368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84201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40126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76264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32189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24683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583660"/>
            <a:ext cx="4816078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2" y="2464848"/>
            <a:ext cx="3246833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1" y="2465388"/>
            <a:ext cx="4924424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92442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5797" y="0"/>
            <a:ext cx="4228203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2465388"/>
            <a:ext cx="4816076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3" y="584201"/>
            <a:ext cx="408479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28205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455096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3456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2672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992" y="602515"/>
            <a:ext cx="27311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0991" y="2483702"/>
            <a:ext cx="3456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09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413038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41283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93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238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692" y="602515"/>
            <a:ext cx="34034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8691" y="2483702"/>
            <a:ext cx="41283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0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52826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5314"/>
            <a:ext cx="344095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4363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 userDrawn="1"/>
        </p:nvSpPr>
        <p:spPr>
          <a:xfrm>
            <a:off x="4758060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69" y="595314"/>
            <a:ext cx="271121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69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532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 userDrawn="1"/>
        </p:nvSpPr>
        <p:spPr>
          <a:xfrm>
            <a:off x="994228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241793"/>
            <a:ext cx="8265671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32" y="2393950"/>
            <a:ext cx="8262938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1" y="1241793"/>
            <a:ext cx="8265088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347" y="2393950"/>
            <a:ext cx="8265122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4200"/>
            <a:ext cx="8262938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7380"/>
            <a:ext cx="8262938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5314" y="584090"/>
            <a:ext cx="5433374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870" y="1250577"/>
            <a:ext cx="5048261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53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750" y="593890"/>
            <a:ext cx="5424502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463" y="1250577"/>
            <a:ext cx="4981074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9517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735" y="593890"/>
            <a:ext cx="7398530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3" y="584201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84200"/>
            <a:ext cx="2159794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0531" y="584200"/>
            <a:ext cx="5988843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25625"/>
            <a:ext cx="8262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78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C85ECD-611A-7F40-9E5F-FB3D56360F7C}" type="datetimeFigureOut">
              <a:rPr lang="nb-NO" smtClean="0"/>
              <a:pPr/>
              <a:t>15.10.2025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6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189" y="6356351"/>
            <a:ext cx="48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 userDrawn="1"/>
        </p:nvGrpSpPr>
        <p:grpSpPr>
          <a:xfrm>
            <a:off x="8146226" y="584200"/>
            <a:ext cx="557243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2" r:id="rId24"/>
    <p:sldLayoutId id="2147483693" r:id="rId25"/>
    <p:sldLayoutId id="2147483690" r:id="rId26"/>
    <p:sldLayoutId id="2147483691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5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7" r:id="rId39"/>
    <p:sldLayoutId id="2147483686" r:id="rId40"/>
    <p:sldLayoutId id="2147483688" r:id="rId41"/>
    <p:sldLayoutId id="2147483689" r:id="rId42"/>
    <p:sldLayoutId id="2147483658" r:id="rId43"/>
    <p:sldLayoutId id="214748365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278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5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D4A00-2452-0D9A-D637-D8B2701F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91" y="2222817"/>
            <a:ext cx="5645206" cy="1206183"/>
          </a:xfrm>
        </p:spPr>
        <p:txBody>
          <a:bodyPr>
            <a:noAutofit/>
          </a:bodyPr>
          <a:lstStyle/>
          <a:p>
            <a:r>
              <a:rPr lang="nb-NO" sz="4800" dirty="0"/>
              <a:t>Digital beredskap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AB0F22-FC0A-3D0D-BA82-4A83DFC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91" y="3429000"/>
            <a:ext cx="5515552" cy="1655762"/>
          </a:xfrm>
        </p:spPr>
        <p:txBody>
          <a:bodyPr>
            <a:normAutofit/>
          </a:bodyPr>
          <a:lstStyle/>
          <a:p>
            <a:r>
              <a:rPr lang="nb-NO" sz="2600" dirty="0"/>
              <a:t>Internett kafe</a:t>
            </a:r>
          </a:p>
          <a:p>
            <a:r>
              <a:rPr lang="nb-NO" sz="2600" dirty="0"/>
              <a:t>torsdag 16. oktober 2025</a:t>
            </a:r>
          </a:p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255EFC1-4455-B667-86E2-BF9D81BF0E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4400" y="-88071"/>
            <a:ext cx="4673600" cy="685617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bilde 6" descr="Person holder mobil i hånden innlogget på Helsenorge">
            <a:extLst>
              <a:ext uri="{FF2B5EF4-FFF2-40B4-BE49-F238E27FC236}">
                <a16:creationId xmlns:a16="http://schemas.microsoft.com/office/drawing/2014/main" id="{BF5E9CCD-34B6-224E-8E84-9780D6B9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56" r="20456"/>
          <a:stretch/>
        </p:blipFill>
        <p:spPr>
          <a:xfrm>
            <a:off x="6679038" y="2319670"/>
            <a:ext cx="3729654" cy="4196687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E2008F2F-856C-EE85-DF9F-95D59989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2978"/>
            <a:ext cx="1550741" cy="365125"/>
          </a:xfrm>
        </p:spPr>
        <p:txBody>
          <a:bodyPr/>
          <a:lstStyle/>
          <a:p>
            <a:r>
              <a:rPr lang="nb-NO" dirty="0"/>
              <a:t>16.10.2025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C17C1C9-371F-0C1F-37AA-3B1DF3ED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750" y="6354525"/>
            <a:ext cx="3492500" cy="365125"/>
          </a:xfrm>
        </p:spPr>
        <p:txBody>
          <a:bodyPr/>
          <a:lstStyle/>
          <a:p>
            <a:r>
              <a:rPr lang="nb-NO"/>
              <a:t>Seniornett Gjøvik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34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D898-2E8F-1CD0-3645-C3D30C20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FEEE5-BF0D-5DA7-7DAD-F43F8DA5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Svindelsaker meldt politiet i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5FA48E-6607-1E8A-EFC5-006F232B30A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660556"/>
            <a:ext cx="6210903" cy="477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Politiet mottok nesten 30 000 anmeldelser for bedrageri, og en stor andel av disse gjaldt digital svindel som:</a:t>
            </a:r>
          </a:p>
          <a:p>
            <a:r>
              <a:rPr lang="nb-NO" sz="2800" dirty="0"/>
              <a:t>Annonsebedrageri (betaling for varer som aldri leveres)</a:t>
            </a:r>
          </a:p>
          <a:p>
            <a:r>
              <a:rPr lang="nb-NO" sz="2800" dirty="0"/>
              <a:t>SMS-svindel og </a:t>
            </a:r>
            <a:r>
              <a:rPr lang="nb-NO" sz="2800" dirty="0" err="1"/>
              <a:t>phishing</a:t>
            </a:r>
            <a:endParaRPr lang="nb-NO" sz="2800" dirty="0"/>
          </a:p>
          <a:p>
            <a:r>
              <a:rPr lang="nb-NO" sz="2800" dirty="0"/>
              <a:t>Investeringsbedrageri (falske investeringer, ofte i kryptovaluta)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C14C60-F7C1-61E2-88B0-FE682434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8" y="2262274"/>
            <a:ext cx="2226982" cy="23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E094-436F-9836-5E64-AFC7A8F2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875F9-5EE2-2A6D-0CF9-7EDC899A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Svindel kan skje på de fleste områder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7DFD4B7-F897-EDC0-B1D2-3A77E232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55" y="1660556"/>
            <a:ext cx="2319013" cy="151552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674770A-9BD8-D8AD-16F0-CED2BF019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8" y="4796595"/>
            <a:ext cx="4946754" cy="129458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0937A91-8FB3-71EA-5517-35DF8E56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504" y="3418880"/>
            <a:ext cx="4721901" cy="123390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29F2F3A7-115E-F1F3-82D5-19A1BA996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32" y="2055809"/>
            <a:ext cx="4838949" cy="12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31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5A1C9-4BB7-D610-06EE-65FA354A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08DFF-6F0A-3E73-16DB-0209A70E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Dette skjer hver dag, året rundt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E7F32D-11F4-923D-5F39-AF7000FFB1E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11646" y="1660556"/>
            <a:ext cx="3767506" cy="477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Trumf bonus blir det penger av, men informasjonen kommer ikke alltid fra rett sted…..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933F50-76FE-E85C-20C3-19599E14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8" y="2029967"/>
            <a:ext cx="4446566" cy="39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7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3857-AF85-8780-21C5-7F9143F0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8134B2-8185-A071-3A3B-D66053DA635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750497"/>
            <a:ext cx="6210903" cy="1357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Sikkerhet på din egen pc skal man ta på alvor, men ikke på denne måten.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EBE61B3-16A2-0500-74AA-8B310D3C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8" y="3075316"/>
            <a:ext cx="6729565" cy="3085641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C481EF05-2474-88FA-EA07-4C546EA0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Dette skjer hver dag, året rundt</a:t>
            </a:r>
          </a:p>
        </p:txBody>
      </p:sp>
    </p:spTree>
    <p:extLst>
      <p:ext uri="{BB962C8B-B14F-4D97-AF65-F5344CB8AC3E}">
        <p14:creationId xmlns:p14="http://schemas.microsoft.com/office/powerpoint/2010/main" val="2208876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28A1-4441-B33D-CFCA-A2CC91D2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3C55BEF-B1B6-98A6-2E74-7A71568B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87" y="3027717"/>
            <a:ext cx="5473981" cy="323866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24ADFE3-55D5-5CD8-3710-0E61F2BC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Dette skjer hver dag, året rundt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4088095-EFAD-F6B2-BCAC-E6891ADCE9C1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750497"/>
            <a:ext cx="6210903" cy="135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800" dirty="0"/>
              <a:t>Hvem vil vel ikke anskaffe dette – til en </a:t>
            </a:r>
            <a:r>
              <a:rPr lang="nb-NO" sz="2800" dirty="0" err="1"/>
              <a:t>sååå</a:t>
            </a:r>
            <a:r>
              <a:rPr lang="nb-NO" sz="2800" dirty="0"/>
              <a:t> lav pris? Sjekk nettadressen.</a:t>
            </a:r>
          </a:p>
        </p:txBody>
      </p:sp>
    </p:spTree>
    <p:extLst>
      <p:ext uri="{BB962C8B-B14F-4D97-AF65-F5344CB8AC3E}">
        <p14:creationId xmlns:p14="http://schemas.microsoft.com/office/powerpoint/2010/main" val="596218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5A939-EC68-AB14-123C-8A6CBA91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1FE92C-5EA6-D595-06DE-7D3338D0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 anchor="t">
            <a:normAutofit/>
          </a:bodyPr>
          <a:lstStyle/>
          <a:p>
            <a:r>
              <a:rPr lang="nb-NO" dirty="0"/>
              <a:t>Digital beredskap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FF9DDE-2A20-8BF8-7BF7-2FAF3AC4BB2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537679" y="1660556"/>
            <a:ext cx="5165791" cy="477653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Oktober er nasjonal sikkerhetsmåned</a:t>
            </a:r>
          </a:p>
          <a:p>
            <a:pPr marL="0" indent="0">
              <a:spcBef>
                <a:spcPts val="2500"/>
              </a:spcBef>
              <a:buNone/>
              <a:defRPr/>
            </a:pPr>
            <a:r>
              <a:rPr lang="nb-NO" sz="2800" dirty="0"/>
              <a:t>Politiet har en sentral rolle i dette, både forebyggende og dersom uhellet først er ute.</a:t>
            </a:r>
            <a:endParaRPr lang="nb-NO" sz="3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4EA982-EE45-7EF1-BDFE-7C818D07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0" y="2403685"/>
            <a:ext cx="2707404" cy="275215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9DEE74-29B8-B12A-2F86-AAC90DE04D03}"/>
              </a:ext>
            </a:extLst>
          </p:cNvPr>
          <p:cNvSpPr txBox="1"/>
          <p:nvPr/>
        </p:nvSpPr>
        <p:spPr>
          <a:xfrm>
            <a:off x="745707" y="52915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Roger </a:t>
            </a:r>
            <a:r>
              <a:rPr lang="nb-NO" dirty="0" err="1"/>
              <a:t>Øverhaugen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1439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_Seniornett_klarggering av fil" id="{6DAA3ABD-C163-D642-ACA0-9E041BAAA9B1}" vid="{F6D01B1C-BD3E-8240-BC28-9E9AC68764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20013-D4E1-4177-9886-B7DE0206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ED5AB-F419-482A-B724-DEF0191A0C4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ebeacdf-6837-4433-b333-bb8a39cc8a1b"/>
    <ds:schemaRef ds:uri="61716b47-f64e-4c17-8a57-a89f972b5f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56BA67-D628-4C67-B6BF-EEAB181C9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Seniornett_presentasjonsmal (1)</Template>
  <TotalTime>5472</TotalTime>
  <Words>437</Words>
  <Application>Microsoft Office PowerPoint</Application>
  <PresentationFormat>Skjermfremvisning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Arial</vt:lpstr>
      <vt:lpstr>Segoe UI</vt:lpstr>
      <vt:lpstr>Office-tema</vt:lpstr>
      <vt:lpstr>Digital beredskap</vt:lpstr>
      <vt:lpstr>Svindelsaker meldt politiet i 2024</vt:lpstr>
      <vt:lpstr>Svindel kan skje på de fleste områder</vt:lpstr>
      <vt:lpstr>Dette skjer hver dag, året rundt</vt:lpstr>
      <vt:lpstr>Dette skjer hver dag, året rundt</vt:lpstr>
      <vt:lpstr>Dette skjer hver dag, året rundt</vt:lpstr>
      <vt:lpstr>Digital beredskap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Kjell Engen</dc:creator>
  <cp:lastModifiedBy>Kjell Engen</cp:lastModifiedBy>
  <cp:revision>3</cp:revision>
  <cp:lastPrinted>2025-10-01T17:03:46Z</cp:lastPrinted>
  <dcterms:created xsi:type="dcterms:W3CDTF">2025-09-25T06:47:34Z</dcterms:created>
  <dcterms:modified xsi:type="dcterms:W3CDTF">2025-10-15T19:44:58Z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