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594" r:id="rId6"/>
    <p:sldId id="2586" r:id="rId7"/>
    <p:sldId id="2585" r:id="rId8"/>
    <p:sldId id="2595" r:id="rId9"/>
    <p:sldId id="2596" r:id="rId10"/>
    <p:sldId id="2584" r:id="rId11"/>
    <p:sldId id="2591" r:id="rId12"/>
    <p:sldId id="2590" r:id="rId13"/>
    <p:sldId id="2588" r:id="rId14"/>
    <p:sldId id="2589" r:id="rId15"/>
    <p:sldId id="2603" r:id="rId16"/>
    <p:sldId id="2599" r:id="rId17"/>
    <p:sldId id="2597" r:id="rId18"/>
    <p:sldId id="2593" r:id="rId19"/>
    <p:sldId id="2601" r:id="rId20"/>
    <p:sldId id="2598" r:id="rId21"/>
    <p:sldId id="2600" r:id="rId22"/>
    <p:sldId id="2602" r:id="rId23"/>
  </p:sldIdLst>
  <p:sldSz cx="9144000" cy="6858000" type="screen4x3"/>
  <p:notesSz cx="6889750" cy="1002188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358BB5-5D3C-4E17-A60D-188EE48A6B81}" v="1" dt="2025-10-29T21:50:10.7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94"/>
  </p:normalViewPr>
  <p:slideViewPr>
    <p:cSldViewPr snapToGrid="0" showGuides="1">
      <p:cViewPr varScale="1">
        <p:scale>
          <a:sx n="43" d="100"/>
          <a:sy n="43" d="100"/>
        </p:scale>
        <p:origin x="1912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2C3536A7-55FC-E848-9F0E-B9E242575F7F}" type="datetimeFigureOut">
              <a:rPr lang="nb-NO" smtClean="0"/>
              <a:t>14.11.2025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17D9F7BB-8F55-724B-B17D-0DEE128CF00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3212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57" userDrawn="1">
          <p15:clr>
            <a:srgbClr val="F26B43"/>
          </p15:clr>
        </p15:guide>
        <p15:guide id="2" pos="217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85D76-52A3-2748-A231-97ED5A62A5A7}" type="slidenum">
              <a:rPr lang="en-NO" smtClean="0"/>
              <a:t>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536567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1CD6B-E2AB-9F12-3C74-B952A1DF7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CD4FD5C3-1D38-2141-FE60-C3409A1A2C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109C46DC-AE4F-351A-F12D-D7A1BA7C0F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EB2AB62-183E-FD7D-7270-9AFBA88043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0735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5EFD3-7606-DEFA-6BA2-0971E5E51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F2F14569-9E85-5A65-A94B-84FC8DFF8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46985EE9-6774-F1A1-B226-8A565C4B9A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7AFD4C3-2BD3-5778-848E-5581878A8A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1109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7A19C-00AF-B63C-2388-4375942C7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9DE3397B-5C94-A130-9668-715E21FC78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7948796C-2CE4-1A29-D5DB-92B24560DC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90A50AB-48E6-E342-A7FA-41F598AF23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570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64A78-56F4-DA53-333C-4599E1943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AE0CA06B-355B-60F6-BB53-8F6A3A5E71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3E9AE5FE-CADD-9D54-1254-B69166F550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537D9FB-0D5E-0873-503C-6C0F9F22F3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6001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22546-FEAA-1E98-9CB1-643B46983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BD7E38D0-1ACA-33E6-CB06-C53617CEDD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E81F7641-57F9-D3A7-C1EC-02451C6573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F6FA1C5-C7E0-8ACB-18D6-0240EE81C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9815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A3174-C513-5955-2ED0-7A395300D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BEE28848-D6C3-E4FD-309B-886127BDDF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7E3A2B26-A680-C001-EC01-712A750820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5716C0D-4907-EEBB-D8AD-594D737F3F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017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C8608-D77B-6DFA-B84B-0E729A047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B8E88BD9-439B-DDB4-38E9-C842CA0619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F5FAC73-B4B6-88C2-E7BB-F9465AB25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93A7D3E-AB11-421C-C52E-F6E944973F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7107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380CE-78C9-6C30-32B6-9E41A2B27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18353BBA-A91E-63E1-2338-79680E9964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271694C9-BA2F-6BA7-AC8C-5B7FA4975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CF3F16E-021E-52BD-9C06-8D63D9F299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4736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59223-A683-9126-34F0-F57C935FC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1A2229C6-0032-8E64-3034-5BF8093824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CB35DD33-EDCA-1279-B7A1-1D4F6A1AB3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71C92EC-7A71-721A-ACF7-99E4682D98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33147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58248-A91D-9A9D-4D8F-B76DF0E74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4B249A1A-0F1E-078B-EDFE-D023169831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5B74214E-19A8-B197-A414-7856131AA3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AB6F512-0CC9-752C-C08C-BDA07D8503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9826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A35B1-DA8C-1251-C3CF-18C21D887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C3A45173-E2A0-ACD4-775E-001F804BD8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B29D24FA-5E79-92AA-8FE4-193800F109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BA2DC6F-F1E9-3598-6D2A-210592459A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7657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83C45-645E-A875-3267-027749AC4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F8642BC6-6C08-1C47-C12C-368CE50C0B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F89D74DA-1089-D163-C0D5-4B79BB0B58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D74F4E7-168C-953B-43E5-F490E861B4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0484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05498-34B5-1E26-FAA7-040F3A4D8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0430D8D-9495-F5EF-A10E-DE3F377B21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F1330128-ACDA-6053-05A1-B7536DCACA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B2CD738-8E2F-1F7B-7B60-8D3066E431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3109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0CAF5-E086-0834-162A-D3A36DCB9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EBD5E8D8-4FA6-C9E4-5CFA-49DA18E8B3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4D4AAC5C-120D-207A-A971-A5BF7B014C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DB6729C-1D11-C191-CB3F-23BD504B6A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9179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0F8AB-09D5-1683-6423-5B907CA16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CE7632CB-8DD2-04B8-83AD-A23DA469AE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CDC3B598-79C7-58E5-5F88-604C2202AA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BB031BA-9BE1-1E4E-A130-A267B4F211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5844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59B30-4968-A576-7E77-D6729592D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B6E99F70-8570-16B1-BF8A-E9AB5F7078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E5725731-8AD6-4523-6347-8DD898365F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0B2F84F-0F99-FF8A-C143-DD52C08F7C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1836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424EE-39AD-3B4E-B143-70052768E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F595B441-3632-1E57-9432-EA088F95BB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2AEE2263-23E9-C086-C91E-3D2D7DA3BE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AB8042E-BCF5-E3BA-E15C-55AC60A3CB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5714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55327-5820-0A73-4F52-E48593C68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5E809AC-624F-E6A3-DC2E-937FB0ED65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269559B3-B916-02BD-041D-796836AD83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
---
Organisasjonens hovedmål er å øke digital mestring blant eldre for å gi dem økt selvstendighet og deltakelse i samfunnet. Visjonen er et samfunn der alle eldre har tilgang til nødvendig digital kunnskap.
Bildekilde: Microsoft 365-innholdsbibliotek
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D8D26D1-E46F-A812-E770-B3EDE01A6C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9F7BB-8F55-724B-B17D-0DEE128CF000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1871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532" y="2030413"/>
            <a:ext cx="5073533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CA34B5C-A420-3AC8-05B6-D34212085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532" y="4510088"/>
            <a:ext cx="5073533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14.11.2025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sp>
        <p:nvSpPr>
          <p:cNvPr id="19" name="Plassholder for bilde 18">
            <a:extLst>
              <a:ext uri="{FF2B5EF4-FFF2-40B4-BE49-F238E27FC236}">
                <a16:creationId xmlns:a16="http://schemas.microsoft.com/office/drawing/2014/main" id="{AE51D2C3-6148-48EE-AF53-A1103377BC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38800" y="0"/>
            <a:ext cx="3505200" cy="6856174"/>
          </a:xfrm>
          <a:custGeom>
            <a:avLst/>
            <a:gdLst>
              <a:gd name="connsiteX0" fmla="*/ 1356105 w 4673600"/>
              <a:gd name="connsiteY0" fmla="*/ 0 h 6856174"/>
              <a:gd name="connsiteX1" fmla="*/ 4673600 w 4673600"/>
              <a:gd name="connsiteY1" fmla="*/ 0 h 6856174"/>
              <a:gd name="connsiteX2" fmla="*/ 4673600 w 4673600"/>
              <a:gd name="connsiteY2" fmla="*/ 6856174 h 6856174"/>
              <a:gd name="connsiteX3" fmla="*/ 37221 w 4673600"/>
              <a:gd name="connsiteY3" fmla="*/ 6856174 h 6856174"/>
              <a:gd name="connsiteX4" fmla="*/ 0 w 4673600"/>
              <a:gd name="connsiteY4" fmla="*/ 5926576 h 6856174"/>
              <a:gd name="connsiteX5" fmla="*/ 7383 w 4673600"/>
              <a:gd name="connsiteY5" fmla="*/ 5514106 h 6856174"/>
              <a:gd name="connsiteX6" fmla="*/ 136631 w 4673600"/>
              <a:gd name="connsiteY6" fmla="*/ 3972160 h 6856174"/>
              <a:gd name="connsiteX7" fmla="*/ 398778 w 4673600"/>
              <a:gd name="connsiteY7" fmla="*/ 2447111 h 6856174"/>
              <a:gd name="connsiteX8" fmla="*/ 1356105 w 4673600"/>
              <a:gd name="connsiteY8" fmla="*/ 0 h 68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3600" h="6856174">
                <a:moveTo>
                  <a:pt x="1356105" y="0"/>
                </a:moveTo>
                <a:lnTo>
                  <a:pt x="4673600" y="0"/>
                </a:lnTo>
                <a:lnTo>
                  <a:pt x="4673600" y="6856174"/>
                </a:lnTo>
                <a:lnTo>
                  <a:pt x="37221" y="6856174"/>
                </a:lnTo>
                <a:cubicBezTo>
                  <a:pt x="12483" y="6546993"/>
                  <a:pt x="0" y="6236746"/>
                  <a:pt x="0" y="5926576"/>
                </a:cubicBezTo>
                <a:cubicBezTo>
                  <a:pt x="0" y="5789035"/>
                  <a:pt x="2436" y="5651571"/>
                  <a:pt x="7383" y="5514106"/>
                </a:cubicBezTo>
                <a:cubicBezTo>
                  <a:pt x="26032" y="4997435"/>
                  <a:pt x="75813" y="4482514"/>
                  <a:pt x="136631" y="3972160"/>
                </a:cubicBezTo>
                <a:cubicBezTo>
                  <a:pt x="197600" y="3459751"/>
                  <a:pt x="282243" y="2949853"/>
                  <a:pt x="398778" y="2447111"/>
                </a:cubicBezTo>
                <a:cubicBezTo>
                  <a:pt x="627587" y="1459589"/>
                  <a:pt x="948802" y="639065"/>
                  <a:pt x="1356105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532" y="584200"/>
            <a:ext cx="1594106" cy="49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22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DA2B76-530F-8491-469B-A2F0B0B95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7531655" cy="83921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4FA2E4-25A1-A0EA-1A3B-2EB355897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0531" y="1825626"/>
            <a:ext cx="4074320" cy="43402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2531C37-FD7E-CBAF-5018-C1B9917C9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4074319" cy="43402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F193303-53AF-05D9-B244-93D636D1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14.11.2025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1532C2B-9AE4-2C73-BADB-24B2AFFC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8F4E408-B42E-BBB6-B7FE-2094E6439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357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DA2B76-530F-8491-469B-A2F0B0B95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7531655" cy="83921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4FA2E4-25A1-A0EA-1A3B-2EB355897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0531" y="1825625"/>
            <a:ext cx="2673000" cy="43402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2531C37-FD7E-CBAF-5018-C1B9917C9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5500" y="1825625"/>
            <a:ext cx="2675700" cy="43402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F193303-53AF-05D9-B244-93D636D1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14.11.2025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1532C2B-9AE4-2C73-BADB-24B2AFFC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8F4E408-B42E-BBB6-B7FE-2094E6439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00A64249-5071-B541-20C8-E170BC93E8F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30469" y="1825625"/>
            <a:ext cx="2673000" cy="43402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5910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45EA22-9A9E-5551-22E5-52E0436E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5314"/>
            <a:ext cx="7531655" cy="82391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915E3EC-D7D1-04C0-770F-CD53FC10D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0531" y="1585913"/>
            <a:ext cx="408694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66E7134-3E34-8313-2248-6E803BF14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531" y="2505076"/>
            <a:ext cx="4086941" cy="36607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3196B1E-AD27-BFE3-CF99-4E6BF8234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585913"/>
            <a:ext cx="4074319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BFDE8BF-5570-B0CB-E3C3-DBF25CA8CF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4074319" cy="36607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2722819-A117-1CB4-BED6-7D51DA087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14.11.2025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D2A70C0-A594-7A3C-603C-1340321D4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0FC6A1C-07EC-03C3-44C1-D224E4B0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6179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45EA22-9A9E-5551-22E5-52E0436E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3087"/>
            <a:ext cx="7531655" cy="82391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915E3EC-D7D1-04C0-770F-CD53FC10D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0530" y="1585913"/>
            <a:ext cx="2673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66E7134-3E34-8313-2248-6E803BF14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530" y="2505076"/>
            <a:ext cx="2673000" cy="36607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3196B1E-AD27-BFE3-CF99-4E6BF8234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35499" y="1585913"/>
            <a:ext cx="2673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BFDE8BF-5570-B0CB-E3C3-DBF25CA8CF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35499" y="2505076"/>
            <a:ext cx="2673000" cy="36607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2722819-A117-1CB4-BED6-7D51DA087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14.11.2025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D2A70C0-A594-7A3C-603C-1340321D4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0FC6A1C-07EC-03C3-44C1-D224E4B0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39986E38-5CED-47DE-4558-6D8758A166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30469" y="1585913"/>
            <a:ext cx="2673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innhold 5">
            <a:extLst>
              <a:ext uri="{FF2B5EF4-FFF2-40B4-BE49-F238E27FC236}">
                <a16:creationId xmlns:a16="http://schemas.microsoft.com/office/drawing/2014/main" id="{5EDD9B25-7916-9881-E120-2EB5A001989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30469" y="2505076"/>
            <a:ext cx="2673000" cy="36607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2954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strejustert 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DA2B76-530F-8491-469B-A2F0B0B95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584201"/>
            <a:ext cx="4182666" cy="83921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4FA2E4-25A1-A0EA-1A3B-2EB355897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733" y="1825626"/>
            <a:ext cx="4152262" cy="43402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F193303-53AF-05D9-B244-93D636D1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14.11.2025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1532C2B-9AE4-2C73-BADB-24B2AFFC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8F4E408-B42E-BBB6-B7FE-2094E6439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1392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5B11AA-731C-FBD0-C828-55055E3A3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7531655" cy="83921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257192-5709-C2B2-3681-6D1C0E83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14.11.2025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5BD3164-9D79-EC50-DF9E-EA7D22944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53DCB45-1A76-D67C-8D82-18BCF507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0660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tel sentr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5B11AA-731C-FBD0-C828-55055E3A3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010" y="584201"/>
            <a:ext cx="6583680" cy="839211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257192-5709-C2B2-3681-6D1C0E83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14.11.2025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5BD3164-9D79-EC50-DF9E-EA7D22944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53DCB45-1A76-D67C-8D82-18BCF507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0223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 7">
            <a:extLst>
              <a:ext uri="{FF2B5EF4-FFF2-40B4-BE49-F238E27FC236}">
                <a16:creationId xmlns:a16="http://schemas.microsoft.com/office/drawing/2014/main" id="{A4781B51-E913-70D2-F886-18A4B44BD3A1}"/>
              </a:ext>
            </a:extLst>
          </p:cNvPr>
          <p:cNvSpPr>
            <a:spLocks noChangeAspect="1"/>
          </p:cNvSpPr>
          <p:nvPr/>
        </p:nvSpPr>
        <p:spPr>
          <a:xfrm>
            <a:off x="6864623" y="4303059"/>
            <a:ext cx="1947192" cy="2150128"/>
          </a:xfrm>
          <a:custGeom>
            <a:avLst/>
            <a:gdLst>
              <a:gd name="connsiteX0" fmla="*/ 7614365 w 7619944"/>
              <a:gd name="connsiteY0" fmla="*/ 2715164 h 6310567"/>
              <a:gd name="connsiteX1" fmla="*/ 7356237 w 7619944"/>
              <a:gd name="connsiteY1" fmla="*/ 3831124 h 6310567"/>
              <a:gd name="connsiteX2" fmla="*/ 7162689 w 7619944"/>
              <a:gd name="connsiteY2" fmla="*/ 4088264 h 6310567"/>
              <a:gd name="connsiteX3" fmla="*/ 5955586 w 7619944"/>
              <a:gd name="connsiteY3" fmla="*/ 4562086 h 6310567"/>
              <a:gd name="connsiteX4" fmla="*/ 3439081 w 7619944"/>
              <a:gd name="connsiteY4" fmla="*/ 4562086 h 6310567"/>
              <a:gd name="connsiteX5" fmla="*/ 1440260 w 7619944"/>
              <a:gd name="connsiteY5" fmla="*/ 4777337 h 6310567"/>
              <a:gd name="connsiteX6" fmla="*/ 1051163 w 7619944"/>
              <a:gd name="connsiteY6" fmla="*/ 5102072 h 6310567"/>
              <a:gd name="connsiteX7" fmla="*/ 873522 w 7619944"/>
              <a:gd name="connsiteY7" fmla="*/ 6310567 h 6310567"/>
              <a:gd name="connsiteX8" fmla="*/ 495665 w 7619944"/>
              <a:gd name="connsiteY8" fmla="*/ 5940517 h 6310567"/>
              <a:gd name="connsiteX9" fmla="*/ 11224 w 7619944"/>
              <a:gd name="connsiteY9" fmla="*/ 4369206 h 6310567"/>
              <a:gd name="connsiteX10" fmla="*/ 82376 w 7619944"/>
              <a:gd name="connsiteY10" fmla="*/ 2920610 h 6310567"/>
              <a:gd name="connsiteX11" fmla="*/ 471948 w 7619944"/>
              <a:gd name="connsiteY11" fmla="*/ 1634811 h 6310567"/>
              <a:gd name="connsiteX12" fmla="*/ 682927 w 7619944"/>
              <a:gd name="connsiteY12" fmla="*/ 1309410 h 6310567"/>
              <a:gd name="connsiteX13" fmla="*/ 4417775 w 7619944"/>
              <a:gd name="connsiteY13" fmla="*/ 0 h 6310567"/>
              <a:gd name="connsiteX14" fmla="*/ 7470823 w 7619944"/>
              <a:gd name="connsiteY14" fmla="*/ 0 h 6310567"/>
              <a:gd name="connsiteX15" fmla="*/ 7546261 w 7619944"/>
              <a:gd name="connsiteY15" fmla="*/ 404133 h 6310567"/>
              <a:gd name="connsiteX16" fmla="*/ 7617984 w 7619944"/>
              <a:gd name="connsiteY16" fmla="*/ 1793893 h 6310567"/>
              <a:gd name="connsiteX17" fmla="*/ 7619889 w 7619944"/>
              <a:gd name="connsiteY17" fmla="*/ 2333404 h 6310567"/>
              <a:gd name="connsiteX18" fmla="*/ 7614270 w 7619944"/>
              <a:gd name="connsiteY18" fmla="*/ 2715164 h 631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19944" h="6310567">
                <a:moveTo>
                  <a:pt x="7614365" y="2715164"/>
                </a:moveTo>
                <a:cubicBezTo>
                  <a:pt x="7598839" y="3101780"/>
                  <a:pt x="7543404" y="3501058"/>
                  <a:pt x="7356237" y="3831124"/>
                </a:cubicBezTo>
                <a:cubicBezTo>
                  <a:pt x="7303088" y="3924802"/>
                  <a:pt x="7238222" y="4011436"/>
                  <a:pt x="7162689" y="4088264"/>
                </a:cubicBezTo>
                <a:cubicBezTo>
                  <a:pt x="6886179" y="4369967"/>
                  <a:pt x="6483557" y="4527908"/>
                  <a:pt x="5955586" y="4562086"/>
                </a:cubicBezTo>
                <a:lnTo>
                  <a:pt x="3439081" y="4562086"/>
                </a:lnTo>
                <a:cubicBezTo>
                  <a:pt x="2426573" y="4562086"/>
                  <a:pt x="1761443" y="4633773"/>
                  <a:pt x="1440260" y="4777337"/>
                </a:cubicBezTo>
                <a:cubicBezTo>
                  <a:pt x="1206135" y="4883012"/>
                  <a:pt x="1085072" y="5056661"/>
                  <a:pt x="1051163" y="5102072"/>
                </a:cubicBezTo>
                <a:cubicBezTo>
                  <a:pt x="764080" y="5464601"/>
                  <a:pt x="631778" y="6076466"/>
                  <a:pt x="873522" y="6310567"/>
                </a:cubicBezTo>
                <a:cubicBezTo>
                  <a:pt x="733886" y="6200990"/>
                  <a:pt x="609108" y="6076466"/>
                  <a:pt x="495665" y="5940517"/>
                </a:cubicBezTo>
                <a:cubicBezTo>
                  <a:pt x="136097" y="5509537"/>
                  <a:pt x="42942" y="4912429"/>
                  <a:pt x="11224" y="4369206"/>
                </a:cubicBezTo>
                <a:cubicBezTo>
                  <a:pt x="-17065" y="3885674"/>
                  <a:pt x="8652" y="3399096"/>
                  <a:pt x="82376" y="2920610"/>
                </a:cubicBezTo>
                <a:cubicBezTo>
                  <a:pt x="150479" y="2478777"/>
                  <a:pt x="261255" y="2031899"/>
                  <a:pt x="471948" y="1634811"/>
                </a:cubicBezTo>
                <a:cubicBezTo>
                  <a:pt x="532622" y="1520473"/>
                  <a:pt x="602155" y="1410610"/>
                  <a:pt x="682927" y="1309410"/>
                </a:cubicBezTo>
                <a:cubicBezTo>
                  <a:pt x="1380252" y="436502"/>
                  <a:pt x="2625075" y="0"/>
                  <a:pt x="4417775" y="0"/>
                </a:cubicBezTo>
                <a:lnTo>
                  <a:pt x="7470823" y="0"/>
                </a:lnTo>
                <a:cubicBezTo>
                  <a:pt x="7497207" y="49124"/>
                  <a:pt x="7519877" y="185073"/>
                  <a:pt x="7546261" y="404133"/>
                </a:cubicBezTo>
                <a:cubicBezTo>
                  <a:pt x="7597030" y="825974"/>
                  <a:pt x="7615413" y="1144520"/>
                  <a:pt x="7617984" y="1793893"/>
                </a:cubicBezTo>
                <a:cubicBezTo>
                  <a:pt x="7618651" y="1973730"/>
                  <a:pt x="7619413" y="2153567"/>
                  <a:pt x="7619889" y="2333404"/>
                </a:cubicBezTo>
                <a:cubicBezTo>
                  <a:pt x="7620175" y="2457167"/>
                  <a:pt x="7619508" y="2585499"/>
                  <a:pt x="7614270" y="2715164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180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2D1FE01-3E6D-417B-56DA-61661443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84201"/>
            <a:ext cx="750408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AE0BDF-8EE5-671A-E44B-013C6811F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0532" y="3540126"/>
            <a:ext cx="750409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69898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fargevaria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 7">
            <a:extLst>
              <a:ext uri="{FF2B5EF4-FFF2-40B4-BE49-F238E27FC236}">
                <a16:creationId xmlns:a16="http://schemas.microsoft.com/office/drawing/2014/main" id="{A4781B51-E913-70D2-F886-18A4B44BD3A1}"/>
              </a:ext>
            </a:extLst>
          </p:cNvPr>
          <p:cNvSpPr>
            <a:spLocks noChangeAspect="1"/>
          </p:cNvSpPr>
          <p:nvPr/>
        </p:nvSpPr>
        <p:spPr>
          <a:xfrm>
            <a:off x="6864623" y="4303059"/>
            <a:ext cx="1947192" cy="2150128"/>
          </a:xfrm>
          <a:custGeom>
            <a:avLst/>
            <a:gdLst>
              <a:gd name="connsiteX0" fmla="*/ 7614365 w 7619944"/>
              <a:gd name="connsiteY0" fmla="*/ 2715164 h 6310567"/>
              <a:gd name="connsiteX1" fmla="*/ 7356237 w 7619944"/>
              <a:gd name="connsiteY1" fmla="*/ 3831124 h 6310567"/>
              <a:gd name="connsiteX2" fmla="*/ 7162689 w 7619944"/>
              <a:gd name="connsiteY2" fmla="*/ 4088264 h 6310567"/>
              <a:gd name="connsiteX3" fmla="*/ 5955586 w 7619944"/>
              <a:gd name="connsiteY3" fmla="*/ 4562086 h 6310567"/>
              <a:gd name="connsiteX4" fmla="*/ 3439081 w 7619944"/>
              <a:gd name="connsiteY4" fmla="*/ 4562086 h 6310567"/>
              <a:gd name="connsiteX5" fmla="*/ 1440260 w 7619944"/>
              <a:gd name="connsiteY5" fmla="*/ 4777337 h 6310567"/>
              <a:gd name="connsiteX6" fmla="*/ 1051163 w 7619944"/>
              <a:gd name="connsiteY6" fmla="*/ 5102072 h 6310567"/>
              <a:gd name="connsiteX7" fmla="*/ 873522 w 7619944"/>
              <a:gd name="connsiteY7" fmla="*/ 6310567 h 6310567"/>
              <a:gd name="connsiteX8" fmla="*/ 495665 w 7619944"/>
              <a:gd name="connsiteY8" fmla="*/ 5940517 h 6310567"/>
              <a:gd name="connsiteX9" fmla="*/ 11224 w 7619944"/>
              <a:gd name="connsiteY9" fmla="*/ 4369206 h 6310567"/>
              <a:gd name="connsiteX10" fmla="*/ 82376 w 7619944"/>
              <a:gd name="connsiteY10" fmla="*/ 2920610 h 6310567"/>
              <a:gd name="connsiteX11" fmla="*/ 471948 w 7619944"/>
              <a:gd name="connsiteY11" fmla="*/ 1634811 h 6310567"/>
              <a:gd name="connsiteX12" fmla="*/ 682927 w 7619944"/>
              <a:gd name="connsiteY12" fmla="*/ 1309410 h 6310567"/>
              <a:gd name="connsiteX13" fmla="*/ 4417775 w 7619944"/>
              <a:gd name="connsiteY13" fmla="*/ 0 h 6310567"/>
              <a:gd name="connsiteX14" fmla="*/ 7470823 w 7619944"/>
              <a:gd name="connsiteY14" fmla="*/ 0 h 6310567"/>
              <a:gd name="connsiteX15" fmla="*/ 7546261 w 7619944"/>
              <a:gd name="connsiteY15" fmla="*/ 404133 h 6310567"/>
              <a:gd name="connsiteX16" fmla="*/ 7617984 w 7619944"/>
              <a:gd name="connsiteY16" fmla="*/ 1793893 h 6310567"/>
              <a:gd name="connsiteX17" fmla="*/ 7619889 w 7619944"/>
              <a:gd name="connsiteY17" fmla="*/ 2333404 h 6310567"/>
              <a:gd name="connsiteX18" fmla="*/ 7614270 w 7619944"/>
              <a:gd name="connsiteY18" fmla="*/ 2715164 h 631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19944" h="6310567">
                <a:moveTo>
                  <a:pt x="7614365" y="2715164"/>
                </a:moveTo>
                <a:cubicBezTo>
                  <a:pt x="7598839" y="3101780"/>
                  <a:pt x="7543404" y="3501058"/>
                  <a:pt x="7356237" y="3831124"/>
                </a:cubicBezTo>
                <a:cubicBezTo>
                  <a:pt x="7303088" y="3924802"/>
                  <a:pt x="7238222" y="4011436"/>
                  <a:pt x="7162689" y="4088264"/>
                </a:cubicBezTo>
                <a:cubicBezTo>
                  <a:pt x="6886179" y="4369967"/>
                  <a:pt x="6483557" y="4527908"/>
                  <a:pt x="5955586" y="4562086"/>
                </a:cubicBezTo>
                <a:lnTo>
                  <a:pt x="3439081" y="4562086"/>
                </a:lnTo>
                <a:cubicBezTo>
                  <a:pt x="2426573" y="4562086"/>
                  <a:pt x="1761443" y="4633773"/>
                  <a:pt x="1440260" y="4777337"/>
                </a:cubicBezTo>
                <a:cubicBezTo>
                  <a:pt x="1206135" y="4883012"/>
                  <a:pt x="1085072" y="5056661"/>
                  <a:pt x="1051163" y="5102072"/>
                </a:cubicBezTo>
                <a:cubicBezTo>
                  <a:pt x="764080" y="5464601"/>
                  <a:pt x="631778" y="6076466"/>
                  <a:pt x="873522" y="6310567"/>
                </a:cubicBezTo>
                <a:cubicBezTo>
                  <a:pt x="733886" y="6200990"/>
                  <a:pt x="609108" y="6076466"/>
                  <a:pt x="495665" y="5940517"/>
                </a:cubicBezTo>
                <a:cubicBezTo>
                  <a:pt x="136097" y="5509537"/>
                  <a:pt x="42942" y="4912429"/>
                  <a:pt x="11224" y="4369206"/>
                </a:cubicBezTo>
                <a:cubicBezTo>
                  <a:pt x="-17065" y="3885674"/>
                  <a:pt x="8652" y="3399096"/>
                  <a:pt x="82376" y="2920610"/>
                </a:cubicBezTo>
                <a:cubicBezTo>
                  <a:pt x="150479" y="2478777"/>
                  <a:pt x="261255" y="2031899"/>
                  <a:pt x="471948" y="1634811"/>
                </a:cubicBezTo>
                <a:cubicBezTo>
                  <a:pt x="532622" y="1520473"/>
                  <a:pt x="602155" y="1410610"/>
                  <a:pt x="682927" y="1309410"/>
                </a:cubicBezTo>
                <a:cubicBezTo>
                  <a:pt x="1380252" y="436502"/>
                  <a:pt x="2625075" y="0"/>
                  <a:pt x="4417775" y="0"/>
                </a:cubicBezTo>
                <a:lnTo>
                  <a:pt x="7470823" y="0"/>
                </a:lnTo>
                <a:cubicBezTo>
                  <a:pt x="7497207" y="49124"/>
                  <a:pt x="7519877" y="185073"/>
                  <a:pt x="7546261" y="404133"/>
                </a:cubicBezTo>
                <a:cubicBezTo>
                  <a:pt x="7597030" y="825974"/>
                  <a:pt x="7615413" y="1144520"/>
                  <a:pt x="7617984" y="1793893"/>
                </a:cubicBezTo>
                <a:cubicBezTo>
                  <a:pt x="7618651" y="1973730"/>
                  <a:pt x="7619413" y="2153567"/>
                  <a:pt x="7619889" y="2333404"/>
                </a:cubicBezTo>
                <a:cubicBezTo>
                  <a:pt x="7620175" y="2457167"/>
                  <a:pt x="7619508" y="2585499"/>
                  <a:pt x="7614270" y="2715164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180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2D1FE01-3E6D-417B-56DA-61661443D2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532" y="576264"/>
            <a:ext cx="750408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legge til 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AE0BDF-8EE5-671A-E44B-013C6811F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0532" y="3532189"/>
            <a:ext cx="750409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87137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539E85-452C-4533-42B0-301794FC4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583661"/>
            <a:ext cx="3246834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A7DA41-9ACD-37D9-9DCA-0AEECF912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583660"/>
            <a:ext cx="4816078" cy="55821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1893FE3-2BB1-1F01-8252-F452C579C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532" y="2464848"/>
            <a:ext cx="3246833" cy="370100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FB938CF-A05C-F0DE-CBB7-B1750E629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14.11.2025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50BAABA-7A2C-ED57-DF7E-DD9AF3FE4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7CA2592-B740-46F9-092D-E90BF0A9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355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711" y="3778250"/>
            <a:ext cx="5073533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14.11.2025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9363" y="5668606"/>
            <a:ext cx="1594106" cy="497244"/>
          </a:xfrm>
          <a:prstGeom prst="rect">
            <a:avLst/>
          </a:prstGeom>
        </p:spPr>
      </p:pic>
      <p:pic>
        <p:nvPicPr>
          <p:cNvPr id="13" name="Grafikk 12">
            <a:extLst>
              <a:ext uri="{FF2B5EF4-FFF2-40B4-BE49-F238E27FC236}">
                <a16:creationId xmlns:a16="http://schemas.microsoft.com/office/drawing/2014/main" id="{39DFDC3D-3D92-9BA2-D829-691F6D88A5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3000" y="762000"/>
            <a:ext cx="5829300" cy="4533900"/>
          </a:xfrm>
          <a:prstGeom prst="rect">
            <a:avLst/>
          </a:prstGeom>
        </p:spPr>
      </p:pic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A5A0BAC7-815F-B3CA-CD42-46CDF70ADB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837150" cy="6165850"/>
          </a:xfrm>
          <a:custGeom>
            <a:avLst/>
            <a:gdLst>
              <a:gd name="connsiteX0" fmla="*/ 0 w 7368481"/>
              <a:gd name="connsiteY0" fmla="*/ 0 h 4347845"/>
              <a:gd name="connsiteX1" fmla="*/ 7367651 w 7368481"/>
              <a:gd name="connsiteY1" fmla="*/ 0 h 4347845"/>
              <a:gd name="connsiteX2" fmla="*/ 7368413 w 7368481"/>
              <a:gd name="connsiteY2" fmla="*/ 237011 h 4347845"/>
              <a:gd name="connsiteX3" fmla="*/ 7362647 w 7368481"/>
              <a:gd name="connsiteY3" fmla="*/ 631620 h 4347845"/>
              <a:gd name="connsiteX4" fmla="*/ 7267516 w 7368481"/>
              <a:gd name="connsiteY4" fmla="*/ 1351428 h 4347845"/>
              <a:gd name="connsiteX5" fmla="*/ 7266949 w 7368481"/>
              <a:gd name="connsiteY5" fmla="*/ 1353577 h 4347845"/>
              <a:gd name="connsiteX6" fmla="*/ 7095900 w 7368481"/>
              <a:gd name="connsiteY6" fmla="*/ 1785040 h 4347845"/>
              <a:gd name="connsiteX7" fmla="*/ 6895942 w 7368481"/>
              <a:gd name="connsiteY7" fmla="*/ 2050874 h 4347845"/>
              <a:gd name="connsiteX8" fmla="*/ 5648523 w 7368481"/>
              <a:gd name="connsiteY8" fmla="*/ 2540607 h 4347845"/>
              <a:gd name="connsiteX9" fmla="*/ 3048075 w 7368481"/>
              <a:gd name="connsiteY9" fmla="*/ 2540607 h 4347845"/>
              <a:gd name="connsiteX10" fmla="*/ 982588 w 7368481"/>
              <a:gd name="connsiteY10" fmla="*/ 2763139 h 4347845"/>
              <a:gd name="connsiteX11" fmla="*/ 580503 w 7368481"/>
              <a:gd name="connsiteY11" fmla="*/ 3098773 h 4347845"/>
              <a:gd name="connsiteX12" fmla="*/ 348196 w 7368481"/>
              <a:gd name="connsiteY12" fmla="*/ 4288695 h 4347845"/>
              <a:gd name="connsiteX13" fmla="*/ 396905 w 7368481"/>
              <a:gd name="connsiteY13" fmla="*/ 4347845 h 4347845"/>
              <a:gd name="connsiteX14" fmla="*/ 6450 w 7368481"/>
              <a:gd name="connsiteY14" fmla="*/ 3965313 h 4347845"/>
              <a:gd name="connsiteX15" fmla="*/ 0 w 7368481"/>
              <a:gd name="connsiteY15" fmla="*/ 3957516 h 434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68481" h="4347845">
                <a:moveTo>
                  <a:pt x="0" y="0"/>
                </a:moveTo>
                <a:lnTo>
                  <a:pt x="7367651" y="0"/>
                </a:lnTo>
                <a:cubicBezTo>
                  <a:pt x="7367944" y="79004"/>
                  <a:pt x="7368198" y="158008"/>
                  <a:pt x="7368413" y="237011"/>
                </a:cubicBezTo>
                <a:cubicBezTo>
                  <a:pt x="7368745" y="364945"/>
                  <a:pt x="7368022" y="497550"/>
                  <a:pt x="7362647" y="631620"/>
                </a:cubicBezTo>
                <a:cubicBezTo>
                  <a:pt x="7352972" y="873008"/>
                  <a:pt x="7328226" y="1119165"/>
                  <a:pt x="7267516" y="1351428"/>
                </a:cubicBezTo>
                <a:cubicBezTo>
                  <a:pt x="7267340" y="1352151"/>
                  <a:pt x="7267144" y="1352854"/>
                  <a:pt x="7266949" y="1353577"/>
                </a:cubicBezTo>
                <a:cubicBezTo>
                  <a:pt x="7227211" y="1505058"/>
                  <a:pt x="7172130" y="1650598"/>
                  <a:pt x="7095900" y="1785040"/>
                </a:cubicBezTo>
                <a:cubicBezTo>
                  <a:pt x="7041034" y="1881845"/>
                  <a:pt x="6973912" y="1971460"/>
                  <a:pt x="6895942" y="2050874"/>
                </a:cubicBezTo>
                <a:cubicBezTo>
                  <a:pt x="6610157" y="2342013"/>
                  <a:pt x="6194155" y="2505258"/>
                  <a:pt x="5648523" y="2540607"/>
                </a:cubicBezTo>
                <a:lnTo>
                  <a:pt x="3048075" y="2540607"/>
                </a:lnTo>
                <a:cubicBezTo>
                  <a:pt x="2001786" y="2540607"/>
                  <a:pt x="1314502" y="2614745"/>
                  <a:pt x="982588" y="2763139"/>
                </a:cubicBezTo>
                <a:cubicBezTo>
                  <a:pt x="740645" y="2872333"/>
                  <a:pt x="615588" y="3051875"/>
                  <a:pt x="580503" y="3098773"/>
                </a:cubicBezTo>
                <a:cubicBezTo>
                  <a:pt x="305566" y="3446053"/>
                  <a:pt x="168019" y="4014693"/>
                  <a:pt x="348196" y="4288695"/>
                </a:cubicBezTo>
                <a:cubicBezTo>
                  <a:pt x="362426" y="4310327"/>
                  <a:pt x="378630" y="4330141"/>
                  <a:pt x="396905" y="4347845"/>
                </a:cubicBezTo>
                <a:cubicBezTo>
                  <a:pt x="252576" y="4234626"/>
                  <a:pt x="123708" y="4105890"/>
                  <a:pt x="6450" y="3965313"/>
                </a:cubicBezTo>
                <a:cubicBezTo>
                  <a:pt x="4281" y="3962714"/>
                  <a:pt x="2131" y="3960135"/>
                  <a:pt x="0" y="3957516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1740441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A7DA41-9ACD-37D9-9DCA-0AEECF912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531" y="2465388"/>
            <a:ext cx="4924424" cy="37004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8D75A8E6-BEDE-3248-0AA9-6250AB97B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584201"/>
            <a:ext cx="4924424" cy="1652587"/>
          </a:xfrm>
        </p:spPr>
        <p:txBody>
          <a:bodyPr anchor="b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CD6DDBD0-3534-8665-B6ED-618480C5EC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15797" y="0"/>
            <a:ext cx="4228203" cy="6858000"/>
          </a:xfrm>
          <a:custGeom>
            <a:avLst/>
            <a:gdLst>
              <a:gd name="connsiteX0" fmla="*/ 0 w 2452285"/>
              <a:gd name="connsiteY0" fmla="*/ 0 h 2983141"/>
              <a:gd name="connsiteX1" fmla="*/ 2452285 w 2452285"/>
              <a:gd name="connsiteY1" fmla="*/ 0 h 2983141"/>
              <a:gd name="connsiteX2" fmla="*/ 2452285 w 2452285"/>
              <a:gd name="connsiteY2" fmla="*/ 2983141 h 2983141"/>
              <a:gd name="connsiteX3" fmla="*/ 1095921 w 2452285"/>
              <a:gd name="connsiteY3" fmla="*/ 2983141 h 2983141"/>
              <a:gd name="connsiteX4" fmla="*/ 765372 w 2452285"/>
              <a:gd name="connsiteY4" fmla="*/ 2873438 h 2983141"/>
              <a:gd name="connsiteX5" fmla="*/ 732482 w 2452285"/>
              <a:gd name="connsiteY5" fmla="*/ 2849358 h 2983141"/>
              <a:gd name="connsiteX6" fmla="*/ 589408 w 2452285"/>
              <a:gd name="connsiteY6" fmla="*/ 2677807 h 2983141"/>
              <a:gd name="connsiteX7" fmla="*/ 494513 w 2452285"/>
              <a:gd name="connsiteY7" fmla="*/ 1796676 h 2983141"/>
              <a:gd name="connsiteX8" fmla="*/ 494513 w 2452285"/>
              <a:gd name="connsiteY8" fmla="*/ 687299 h 2983141"/>
              <a:gd name="connsiteX9" fmla="*/ 490615 w 2452285"/>
              <a:gd name="connsiteY9" fmla="*/ 639930 h 2983141"/>
              <a:gd name="connsiteX10" fmla="*/ 436042 w 2452285"/>
              <a:gd name="connsiteY10" fmla="*/ 392847 h 2983141"/>
              <a:gd name="connsiteX11" fmla="*/ 285720 w 2452285"/>
              <a:gd name="connsiteY11" fmla="*/ 155121 h 2983141"/>
              <a:gd name="connsiteX12" fmla="*/ 172401 w 2452285"/>
              <a:gd name="connsiteY12" fmla="*/ 69833 h 2983141"/>
              <a:gd name="connsiteX13" fmla="*/ 0 w 2452285"/>
              <a:gd name="connsiteY13" fmla="*/ 0 h 298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52285" h="2983141">
                <a:moveTo>
                  <a:pt x="0" y="0"/>
                </a:moveTo>
                <a:lnTo>
                  <a:pt x="2452285" y="0"/>
                </a:lnTo>
                <a:lnTo>
                  <a:pt x="2452285" y="2983141"/>
                </a:lnTo>
                <a:lnTo>
                  <a:pt x="1095921" y="2983141"/>
                </a:lnTo>
                <a:cubicBezTo>
                  <a:pt x="989606" y="2981830"/>
                  <a:pt x="862917" y="2939492"/>
                  <a:pt x="765372" y="2873438"/>
                </a:cubicBezTo>
                <a:cubicBezTo>
                  <a:pt x="753982" y="2865726"/>
                  <a:pt x="742988" y="2857710"/>
                  <a:pt x="732482" y="2849358"/>
                </a:cubicBezTo>
                <a:cubicBezTo>
                  <a:pt x="712504" y="2834361"/>
                  <a:pt x="635942" y="2781018"/>
                  <a:pt x="589408" y="2677807"/>
                </a:cubicBezTo>
                <a:cubicBezTo>
                  <a:pt x="526125" y="2536220"/>
                  <a:pt x="494513" y="2242987"/>
                  <a:pt x="494513" y="1796676"/>
                </a:cubicBezTo>
                <a:lnTo>
                  <a:pt x="494513" y="687299"/>
                </a:lnTo>
                <a:cubicBezTo>
                  <a:pt x="493509" y="671265"/>
                  <a:pt x="492169" y="655446"/>
                  <a:pt x="490615" y="639930"/>
                </a:cubicBezTo>
                <a:cubicBezTo>
                  <a:pt x="481418" y="548394"/>
                  <a:pt x="463268" y="466033"/>
                  <a:pt x="436042" y="392847"/>
                </a:cubicBezTo>
                <a:cubicBezTo>
                  <a:pt x="400928" y="298354"/>
                  <a:pt x="350831" y="219102"/>
                  <a:pt x="285720" y="155121"/>
                </a:cubicBezTo>
                <a:cubicBezTo>
                  <a:pt x="251886" y="121896"/>
                  <a:pt x="213666" y="93243"/>
                  <a:pt x="172401" y="69833"/>
                </a:cubicBezTo>
                <a:cubicBezTo>
                  <a:pt x="118497" y="39260"/>
                  <a:pt x="60451" y="16673"/>
                  <a:pt x="0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2891708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A7DA41-9ACD-37D9-9DCA-0AEECF912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3" y="2465388"/>
            <a:ext cx="4816076" cy="37004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8D75A8E6-BEDE-3248-0AA9-6250AB97B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393" y="584201"/>
            <a:ext cx="4084794" cy="1652587"/>
          </a:xfrm>
        </p:spPr>
        <p:txBody>
          <a:bodyPr anchor="b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ABB3034-118D-6C5E-C786-98B4CED7CD8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228205" cy="6858000"/>
          </a:xfrm>
          <a:custGeom>
            <a:avLst/>
            <a:gdLst>
              <a:gd name="connsiteX0" fmla="*/ 0 w 2464240"/>
              <a:gd name="connsiteY0" fmla="*/ 0 h 2997683"/>
              <a:gd name="connsiteX1" fmla="*/ 2464240 w 2464240"/>
              <a:gd name="connsiteY1" fmla="*/ 0 h 2997683"/>
              <a:gd name="connsiteX2" fmla="*/ 2290999 w 2464240"/>
              <a:gd name="connsiteY2" fmla="*/ 70174 h 2997683"/>
              <a:gd name="connsiteX3" fmla="*/ 2177127 w 2464240"/>
              <a:gd name="connsiteY3" fmla="*/ 155877 h 2997683"/>
              <a:gd name="connsiteX4" fmla="*/ 2026073 w 2464240"/>
              <a:gd name="connsiteY4" fmla="*/ 394762 h 2997683"/>
              <a:gd name="connsiteX5" fmla="*/ 1971233 w 2464240"/>
              <a:gd name="connsiteY5" fmla="*/ 643050 h 2997683"/>
              <a:gd name="connsiteX6" fmla="*/ 1967316 w 2464240"/>
              <a:gd name="connsiteY6" fmla="*/ 690649 h 2997683"/>
              <a:gd name="connsiteX7" fmla="*/ 1967316 w 2464240"/>
              <a:gd name="connsiteY7" fmla="*/ 1805434 h 2997683"/>
              <a:gd name="connsiteX8" fmla="*/ 1871958 w 2464240"/>
              <a:gd name="connsiteY8" fmla="*/ 2690861 h 2997683"/>
              <a:gd name="connsiteX9" fmla="*/ 1728188 w 2464240"/>
              <a:gd name="connsiteY9" fmla="*/ 2863248 h 2997683"/>
              <a:gd name="connsiteX10" fmla="*/ 1695137 w 2464240"/>
              <a:gd name="connsiteY10" fmla="*/ 2887445 h 2997683"/>
              <a:gd name="connsiteX11" fmla="*/ 1362977 w 2464240"/>
              <a:gd name="connsiteY11" fmla="*/ 2997683 h 2997683"/>
              <a:gd name="connsiteX12" fmla="*/ 0 w 2464240"/>
              <a:gd name="connsiteY12" fmla="*/ 2997683 h 299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4240" h="2997683">
                <a:moveTo>
                  <a:pt x="0" y="0"/>
                </a:moveTo>
                <a:lnTo>
                  <a:pt x="2464240" y="0"/>
                </a:lnTo>
                <a:cubicBezTo>
                  <a:pt x="2403494" y="16755"/>
                  <a:pt x="2345165" y="39452"/>
                  <a:pt x="2290999" y="70174"/>
                </a:cubicBezTo>
                <a:cubicBezTo>
                  <a:pt x="2249533" y="93698"/>
                  <a:pt x="2211126" y="122490"/>
                  <a:pt x="2177127" y="155877"/>
                </a:cubicBezTo>
                <a:cubicBezTo>
                  <a:pt x="2111699" y="220170"/>
                  <a:pt x="2061357" y="299808"/>
                  <a:pt x="2026073" y="394762"/>
                </a:cubicBezTo>
                <a:cubicBezTo>
                  <a:pt x="1998714" y="468305"/>
                  <a:pt x="1980475" y="551067"/>
                  <a:pt x="1971233" y="643050"/>
                </a:cubicBezTo>
                <a:cubicBezTo>
                  <a:pt x="1969672" y="658641"/>
                  <a:pt x="1968326" y="674538"/>
                  <a:pt x="1967316" y="690649"/>
                </a:cubicBezTo>
                <a:lnTo>
                  <a:pt x="1967316" y="1805434"/>
                </a:lnTo>
                <a:cubicBezTo>
                  <a:pt x="1967316" y="2253921"/>
                  <a:pt x="1935550" y="2548584"/>
                  <a:pt x="1871958" y="2690861"/>
                </a:cubicBezTo>
                <a:cubicBezTo>
                  <a:pt x="1825198" y="2794575"/>
                  <a:pt x="1748263" y="2848177"/>
                  <a:pt x="1728188" y="2863248"/>
                </a:cubicBezTo>
                <a:cubicBezTo>
                  <a:pt x="1717630" y="2871640"/>
                  <a:pt x="1706582" y="2879696"/>
                  <a:pt x="1695137" y="2887445"/>
                </a:cubicBezTo>
                <a:cubicBezTo>
                  <a:pt x="1597117" y="2953821"/>
                  <a:pt x="1469810" y="2996366"/>
                  <a:pt x="1362977" y="2997683"/>
                </a:cubicBezTo>
                <a:lnTo>
                  <a:pt x="0" y="2997683"/>
                </a:ln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4239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med tekst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562FD8-1A8C-0482-0DFF-E5BDF295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583661"/>
            <a:ext cx="3455096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297BE1-E4E6-096D-924B-84DEDFBCF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531" y="2464846"/>
            <a:ext cx="3456000" cy="3704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dato 14">
            <a:extLst>
              <a:ext uri="{FF2B5EF4-FFF2-40B4-BE49-F238E27FC236}">
                <a16:creationId xmlns:a16="http://schemas.microsoft.com/office/drawing/2014/main" id="{AC7A022E-D3EE-EDA4-0BD4-22871BEE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14.11.2025</a:t>
            </a:fld>
            <a:endParaRPr lang="nb-NO" dirty="0"/>
          </a:p>
        </p:txBody>
      </p:sp>
      <p:sp>
        <p:nvSpPr>
          <p:cNvPr id="16" name="Plassholder for bunntekst 15">
            <a:extLst>
              <a:ext uri="{FF2B5EF4-FFF2-40B4-BE49-F238E27FC236}">
                <a16:creationId xmlns:a16="http://schemas.microsoft.com/office/drawing/2014/main" id="{43B8D6A7-3341-FCA8-D13B-B2DAC527C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7" name="Plassholder for lysbildenummer 16">
            <a:extLst>
              <a:ext uri="{FF2B5EF4-FFF2-40B4-BE49-F238E27FC236}">
                <a16:creationId xmlns:a16="http://schemas.microsoft.com/office/drawing/2014/main" id="{5FEF0CC3-AA9D-99AC-729F-F843245D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2B8F34FC-947B-80D1-5805-282CEECB6D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32672" y="584200"/>
            <a:ext cx="4470797" cy="5585046"/>
          </a:xfrm>
          <a:custGeom>
            <a:avLst/>
            <a:gdLst>
              <a:gd name="connsiteX0" fmla="*/ 930860 w 5961062"/>
              <a:gd name="connsiteY0" fmla="*/ 0 h 5585046"/>
              <a:gd name="connsiteX1" fmla="*/ 5961062 w 5961062"/>
              <a:gd name="connsiteY1" fmla="*/ 0 h 5585046"/>
              <a:gd name="connsiteX2" fmla="*/ 5961062 w 5961062"/>
              <a:gd name="connsiteY2" fmla="*/ 4654186 h 5585046"/>
              <a:gd name="connsiteX3" fmla="*/ 5030202 w 5961062"/>
              <a:gd name="connsiteY3" fmla="*/ 5585046 h 5585046"/>
              <a:gd name="connsiteX4" fmla="*/ 0 w 5961062"/>
              <a:gd name="connsiteY4" fmla="*/ 5585046 h 5585046"/>
              <a:gd name="connsiteX5" fmla="*/ 0 w 5961062"/>
              <a:gd name="connsiteY5" fmla="*/ 930860 h 5585046"/>
              <a:gd name="connsiteX6" fmla="*/ 930860 w 5961062"/>
              <a:gd name="connsiteY6" fmla="*/ 0 h 558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1062" h="5585046">
                <a:moveTo>
                  <a:pt x="930860" y="0"/>
                </a:moveTo>
                <a:lnTo>
                  <a:pt x="5961062" y="0"/>
                </a:lnTo>
                <a:lnTo>
                  <a:pt x="5961062" y="4654186"/>
                </a:lnTo>
                <a:cubicBezTo>
                  <a:pt x="5961062" y="5168286"/>
                  <a:pt x="5544302" y="5585046"/>
                  <a:pt x="5030202" y="5585046"/>
                </a:cubicBezTo>
                <a:lnTo>
                  <a:pt x="0" y="5585046"/>
                </a:lnTo>
                <a:lnTo>
                  <a:pt x="0" y="930860"/>
                </a:lnTo>
                <a:cubicBezTo>
                  <a:pt x="0" y="416760"/>
                  <a:pt x="416760" y="0"/>
                  <a:pt x="930860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1392930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562FD8-1A8C-0482-0DFF-E5BDF295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0992" y="602515"/>
            <a:ext cx="2731195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297BE1-E4E6-096D-924B-84DEDFBCF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40991" y="2483702"/>
            <a:ext cx="3456000" cy="368214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411CF08-3714-DF7B-32D7-12A5751AB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14.11.2025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9B2EDA3-1795-BEF0-A4F2-2904D92A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7F97E5-42C7-6B1F-B7B5-32826298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764FD6E0-7B3B-085F-D094-2998F94DA03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7009" y="584200"/>
            <a:ext cx="4470797" cy="5585046"/>
          </a:xfrm>
          <a:custGeom>
            <a:avLst/>
            <a:gdLst>
              <a:gd name="connsiteX0" fmla="*/ 930860 w 5961062"/>
              <a:gd name="connsiteY0" fmla="*/ 0 h 5585046"/>
              <a:gd name="connsiteX1" fmla="*/ 5961062 w 5961062"/>
              <a:gd name="connsiteY1" fmla="*/ 0 h 5585046"/>
              <a:gd name="connsiteX2" fmla="*/ 5961062 w 5961062"/>
              <a:gd name="connsiteY2" fmla="*/ 4654186 h 5585046"/>
              <a:gd name="connsiteX3" fmla="*/ 5030202 w 5961062"/>
              <a:gd name="connsiteY3" fmla="*/ 5585046 h 5585046"/>
              <a:gd name="connsiteX4" fmla="*/ 0 w 5961062"/>
              <a:gd name="connsiteY4" fmla="*/ 5585046 h 5585046"/>
              <a:gd name="connsiteX5" fmla="*/ 0 w 5961062"/>
              <a:gd name="connsiteY5" fmla="*/ 930860 h 5585046"/>
              <a:gd name="connsiteX6" fmla="*/ 930860 w 5961062"/>
              <a:gd name="connsiteY6" fmla="*/ 0 h 558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1062" h="5585046">
                <a:moveTo>
                  <a:pt x="930860" y="0"/>
                </a:moveTo>
                <a:lnTo>
                  <a:pt x="5961062" y="0"/>
                </a:lnTo>
                <a:lnTo>
                  <a:pt x="5961062" y="4654186"/>
                </a:lnTo>
                <a:cubicBezTo>
                  <a:pt x="5961062" y="5168286"/>
                  <a:pt x="5544302" y="5585046"/>
                  <a:pt x="5030202" y="5585046"/>
                </a:cubicBezTo>
                <a:lnTo>
                  <a:pt x="0" y="5585046"/>
                </a:lnTo>
                <a:lnTo>
                  <a:pt x="0" y="930860"/>
                </a:lnTo>
                <a:cubicBezTo>
                  <a:pt x="0" y="416760"/>
                  <a:pt x="416760" y="0"/>
                  <a:pt x="930860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2109027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ående bilde med tekst høy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562FD8-1A8C-0482-0DFF-E5BDF295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583661"/>
            <a:ext cx="4130387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297BE1-E4E6-096D-924B-84DEDFBCF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531" y="2464846"/>
            <a:ext cx="4128300" cy="3704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dato 14">
            <a:extLst>
              <a:ext uri="{FF2B5EF4-FFF2-40B4-BE49-F238E27FC236}">
                <a16:creationId xmlns:a16="http://schemas.microsoft.com/office/drawing/2014/main" id="{AC7A022E-D3EE-EDA4-0BD4-22871BEE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14.11.2025</a:t>
            </a:fld>
            <a:endParaRPr lang="nb-NO" dirty="0"/>
          </a:p>
        </p:txBody>
      </p:sp>
      <p:sp>
        <p:nvSpPr>
          <p:cNvPr id="16" name="Plassholder for bunntekst 15">
            <a:extLst>
              <a:ext uri="{FF2B5EF4-FFF2-40B4-BE49-F238E27FC236}">
                <a16:creationId xmlns:a16="http://schemas.microsoft.com/office/drawing/2014/main" id="{43B8D6A7-3341-FCA8-D13B-B2DAC527C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7" name="Plassholder for lysbildenummer 16">
            <a:extLst>
              <a:ext uri="{FF2B5EF4-FFF2-40B4-BE49-F238E27FC236}">
                <a16:creationId xmlns:a16="http://schemas.microsoft.com/office/drawing/2014/main" id="{5FEF0CC3-AA9D-99AC-729F-F843245D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E99CDB5B-73A8-A218-2A3C-9EC926620E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96939" y="583660"/>
            <a:ext cx="3493095" cy="5582190"/>
          </a:xfrm>
          <a:custGeom>
            <a:avLst/>
            <a:gdLst>
              <a:gd name="connsiteX0" fmla="*/ 776259 w 4657460"/>
              <a:gd name="connsiteY0" fmla="*/ 0 h 5582190"/>
              <a:gd name="connsiteX1" fmla="*/ 4657460 w 4657460"/>
              <a:gd name="connsiteY1" fmla="*/ 0 h 5582190"/>
              <a:gd name="connsiteX2" fmla="*/ 4657460 w 4657460"/>
              <a:gd name="connsiteY2" fmla="*/ 4805931 h 5582190"/>
              <a:gd name="connsiteX3" fmla="*/ 3881201 w 4657460"/>
              <a:gd name="connsiteY3" fmla="*/ 5582190 h 5582190"/>
              <a:gd name="connsiteX4" fmla="*/ 0 w 4657460"/>
              <a:gd name="connsiteY4" fmla="*/ 5582190 h 5582190"/>
              <a:gd name="connsiteX5" fmla="*/ 0 w 4657460"/>
              <a:gd name="connsiteY5" fmla="*/ 776259 h 5582190"/>
              <a:gd name="connsiteX6" fmla="*/ 776259 w 4657460"/>
              <a:gd name="connsiteY6" fmla="*/ 0 h 558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7460" h="5582190">
                <a:moveTo>
                  <a:pt x="776259" y="0"/>
                </a:moveTo>
                <a:lnTo>
                  <a:pt x="4657460" y="0"/>
                </a:lnTo>
                <a:lnTo>
                  <a:pt x="4657460" y="4805931"/>
                </a:lnTo>
                <a:cubicBezTo>
                  <a:pt x="4657460" y="5234647"/>
                  <a:pt x="4309917" y="5582190"/>
                  <a:pt x="3881201" y="5582190"/>
                </a:cubicBezTo>
                <a:lnTo>
                  <a:pt x="0" y="5582190"/>
                </a:lnTo>
                <a:lnTo>
                  <a:pt x="0" y="776259"/>
                </a:lnTo>
                <a:cubicBezTo>
                  <a:pt x="0" y="347543"/>
                  <a:pt x="347543" y="0"/>
                  <a:pt x="776259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1632389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e med tekst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562FD8-1A8C-0482-0DFF-E5BDF295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8692" y="602515"/>
            <a:ext cx="3403495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297BE1-E4E6-096D-924B-84DEDFBCF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68691" y="2483702"/>
            <a:ext cx="4128300" cy="368214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411CF08-3714-DF7B-32D7-12A5751AB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14.11.2025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9B2EDA3-1795-BEF0-A4F2-2904D92A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7F97E5-42C7-6B1F-B7B5-32826298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1E3E89B9-3E50-7934-94F1-1E34CBB3E4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7009" y="583660"/>
            <a:ext cx="3493095" cy="5582190"/>
          </a:xfrm>
          <a:custGeom>
            <a:avLst/>
            <a:gdLst>
              <a:gd name="connsiteX0" fmla="*/ 776259 w 4657460"/>
              <a:gd name="connsiteY0" fmla="*/ 0 h 5582190"/>
              <a:gd name="connsiteX1" fmla="*/ 4657460 w 4657460"/>
              <a:gd name="connsiteY1" fmla="*/ 0 h 5582190"/>
              <a:gd name="connsiteX2" fmla="*/ 4657460 w 4657460"/>
              <a:gd name="connsiteY2" fmla="*/ 4805931 h 5582190"/>
              <a:gd name="connsiteX3" fmla="*/ 3881201 w 4657460"/>
              <a:gd name="connsiteY3" fmla="*/ 5582190 h 5582190"/>
              <a:gd name="connsiteX4" fmla="*/ 0 w 4657460"/>
              <a:gd name="connsiteY4" fmla="*/ 5582190 h 5582190"/>
              <a:gd name="connsiteX5" fmla="*/ 0 w 4657460"/>
              <a:gd name="connsiteY5" fmla="*/ 776259 h 5582190"/>
              <a:gd name="connsiteX6" fmla="*/ 776259 w 4657460"/>
              <a:gd name="connsiteY6" fmla="*/ 0 h 558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7460" h="5582190">
                <a:moveTo>
                  <a:pt x="776259" y="0"/>
                </a:moveTo>
                <a:lnTo>
                  <a:pt x="4657460" y="0"/>
                </a:lnTo>
                <a:lnTo>
                  <a:pt x="4657460" y="4805931"/>
                </a:lnTo>
                <a:cubicBezTo>
                  <a:pt x="4657460" y="5234647"/>
                  <a:pt x="4309917" y="5582190"/>
                  <a:pt x="3881201" y="5582190"/>
                </a:cubicBezTo>
                <a:lnTo>
                  <a:pt x="0" y="5582190"/>
                </a:lnTo>
                <a:lnTo>
                  <a:pt x="0" y="776259"/>
                </a:lnTo>
                <a:cubicBezTo>
                  <a:pt x="0" y="347543"/>
                  <a:pt x="347543" y="0"/>
                  <a:pt x="776259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2528269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i element med tekst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562FD8-1A8C-0482-0DFF-E5BDF295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595314"/>
            <a:ext cx="3440955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297BE1-E4E6-096D-924B-84DEDFBCF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531" y="2476500"/>
            <a:ext cx="3442500" cy="36893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dato 14">
            <a:extLst>
              <a:ext uri="{FF2B5EF4-FFF2-40B4-BE49-F238E27FC236}">
                <a16:creationId xmlns:a16="http://schemas.microsoft.com/office/drawing/2014/main" id="{AC7A022E-D3EE-EDA4-0BD4-22871BEE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14.11.2025</a:t>
            </a:fld>
            <a:endParaRPr lang="nb-NO" dirty="0"/>
          </a:p>
        </p:txBody>
      </p:sp>
      <p:sp>
        <p:nvSpPr>
          <p:cNvPr id="16" name="Plassholder for bunntekst 15">
            <a:extLst>
              <a:ext uri="{FF2B5EF4-FFF2-40B4-BE49-F238E27FC236}">
                <a16:creationId xmlns:a16="http://schemas.microsoft.com/office/drawing/2014/main" id="{43B8D6A7-3341-FCA8-D13B-B2DAC527C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7" name="Plassholder for lysbildenummer 16">
            <a:extLst>
              <a:ext uri="{FF2B5EF4-FFF2-40B4-BE49-F238E27FC236}">
                <a16:creationId xmlns:a16="http://schemas.microsoft.com/office/drawing/2014/main" id="{5FEF0CC3-AA9D-99AC-729F-F843245D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C2CACEB4-62C9-B616-D7B8-6A2C814587A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04363" y="1517715"/>
            <a:ext cx="4086826" cy="4512751"/>
          </a:xfrm>
          <a:custGeom>
            <a:avLst/>
            <a:gdLst>
              <a:gd name="connsiteX0" fmla="*/ 4325552 w 7460876"/>
              <a:gd name="connsiteY0" fmla="*/ 0 h 6178832"/>
              <a:gd name="connsiteX1" fmla="*/ 7314867 w 7460876"/>
              <a:gd name="connsiteY1" fmla="*/ 0 h 6178832"/>
              <a:gd name="connsiteX2" fmla="*/ 7388731 w 7460876"/>
              <a:gd name="connsiteY2" fmla="*/ 395697 h 6178832"/>
              <a:gd name="connsiteX3" fmla="*/ 7458956 w 7460876"/>
              <a:gd name="connsiteY3" fmla="*/ 1756445 h 6178832"/>
              <a:gd name="connsiteX4" fmla="*/ 7460822 w 7460876"/>
              <a:gd name="connsiteY4" fmla="*/ 2284693 h 6178832"/>
              <a:gd name="connsiteX5" fmla="*/ 7455319 w 7460876"/>
              <a:gd name="connsiteY5" fmla="*/ 2658485 h 6178832"/>
              <a:gd name="connsiteX6" fmla="*/ 7455412 w 7460876"/>
              <a:gd name="connsiteY6" fmla="*/ 2658485 h 6178832"/>
              <a:gd name="connsiteX7" fmla="*/ 7202673 w 7460876"/>
              <a:gd name="connsiteY7" fmla="*/ 3751148 h 6178832"/>
              <a:gd name="connsiteX8" fmla="*/ 7013166 w 7460876"/>
              <a:gd name="connsiteY8" fmla="*/ 4002920 h 6178832"/>
              <a:gd name="connsiteX9" fmla="*/ 5831261 w 7460876"/>
              <a:gd name="connsiteY9" fmla="*/ 4466851 h 6178832"/>
              <a:gd name="connsiteX10" fmla="*/ 3367289 w 7460876"/>
              <a:gd name="connsiteY10" fmla="*/ 4466851 h 6178832"/>
              <a:gd name="connsiteX11" fmla="*/ 1410194 w 7460876"/>
              <a:gd name="connsiteY11" fmla="*/ 4677609 h 6178832"/>
              <a:gd name="connsiteX12" fmla="*/ 1029220 w 7460876"/>
              <a:gd name="connsiteY12" fmla="*/ 4995564 h 6178832"/>
              <a:gd name="connsiteX13" fmla="*/ 855287 w 7460876"/>
              <a:gd name="connsiteY13" fmla="*/ 6178832 h 6178832"/>
              <a:gd name="connsiteX14" fmla="*/ 485318 w 7460876"/>
              <a:gd name="connsiteY14" fmla="*/ 5816506 h 6178832"/>
              <a:gd name="connsiteX15" fmla="*/ 10990 w 7460876"/>
              <a:gd name="connsiteY15" fmla="*/ 4277997 h 6178832"/>
              <a:gd name="connsiteX16" fmla="*/ 80656 w 7460876"/>
              <a:gd name="connsiteY16" fmla="*/ 2859642 h 6178832"/>
              <a:gd name="connsiteX17" fmla="*/ 462096 w 7460876"/>
              <a:gd name="connsiteY17" fmla="*/ 1600684 h 6178832"/>
              <a:gd name="connsiteX18" fmla="*/ 668671 w 7460876"/>
              <a:gd name="connsiteY18" fmla="*/ 1282075 h 6178832"/>
              <a:gd name="connsiteX19" fmla="*/ 4325552 w 7460876"/>
              <a:gd name="connsiteY19" fmla="*/ 0 h 617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60876" h="6178832">
                <a:moveTo>
                  <a:pt x="4325552" y="0"/>
                </a:moveTo>
                <a:lnTo>
                  <a:pt x="7314867" y="0"/>
                </a:lnTo>
                <a:cubicBezTo>
                  <a:pt x="7340701" y="48099"/>
                  <a:pt x="7362897" y="181209"/>
                  <a:pt x="7388731" y="395697"/>
                </a:cubicBezTo>
                <a:cubicBezTo>
                  <a:pt x="7438439" y="808731"/>
                  <a:pt x="7456439" y="1120628"/>
                  <a:pt x="7458956" y="1756445"/>
                </a:cubicBezTo>
                <a:cubicBezTo>
                  <a:pt x="7459609" y="1932528"/>
                  <a:pt x="7460355" y="2108611"/>
                  <a:pt x="7460822" y="2284693"/>
                </a:cubicBezTo>
                <a:cubicBezTo>
                  <a:pt x="7461102" y="2405873"/>
                  <a:pt x="7460449" y="2531526"/>
                  <a:pt x="7455319" y="2658485"/>
                </a:cubicBezTo>
                <a:lnTo>
                  <a:pt x="7455412" y="2658485"/>
                </a:lnTo>
                <a:cubicBezTo>
                  <a:pt x="7440211" y="3037029"/>
                  <a:pt x="7385933" y="3427972"/>
                  <a:pt x="7202673" y="3751148"/>
                </a:cubicBezTo>
                <a:cubicBezTo>
                  <a:pt x="7150633" y="3842871"/>
                  <a:pt x="7087122" y="3927696"/>
                  <a:pt x="7013166" y="4002920"/>
                </a:cubicBezTo>
                <a:cubicBezTo>
                  <a:pt x="6742428" y="4278743"/>
                  <a:pt x="6348211" y="4433386"/>
                  <a:pt x="5831261" y="4466851"/>
                </a:cubicBezTo>
                <a:lnTo>
                  <a:pt x="3367289" y="4466851"/>
                </a:lnTo>
                <a:cubicBezTo>
                  <a:pt x="2375918" y="4466851"/>
                  <a:pt x="1724672" y="4537041"/>
                  <a:pt x="1410194" y="4677609"/>
                </a:cubicBezTo>
                <a:cubicBezTo>
                  <a:pt x="1180957" y="4781077"/>
                  <a:pt x="1062421" y="4951101"/>
                  <a:pt x="1029220" y="4995564"/>
                </a:cubicBezTo>
                <a:cubicBezTo>
                  <a:pt x="748129" y="5350526"/>
                  <a:pt x="618589" y="5949617"/>
                  <a:pt x="855287" y="6178832"/>
                </a:cubicBezTo>
                <a:cubicBezTo>
                  <a:pt x="718566" y="6071542"/>
                  <a:pt x="596393" y="5949617"/>
                  <a:pt x="485318" y="5816506"/>
                </a:cubicBezTo>
                <a:cubicBezTo>
                  <a:pt x="133256" y="5394523"/>
                  <a:pt x="42046" y="4809881"/>
                  <a:pt x="10990" y="4277997"/>
                </a:cubicBezTo>
                <a:cubicBezTo>
                  <a:pt x="-16709" y="3804560"/>
                  <a:pt x="8471" y="3328139"/>
                  <a:pt x="80656" y="2859642"/>
                </a:cubicBezTo>
                <a:cubicBezTo>
                  <a:pt x="147338" y="2427032"/>
                  <a:pt x="255801" y="1989482"/>
                  <a:pt x="462096" y="1600684"/>
                </a:cubicBezTo>
                <a:cubicBezTo>
                  <a:pt x="521504" y="1488733"/>
                  <a:pt x="589585" y="1381163"/>
                  <a:pt x="668671" y="1282075"/>
                </a:cubicBezTo>
                <a:cubicBezTo>
                  <a:pt x="1351439" y="427390"/>
                  <a:pt x="2570275" y="0"/>
                  <a:pt x="4325552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  <p:sp>
        <p:nvSpPr>
          <p:cNvPr id="7" name="Grafikk 7">
            <a:extLst>
              <a:ext uri="{FF2B5EF4-FFF2-40B4-BE49-F238E27FC236}">
                <a16:creationId xmlns:a16="http://schemas.microsoft.com/office/drawing/2014/main" id="{E305F6C0-F1BE-ACAC-1B11-2AC4DE574986}"/>
              </a:ext>
            </a:extLst>
          </p:cNvPr>
          <p:cNvSpPr>
            <a:spLocks noChangeAspect="1"/>
          </p:cNvSpPr>
          <p:nvPr userDrawn="1"/>
        </p:nvSpPr>
        <p:spPr>
          <a:xfrm>
            <a:off x="4758060" y="5133370"/>
            <a:ext cx="812426" cy="897096"/>
          </a:xfrm>
          <a:custGeom>
            <a:avLst/>
            <a:gdLst>
              <a:gd name="connsiteX0" fmla="*/ 7614365 w 7619944"/>
              <a:gd name="connsiteY0" fmla="*/ 2715164 h 6310567"/>
              <a:gd name="connsiteX1" fmla="*/ 7356237 w 7619944"/>
              <a:gd name="connsiteY1" fmla="*/ 3831124 h 6310567"/>
              <a:gd name="connsiteX2" fmla="*/ 7162689 w 7619944"/>
              <a:gd name="connsiteY2" fmla="*/ 4088264 h 6310567"/>
              <a:gd name="connsiteX3" fmla="*/ 5955586 w 7619944"/>
              <a:gd name="connsiteY3" fmla="*/ 4562086 h 6310567"/>
              <a:gd name="connsiteX4" fmla="*/ 3439081 w 7619944"/>
              <a:gd name="connsiteY4" fmla="*/ 4562086 h 6310567"/>
              <a:gd name="connsiteX5" fmla="*/ 1440260 w 7619944"/>
              <a:gd name="connsiteY5" fmla="*/ 4777337 h 6310567"/>
              <a:gd name="connsiteX6" fmla="*/ 1051163 w 7619944"/>
              <a:gd name="connsiteY6" fmla="*/ 5102072 h 6310567"/>
              <a:gd name="connsiteX7" fmla="*/ 873522 w 7619944"/>
              <a:gd name="connsiteY7" fmla="*/ 6310567 h 6310567"/>
              <a:gd name="connsiteX8" fmla="*/ 495665 w 7619944"/>
              <a:gd name="connsiteY8" fmla="*/ 5940517 h 6310567"/>
              <a:gd name="connsiteX9" fmla="*/ 11224 w 7619944"/>
              <a:gd name="connsiteY9" fmla="*/ 4369206 h 6310567"/>
              <a:gd name="connsiteX10" fmla="*/ 82376 w 7619944"/>
              <a:gd name="connsiteY10" fmla="*/ 2920610 h 6310567"/>
              <a:gd name="connsiteX11" fmla="*/ 471948 w 7619944"/>
              <a:gd name="connsiteY11" fmla="*/ 1634811 h 6310567"/>
              <a:gd name="connsiteX12" fmla="*/ 682927 w 7619944"/>
              <a:gd name="connsiteY12" fmla="*/ 1309410 h 6310567"/>
              <a:gd name="connsiteX13" fmla="*/ 4417775 w 7619944"/>
              <a:gd name="connsiteY13" fmla="*/ 0 h 6310567"/>
              <a:gd name="connsiteX14" fmla="*/ 7470823 w 7619944"/>
              <a:gd name="connsiteY14" fmla="*/ 0 h 6310567"/>
              <a:gd name="connsiteX15" fmla="*/ 7546261 w 7619944"/>
              <a:gd name="connsiteY15" fmla="*/ 404133 h 6310567"/>
              <a:gd name="connsiteX16" fmla="*/ 7617984 w 7619944"/>
              <a:gd name="connsiteY16" fmla="*/ 1793893 h 6310567"/>
              <a:gd name="connsiteX17" fmla="*/ 7619889 w 7619944"/>
              <a:gd name="connsiteY17" fmla="*/ 2333404 h 6310567"/>
              <a:gd name="connsiteX18" fmla="*/ 7614270 w 7619944"/>
              <a:gd name="connsiteY18" fmla="*/ 2715164 h 631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19944" h="6310567">
                <a:moveTo>
                  <a:pt x="7614365" y="2715164"/>
                </a:moveTo>
                <a:cubicBezTo>
                  <a:pt x="7598839" y="3101780"/>
                  <a:pt x="7543404" y="3501058"/>
                  <a:pt x="7356237" y="3831124"/>
                </a:cubicBezTo>
                <a:cubicBezTo>
                  <a:pt x="7303088" y="3924802"/>
                  <a:pt x="7238222" y="4011436"/>
                  <a:pt x="7162689" y="4088264"/>
                </a:cubicBezTo>
                <a:cubicBezTo>
                  <a:pt x="6886179" y="4369967"/>
                  <a:pt x="6483557" y="4527908"/>
                  <a:pt x="5955586" y="4562086"/>
                </a:cubicBezTo>
                <a:lnTo>
                  <a:pt x="3439081" y="4562086"/>
                </a:lnTo>
                <a:cubicBezTo>
                  <a:pt x="2426573" y="4562086"/>
                  <a:pt x="1761443" y="4633773"/>
                  <a:pt x="1440260" y="4777337"/>
                </a:cubicBezTo>
                <a:cubicBezTo>
                  <a:pt x="1206135" y="4883012"/>
                  <a:pt x="1085072" y="5056661"/>
                  <a:pt x="1051163" y="5102072"/>
                </a:cubicBezTo>
                <a:cubicBezTo>
                  <a:pt x="764080" y="5464601"/>
                  <a:pt x="631778" y="6076466"/>
                  <a:pt x="873522" y="6310567"/>
                </a:cubicBezTo>
                <a:cubicBezTo>
                  <a:pt x="733886" y="6200990"/>
                  <a:pt x="609108" y="6076466"/>
                  <a:pt x="495665" y="5940517"/>
                </a:cubicBezTo>
                <a:cubicBezTo>
                  <a:pt x="136097" y="5509537"/>
                  <a:pt x="42942" y="4912429"/>
                  <a:pt x="11224" y="4369206"/>
                </a:cubicBezTo>
                <a:cubicBezTo>
                  <a:pt x="-17065" y="3885674"/>
                  <a:pt x="8652" y="3399096"/>
                  <a:pt x="82376" y="2920610"/>
                </a:cubicBezTo>
                <a:cubicBezTo>
                  <a:pt x="150479" y="2478777"/>
                  <a:pt x="261255" y="2031899"/>
                  <a:pt x="471948" y="1634811"/>
                </a:cubicBezTo>
                <a:cubicBezTo>
                  <a:pt x="532622" y="1520473"/>
                  <a:pt x="602155" y="1410610"/>
                  <a:pt x="682927" y="1309410"/>
                </a:cubicBezTo>
                <a:cubicBezTo>
                  <a:pt x="1380252" y="436502"/>
                  <a:pt x="2625075" y="0"/>
                  <a:pt x="4417775" y="0"/>
                </a:cubicBezTo>
                <a:lnTo>
                  <a:pt x="7470823" y="0"/>
                </a:lnTo>
                <a:cubicBezTo>
                  <a:pt x="7497207" y="49124"/>
                  <a:pt x="7519877" y="185073"/>
                  <a:pt x="7546261" y="404133"/>
                </a:cubicBezTo>
                <a:cubicBezTo>
                  <a:pt x="7597030" y="825974"/>
                  <a:pt x="7615413" y="1144520"/>
                  <a:pt x="7617984" y="1793893"/>
                </a:cubicBezTo>
                <a:cubicBezTo>
                  <a:pt x="7618651" y="1973730"/>
                  <a:pt x="7619413" y="2153567"/>
                  <a:pt x="7619889" y="2333404"/>
                </a:cubicBezTo>
                <a:cubicBezTo>
                  <a:pt x="7620175" y="2457167"/>
                  <a:pt x="7619508" y="2585499"/>
                  <a:pt x="7614270" y="2715164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23983830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i element med tekst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562FD8-1A8C-0482-0DFF-E5BDF295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969" y="595314"/>
            <a:ext cx="2711218" cy="16525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297BE1-E4E6-096D-924B-84DEDFBCF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60969" y="2476500"/>
            <a:ext cx="3442500" cy="36893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411CF08-3714-DF7B-32D7-12A5751AB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14.11.2025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9B2EDA3-1795-BEF0-A4F2-2904D92A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7F97E5-42C7-6B1F-B7B5-32826298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bilde 12">
            <a:extLst>
              <a:ext uri="{FF2B5EF4-FFF2-40B4-BE49-F238E27FC236}">
                <a16:creationId xmlns:a16="http://schemas.microsoft.com/office/drawing/2014/main" id="{BCC8EA5A-A5FF-E4F5-E2F5-0C3942E4F2D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0532" y="1517715"/>
            <a:ext cx="4086826" cy="4512751"/>
          </a:xfrm>
          <a:custGeom>
            <a:avLst/>
            <a:gdLst>
              <a:gd name="connsiteX0" fmla="*/ 4325552 w 7460876"/>
              <a:gd name="connsiteY0" fmla="*/ 0 h 6178832"/>
              <a:gd name="connsiteX1" fmla="*/ 7314867 w 7460876"/>
              <a:gd name="connsiteY1" fmla="*/ 0 h 6178832"/>
              <a:gd name="connsiteX2" fmla="*/ 7388731 w 7460876"/>
              <a:gd name="connsiteY2" fmla="*/ 395697 h 6178832"/>
              <a:gd name="connsiteX3" fmla="*/ 7458956 w 7460876"/>
              <a:gd name="connsiteY3" fmla="*/ 1756445 h 6178832"/>
              <a:gd name="connsiteX4" fmla="*/ 7460822 w 7460876"/>
              <a:gd name="connsiteY4" fmla="*/ 2284693 h 6178832"/>
              <a:gd name="connsiteX5" fmla="*/ 7455319 w 7460876"/>
              <a:gd name="connsiteY5" fmla="*/ 2658485 h 6178832"/>
              <a:gd name="connsiteX6" fmla="*/ 7455412 w 7460876"/>
              <a:gd name="connsiteY6" fmla="*/ 2658485 h 6178832"/>
              <a:gd name="connsiteX7" fmla="*/ 7202673 w 7460876"/>
              <a:gd name="connsiteY7" fmla="*/ 3751148 h 6178832"/>
              <a:gd name="connsiteX8" fmla="*/ 7013166 w 7460876"/>
              <a:gd name="connsiteY8" fmla="*/ 4002920 h 6178832"/>
              <a:gd name="connsiteX9" fmla="*/ 5831261 w 7460876"/>
              <a:gd name="connsiteY9" fmla="*/ 4466851 h 6178832"/>
              <a:gd name="connsiteX10" fmla="*/ 3367289 w 7460876"/>
              <a:gd name="connsiteY10" fmla="*/ 4466851 h 6178832"/>
              <a:gd name="connsiteX11" fmla="*/ 1410194 w 7460876"/>
              <a:gd name="connsiteY11" fmla="*/ 4677609 h 6178832"/>
              <a:gd name="connsiteX12" fmla="*/ 1029220 w 7460876"/>
              <a:gd name="connsiteY12" fmla="*/ 4995564 h 6178832"/>
              <a:gd name="connsiteX13" fmla="*/ 855287 w 7460876"/>
              <a:gd name="connsiteY13" fmla="*/ 6178832 h 6178832"/>
              <a:gd name="connsiteX14" fmla="*/ 485318 w 7460876"/>
              <a:gd name="connsiteY14" fmla="*/ 5816506 h 6178832"/>
              <a:gd name="connsiteX15" fmla="*/ 10990 w 7460876"/>
              <a:gd name="connsiteY15" fmla="*/ 4277997 h 6178832"/>
              <a:gd name="connsiteX16" fmla="*/ 80656 w 7460876"/>
              <a:gd name="connsiteY16" fmla="*/ 2859642 h 6178832"/>
              <a:gd name="connsiteX17" fmla="*/ 462096 w 7460876"/>
              <a:gd name="connsiteY17" fmla="*/ 1600684 h 6178832"/>
              <a:gd name="connsiteX18" fmla="*/ 668671 w 7460876"/>
              <a:gd name="connsiteY18" fmla="*/ 1282075 h 6178832"/>
              <a:gd name="connsiteX19" fmla="*/ 4325552 w 7460876"/>
              <a:gd name="connsiteY19" fmla="*/ 0 h 617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60876" h="6178832">
                <a:moveTo>
                  <a:pt x="4325552" y="0"/>
                </a:moveTo>
                <a:lnTo>
                  <a:pt x="7314867" y="0"/>
                </a:lnTo>
                <a:cubicBezTo>
                  <a:pt x="7340701" y="48099"/>
                  <a:pt x="7362897" y="181209"/>
                  <a:pt x="7388731" y="395697"/>
                </a:cubicBezTo>
                <a:cubicBezTo>
                  <a:pt x="7438439" y="808731"/>
                  <a:pt x="7456439" y="1120628"/>
                  <a:pt x="7458956" y="1756445"/>
                </a:cubicBezTo>
                <a:cubicBezTo>
                  <a:pt x="7459609" y="1932528"/>
                  <a:pt x="7460355" y="2108611"/>
                  <a:pt x="7460822" y="2284693"/>
                </a:cubicBezTo>
                <a:cubicBezTo>
                  <a:pt x="7461102" y="2405873"/>
                  <a:pt x="7460449" y="2531526"/>
                  <a:pt x="7455319" y="2658485"/>
                </a:cubicBezTo>
                <a:lnTo>
                  <a:pt x="7455412" y="2658485"/>
                </a:lnTo>
                <a:cubicBezTo>
                  <a:pt x="7440211" y="3037029"/>
                  <a:pt x="7385933" y="3427972"/>
                  <a:pt x="7202673" y="3751148"/>
                </a:cubicBezTo>
                <a:cubicBezTo>
                  <a:pt x="7150633" y="3842871"/>
                  <a:pt x="7087122" y="3927696"/>
                  <a:pt x="7013166" y="4002920"/>
                </a:cubicBezTo>
                <a:cubicBezTo>
                  <a:pt x="6742428" y="4278743"/>
                  <a:pt x="6348211" y="4433386"/>
                  <a:pt x="5831261" y="4466851"/>
                </a:cubicBezTo>
                <a:lnTo>
                  <a:pt x="3367289" y="4466851"/>
                </a:lnTo>
                <a:cubicBezTo>
                  <a:pt x="2375918" y="4466851"/>
                  <a:pt x="1724672" y="4537041"/>
                  <a:pt x="1410194" y="4677609"/>
                </a:cubicBezTo>
                <a:cubicBezTo>
                  <a:pt x="1180957" y="4781077"/>
                  <a:pt x="1062421" y="4951101"/>
                  <a:pt x="1029220" y="4995564"/>
                </a:cubicBezTo>
                <a:cubicBezTo>
                  <a:pt x="748129" y="5350526"/>
                  <a:pt x="618589" y="5949617"/>
                  <a:pt x="855287" y="6178832"/>
                </a:cubicBezTo>
                <a:cubicBezTo>
                  <a:pt x="718566" y="6071542"/>
                  <a:pt x="596393" y="5949617"/>
                  <a:pt x="485318" y="5816506"/>
                </a:cubicBezTo>
                <a:cubicBezTo>
                  <a:pt x="133256" y="5394523"/>
                  <a:pt x="42046" y="4809881"/>
                  <a:pt x="10990" y="4277997"/>
                </a:cubicBezTo>
                <a:cubicBezTo>
                  <a:pt x="-16709" y="3804560"/>
                  <a:pt x="8471" y="3328139"/>
                  <a:pt x="80656" y="2859642"/>
                </a:cubicBezTo>
                <a:cubicBezTo>
                  <a:pt x="147338" y="2427032"/>
                  <a:pt x="255801" y="1989482"/>
                  <a:pt x="462096" y="1600684"/>
                </a:cubicBezTo>
                <a:cubicBezTo>
                  <a:pt x="521504" y="1488733"/>
                  <a:pt x="589585" y="1381163"/>
                  <a:pt x="668671" y="1282075"/>
                </a:cubicBezTo>
                <a:cubicBezTo>
                  <a:pt x="1351439" y="427390"/>
                  <a:pt x="2570275" y="0"/>
                  <a:pt x="4325552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  <p:sp>
        <p:nvSpPr>
          <p:cNvPr id="9" name="Grafikk 7">
            <a:extLst>
              <a:ext uri="{FF2B5EF4-FFF2-40B4-BE49-F238E27FC236}">
                <a16:creationId xmlns:a16="http://schemas.microsoft.com/office/drawing/2014/main" id="{BDBA958D-EDF6-5AC1-C2AE-86C3F8021CB8}"/>
              </a:ext>
            </a:extLst>
          </p:cNvPr>
          <p:cNvSpPr>
            <a:spLocks noChangeAspect="1"/>
          </p:cNvSpPr>
          <p:nvPr userDrawn="1"/>
        </p:nvSpPr>
        <p:spPr>
          <a:xfrm>
            <a:off x="994228" y="5133370"/>
            <a:ext cx="812426" cy="897096"/>
          </a:xfrm>
          <a:custGeom>
            <a:avLst/>
            <a:gdLst>
              <a:gd name="connsiteX0" fmla="*/ 7614365 w 7619944"/>
              <a:gd name="connsiteY0" fmla="*/ 2715164 h 6310567"/>
              <a:gd name="connsiteX1" fmla="*/ 7356237 w 7619944"/>
              <a:gd name="connsiteY1" fmla="*/ 3831124 h 6310567"/>
              <a:gd name="connsiteX2" fmla="*/ 7162689 w 7619944"/>
              <a:gd name="connsiteY2" fmla="*/ 4088264 h 6310567"/>
              <a:gd name="connsiteX3" fmla="*/ 5955586 w 7619944"/>
              <a:gd name="connsiteY3" fmla="*/ 4562086 h 6310567"/>
              <a:gd name="connsiteX4" fmla="*/ 3439081 w 7619944"/>
              <a:gd name="connsiteY4" fmla="*/ 4562086 h 6310567"/>
              <a:gd name="connsiteX5" fmla="*/ 1440260 w 7619944"/>
              <a:gd name="connsiteY5" fmla="*/ 4777337 h 6310567"/>
              <a:gd name="connsiteX6" fmla="*/ 1051163 w 7619944"/>
              <a:gd name="connsiteY6" fmla="*/ 5102072 h 6310567"/>
              <a:gd name="connsiteX7" fmla="*/ 873522 w 7619944"/>
              <a:gd name="connsiteY7" fmla="*/ 6310567 h 6310567"/>
              <a:gd name="connsiteX8" fmla="*/ 495665 w 7619944"/>
              <a:gd name="connsiteY8" fmla="*/ 5940517 h 6310567"/>
              <a:gd name="connsiteX9" fmla="*/ 11224 w 7619944"/>
              <a:gd name="connsiteY9" fmla="*/ 4369206 h 6310567"/>
              <a:gd name="connsiteX10" fmla="*/ 82376 w 7619944"/>
              <a:gd name="connsiteY10" fmla="*/ 2920610 h 6310567"/>
              <a:gd name="connsiteX11" fmla="*/ 471948 w 7619944"/>
              <a:gd name="connsiteY11" fmla="*/ 1634811 h 6310567"/>
              <a:gd name="connsiteX12" fmla="*/ 682927 w 7619944"/>
              <a:gd name="connsiteY12" fmla="*/ 1309410 h 6310567"/>
              <a:gd name="connsiteX13" fmla="*/ 4417775 w 7619944"/>
              <a:gd name="connsiteY13" fmla="*/ 0 h 6310567"/>
              <a:gd name="connsiteX14" fmla="*/ 7470823 w 7619944"/>
              <a:gd name="connsiteY14" fmla="*/ 0 h 6310567"/>
              <a:gd name="connsiteX15" fmla="*/ 7546261 w 7619944"/>
              <a:gd name="connsiteY15" fmla="*/ 404133 h 6310567"/>
              <a:gd name="connsiteX16" fmla="*/ 7617984 w 7619944"/>
              <a:gd name="connsiteY16" fmla="*/ 1793893 h 6310567"/>
              <a:gd name="connsiteX17" fmla="*/ 7619889 w 7619944"/>
              <a:gd name="connsiteY17" fmla="*/ 2333404 h 6310567"/>
              <a:gd name="connsiteX18" fmla="*/ 7614270 w 7619944"/>
              <a:gd name="connsiteY18" fmla="*/ 2715164 h 631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19944" h="6310567">
                <a:moveTo>
                  <a:pt x="7614365" y="2715164"/>
                </a:moveTo>
                <a:cubicBezTo>
                  <a:pt x="7598839" y="3101780"/>
                  <a:pt x="7543404" y="3501058"/>
                  <a:pt x="7356237" y="3831124"/>
                </a:cubicBezTo>
                <a:cubicBezTo>
                  <a:pt x="7303088" y="3924802"/>
                  <a:pt x="7238222" y="4011436"/>
                  <a:pt x="7162689" y="4088264"/>
                </a:cubicBezTo>
                <a:cubicBezTo>
                  <a:pt x="6886179" y="4369967"/>
                  <a:pt x="6483557" y="4527908"/>
                  <a:pt x="5955586" y="4562086"/>
                </a:cubicBezTo>
                <a:lnTo>
                  <a:pt x="3439081" y="4562086"/>
                </a:lnTo>
                <a:cubicBezTo>
                  <a:pt x="2426573" y="4562086"/>
                  <a:pt x="1761443" y="4633773"/>
                  <a:pt x="1440260" y="4777337"/>
                </a:cubicBezTo>
                <a:cubicBezTo>
                  <a:pt x="1206135" y="4883012"/>
                  <a:pt x="1085072" y="5056661"/>
                  <a:pt x="1051163" y="5102072"/>
                </a:cubicBezTo>
                <a:cubicBezTo>
                  <a:pt x="764080" y="5464601"/>
                  <a:pt x="631778" y="6076466"/>
                  <a:pt x="873522" y="6310567"/>
                </a:cubicBezTo>
                <a:cubicBezTo>
                  <a:pt x="733886" y="6200990"/>
                  <a:pt x="609108" y="6076466"/>
                  <a:pt x="495665" y="5940517"/>
                </a:cubicBezTo>
                <a:cubicBezTo>
                  <a:pt x="136097" y="5509537"/>
                  <a:pt x="42942" y="4912429"/>
                  <a:pt x="11224" y="4369206"/>
                </a:cubicBezTo>
                <a:cubicBezTo>
                  <a:pt x="-17065" y="3885674"/>
                  <a:pt x="8652" y="3399096"/>
                  <a:pt x="82376" y="2920610"/>
                </a:cubicBezTo>
                <a:cubicBezTo>
                  <a:pt x="150479" y="2478777"/>
                  <a:pt x="261255" y="2031899"/>
                  <a:pt x="471948" y="1634811"/>
                </a:cubicBezTo>
                <a:cubicBezTo>
                  <a:pt x="532622" y="1520473"/>
                  <a:pt x="602155" y="1410610"/>
                  <a:pt x="682927" y="1309410"/>
                </a:cubicBezTo>
                <a:cubicBezTo>
                  <a:pt x="1380252" y="436502"/>
                  <a:pt x="2625075" y="0"/>
                  <a:pt x="4417775" y="0"/>
                </a:cubicBezTo>
                <a:lnTo>
                  <a:pt x="7470823" y="0"/>
                </a:lnTo>
                <a:cubicBezTo>
                  <a:pt x="7497207" y="49124"/>
                  <a:pt x="7519877" y="185073"/>
                  <a:pt x="7546261" y="404133"/>
                </a:cubicBezTo>
                <a:cubicBezTo>
                  <a:pt x="7597030" y="825974"/>
                  <a:pt x="7615413" y="1144520"/>
                  <a:pt x="7617984" y="1793893"/>
                </a:cubicBezTo>
                <a:cubicBezTo>
                  <a:pt x="7618651" y="1973730"/>
                  <a:pt x="7619413" y="2153567"/>
                  <a:pt x="7619889" y="2333404"/>
                </a:cubicBezTo>
                <a:cubicBezTo>
                  <a:pt x="7620175" y="2457167"/>
                  <a:pt x="7619508" y="2585499"/>
                  <a:pt x="7614270" y="2715164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1344939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merert liste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14.11.2025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8A90D50-154D-4036-A837-D3C6D28C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1" y="1241793"/>
            <a:ext cx="8265671" cy="6985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78BCF25E-060B-3102-FDEF-804DFCFBF3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70197" y="404814"/>
            <a:ext cx="403606" cy="591955"/>
          </a:xfrm>
          <a:prstGeom prst="rect">
            <a:avLst/>
          </a:prstGeom>
        </p:spPr>
      </p:pic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A6271789-F255-A64D-6487-E16606E66FCE}"/>
              </a:ext>
            </a:extLst>
          </p:cNvPr>
          <p:cNvCxnSpPr>
            <a:cxnSpLocks/>
          </p:cNvCxnSpPr>
          <p:nvPr userDrawn="1"/>
        </p:nvCxnSpPr>
        <p:spPr>
          <a:xfrm>
            <a:off x="440531" y="2185319"/>
            <a:ext cx="8262938" cy="0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5EDB5327-8B17-F843-3CC5-E4AF54A4DE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532" y="2393950"/>
            <a:ext cx="8262938" cy="3771900"/>
          </a:xfrm>
        </p:spPr>
        <p:txBody>
          <a:bodyPr/>
          <a:lstStyle>
            <a:lvl1pPr marL="457200" indent="-457200">
              <a:buFont typeface="+mj-lt"/>
              <a:buAutoNum type="romanUcPeriod"/>
              <a:defRPr/>
            </a:lvl1pPr>
            <a:lvl2pPr marL="820738" indent="-457200">
              <a:buFont typeface="+mj-lt"/>
              <a:buAutoNum type="romanUcPeriod"/>
              <a:defRPr/>
            </a:lvl2pPr>
            <a:lvl3pPr marL="1157287" indent="-457200">
              <a:buFont typeface="+mj-lt"/>
              <a:buAutoNum type="romanUcPeriod"/>
              <a:defRPr/>
            </a:lvl3pPr>
            <a:lvl4pPr marL="1512888" indent="-457200">
              <a:buFont typeface="+mj-lt"/>
              <a:buAutoNum type="romanUcPeriod"/>
              <a:defRPr/>
            </a:lvl4pPr>
            <a:lvl5pPr marL="1870075" indent="-457200">
              <a:buFont typeface="+mj-lt"/>
              <a:buAutoNum type="romanUcPeriod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31850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merert liste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14.11.2025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8A90D50-154D-4036-A837-D3C6D28C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381" y="1241793"/>
            <a:ext cx="8265088" cy="6985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78BCF25E-060B-3102-FDEF-804DFCFBF3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70197" y="404814"/>
            <a:ext cx="403606" cy="591955"/>
          </a:xfrm>
          <a:prstGeom prst="rect">
            <a:avLst/>
          </a:prstGeom>
        </p:spPr>
      </p:pic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A6271789-F255-A64D-6487-E16606E66FCE}"/>
              </a:ext>
            </a:extLst>
          </p:cNvPr>
          <p:cNvCxnSpPr>
            <a:cxnSpLocks/>
          </p:cNvCxnSpPr>
          <p:nvPr userDrawn="1"/>
        </p:nvCxnSpPr>
        <p:spPr>
          <a:xfrm>
            <a:off x="440531" y="2185319"/>
            <a:ext cx="8262938" cy="0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5EDB5327-8B17-F843-3CC5-E4AF54A4DE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347" y="2393950"/>
            <a:ext cx="8265122" cy="3771900"/>
          </a:xfrm>
        </p:spPr>
        <p:txBody>
          <a:bodyPr/>
          <a:lstStyle>
            <a:lvl1pPr marL="457200" indent="-457200">
              <a:buFont typeface="+mj-lt"/>
              <a:buAutoNum type="romanUcPeriod"/>
              <a:defRPr/>
            </a:lvl1pPr>
            <a:lvl2pPr marL="820738" indent="-457200">
              <a:buFont typeface="+mj-lt"/>
              <a:buAutoNum type="romanUcPeriod"/>
              <a:defRPr/>
            </a:lvl2pPr>
            <a:lvl3pPr marL="1157287" indent="-457200">
              <a:buFont typeface="+mj-lt"/>
              <a:buAutoNum type="romanUcPeriod"/>
              <a:defRPr/>
            </a:lvl3pPr>
            <a:lvl4pPr marL="1512888" indent="-457200">
              <a:buFont typeface="+mj-lt"/>
              <a:buAutoNum type="romanUcPeriod"/>
              <a:defRPr/>
            </a:lvl4pPr>
            <a:lvl5pPr marL="1870075" indent="-457200">
              <a:buFont typeface="+mj-lt"/>
              <a:buAutoNum type="romanUcPeriod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3775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711" y="3778250"/>
            <a:ext cx="5073533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14.11.2025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9363" y="5668606"/>
            <a:ext cx="1594106" cy="497244"/>
          </a:xfrm>
          <a:prstGeom prst="rect">
            <a:avLst/>
          </a:prstGeom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00F7C4F8-0878-A63F-E436-0E68612752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3000" y="762000"/>
            <a:ext cx="5829300" cy="4533900"/>
          </a:xfrm>
          <a:prstGeom prst="rect">
            <a:avLst/>
          </a:prstGeom>
        </p:spPr>
      </p:pic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8D8C9CE7-BC9D-EA18-A5E2-02ADC7300E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837150" cy="6165850"/>
          </a:xfrm>
          <a:custGeom>
            <a:avLst/>
            <a:gdLst>
              <a:gd name="connsiteX0" fmla="*/ 0 w 7368481"/>
              <a:gd name="connsiteY0" fmla="*/ 0 h 4347845"/>
              <a:gd name="connsiteX1" fmla="*/ 7367651 w 7368481"/>
              <a:gd name="connsiteY1" fmla="*/ 0 h 4347845"/>
              <a:gd name="connsiteX2" fmla="*/ 7368413 w 7368481"/>
              <a:gd name="connsiteY2" fmla="*/ 237011 h 4347845"/>
              <a:gd name="connsiteX3" fmla="*/ 7362647 w 7368481"/>
              <a:gd name="connsiteY3" fmla="*/ 631620 h 4347845"/>
              <a:gd name="connsiteX4" fmla="*/ 7267516 w 7368481"/>
              <a:gd name="connsiteY4" fmla="*/ 1351428 h 4347845"/>
              <a:gd name="connsiteX5" fmla="*/ 7266949 w 7368481"/>
              <a:gd name="connsiteY5" fmla="*/ 1353577 h 4347845"/>
              <a:gd name="connsiteX6" fmla="*/ 7095900 w 7368481"/>
              <a:gd name="connsiteY6" fmla="*/ 1785040 h 4347845"/>
              <a:gd name="connsiteX7" fmla="*/ 6895942 w 7368481"/>
              <a:gd name="connsiteY7" fmla="*/ 2050874 h 4347845"/>
              <a:gd name="connsiteX8" fmla="*/ 5648523 w 7368481"/>
              <a:gd name="connsiteY8" fmla="*/ 2540607 h 4347845"/>
              <a:gd name="connsiteX9" fmla="*/ 3048075 w 7368481"/>
              <a:gd name="connsiteY9" fmla="*/ 2540607 h 4347845"/>
              <a:gd name="connsiteX10" fmla="*/ 982588 w 7368481"/>
              <a:gd name="connsiteY10" fmla="*/ 2763139 h 4347845"/>
              <a:gd name="connsiteX11" fmla="*/ 580503 w 7368481"/>
              <a:gd name="connsiteY11" fmla="*/ 3098773 h 4347845"/>
              <a:gd name="connsiteX12" fmla="*/ 348196 w 7368481"/>
              <a:gd name="connsiteY12" fmla="*/ 4288695 h 4347845"/>
              <a:gd name="connsiteX13" fmla="*/ 396905 w 7368481"/>
              <a:gd name="connsiteY13" fmla="*/ 4347845 h 4347845"/>
              <a:gd name="connsiteX14" fmla="*/ 6450 w 7368481"/>
              <a:gd name="connsiteY14" fmla="*/ 3965313 h 4347845"/>
              <a:gd name="connsiteX15" fmla="*/ 0 w 7368481"/>
              <a:gd name="connsiteY15" fmla="*/ 3957516 h 434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68481" h="4347845">
                <a:moveTo>
                  <a:pt x="0" y="0"/>
                </a:moveTo>
                <a:lnTo>
                  <a:pt x="7367651" y="0"/>
                </a:lnTo>
                <a:cubicBezTo>
                  <a:pt x="7367944" y="79004"/>
                  <a:pt x="7368198" y="158008"/>
                  <a:pt x="7368413" y="237011"/>
                </a:cubicBezTo>
                <a:cubicBezTo>
                  <a:pt x="7368745" y="364945"/>
                  <a:pt x="7368022" y="497550"/>
                  <a:pt x="7362647" y="631620"/>
                </a:cubicBezTo>
                <a:cubicBezTo>
                  <a:pt x="7352972" y="873008"/>
                  <a:pt x="7328226" y="1119165"/>
                  <a:pt x="7267516" y="1351428"/>
                </a:cubicBezTo>
                <a:cubicBezTo>
                  <a:pt x="7267340" y="1352151"/>
                  <a:pt x="7267144" y="1352854"/>
                  <a:pt x="7266949" y="1353577"/>
                </a:cubicBezTo>
                <a:cubicBezTo>
                  <a:pt x="7227211" y="1505058"/>
                  <a:pt x="7172130" y="1650598"/>
                  <a:pt x="7095900" y="1785040"/>
                </a:cubicBezTo>
                <a:cubicBezTo>
                  <a:pt x="7041034" y="1881845"/>
                  <a:pt x="6973912" y="1971460"/>
                  <a:pt x="6895942" y="2050874"/>
                </a:cubicBezTo>
                <a:cubicBezTo>
                  <a:pt x="6610157" y="2342013"/>
                  <a:pt x="6194155" y="2505258"/>
                  <a:pt x="5648523" y="2540607"/>
                </a:cubicBezTo>
                <a:lnTo>
                  <a:pt x="3048075" y="2540607"/>
                </a:lnTo>
                <a:cubicBezTo>
                  <a:pt x="2001786" y="2540607"/>
                  <a:pt x="1314502" y="2614745"/>
                  <a:pt x="982588" y="2763139"/>
                </a:cubicBezTo>
                <a:cubicBezTo>
                  <a:pt x="740645" y="2872333"/>
                  <a:pt x="615588" y="3051875"/>
                  <a:pt x="580503" y="3098773"/>
                </a:cubicBezTo>
                <a:cubicBezTo>
                  <a:pt x="305566" y="3446053"/>
                  <a:pt x="168019" y="4014693"/>
                  <a:pt x="348196" y="4288695"/>
                </a:cubicBezTo>
                <a:cubicBezTo>
                  <a:pt x="362426" y="4310327"/>
                  <a:pt x="378630" y="4330141"/>
                  <a:pt x="396905" y="4347845"/>
                </a:cubicBezTo>
                <a:cubicBezTo>
                  <a:pt x="252576" y="4234626"/>
                  <a:pt x="123708" y="4105890"/>
                  <a:pt x="6450" y="3965313"/>
                </a:cubicBezTo>
                <a:cubicBezTo>
                  <a:pt x="4281" y="3962714"/>
                  <a:pt x="2131" y="3960135"/>
                  <a:pt x="0" y="3957516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3523123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trer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14.11.2025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A8FA468-C0AC-57BF-8425-BD12D32822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532" y="584200"/>
            <a:ext cx="8262938" cy="558165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b-NO" dirty="0"/>
              <a:t>Klikk for å legge til mellomtittel</a:t>
            </a:r>
          </a:p>
        </p:txBody>
      </p:sp>
    </p:spTree>
    <p:extLst>
      <p:ext uri="{BB962C8B-B14F-4D97-AF65-F5344CB8AC3E}">
        <p14:creationId xmlns:p14="http://schemas.microsoft.com/office/powerpoint/2010/main" val="2004732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trert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14.11.2025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A8FA468-C0AC-57BF-8425-BD12D32822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532" y="587380"/>
            <a:ext cx="8262938" cy="557847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b-NO" dirty="0"/>
              <a:t>Klikk for å legge til mellomtittel</a:t>
            </a:r>
          </a:p>
        </p:txBody>
      </p:sp>
    </p:spTree>
    <p:extLst>
      <p:ext uri="{BB962C8B-B14F-4D97-AF65-F5344CB8AC3E}">
        <p14:creationId xmlns:p14="http://schemas.microsoft.com/office/powerpoint/2010/main" val="116170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A1C497F5-D031-BCC1-E712-79A4A83F40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5904808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14.11.2025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32800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14.11.2025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5680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884A2D2-BA4E-3B8F-D414-6A2CA08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14.11.2025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8B0651-3349-119C-6CB8-C0B9ECB2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6ED7A12-A0C1-7D8F-1E41-13B5E79A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0280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ørsmål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fikk 13">
            <a:extLst>
              <a:ext uri="{FF2B5EF4-FFF2-40B4-BE49-F238E27FC236}">
                <a16:creationId xmlns:a16="http://schemas.microsoft.com/office/drawing/2014/main" id="{BDD0D87E-A6BD-10FE-28AE-F0F11EE7DF8C}"/>
              </a:ext>
            </a:extLst>
          </p:cNvPr>
          <p:cNvSpPr/>
          <p:nvPr/>
        </p:nvSpPr>
        <p:spPr>
          <a:xfrm>
            <a:off x="5988577" y="1"/>
            <a:ext cx="3155423" cy="6856173"/>
          </a:xfrm>
          <a:custGeom>
            <a:avLst/>
            <a:gdLst>
              <a:gd name="connsiteX0" fmla="*/ 4207231 w 4207230"/>
              <a:gd name="connsiteY0" fmla="*/ 0 h 6856173"/>
              <a:gd name="connsiteX1" fmla="*/ 4207231 w 4207230"/>
              <a:gd name="connsiteY1" fmla="*/ 6856174 h 6856173"/>
              <a:gd name="connsiteX2" fmla="*/ 37262 w 4207230"/>
              <a:gd name="connsiteY2" fmla="*/ 6856174 h 6856173"/>
              <a:gd name="connsiteX3" fmla="*/ 0 w 4207230"/>
              <a:gd name="connsiteY3" fmla="*/ 5926576 h 6856173"/>
              <a:gd name="connsiteX4" fmla="*/ 7391 w 4207230"/>
              <a:gd name="connsiteY4" fmla="*/ 5514106 h 6856173"/>
              <a:gd name="connsiteX5" fmla="*/ 136779 w 4207230"/>
              <a:gd name="connsiteY5" fmla="*/ 3972160 h 6856173"/>
              <a:gd name="connsiteX6" fmla="*/ 399212 w 4207230"/>
              <a:gd name="connsiteY6" fmla="*/ 2447111 h 6856173"/>
              <a:gd name="connsiteX7" fmla="*/ 1357579 w 4207230"/>
              <a:gd name="connsiteY7" fmla="*/ 0 h 6856173"/>
              <a:gd name="connsiteX8" fmla="*/ 4207231 w 4207230"/>
              <a:gd name="connsiteY8" fmla="*/ 0 h 685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7230" h="6856173">
                <a:moveTo>
                  <a:pt x="4207231" y="0"/>
                </a:moveTo>
                <a:lnTo>
                  <a:pt x="4207231" y="6856174"/>
                </a:lnTo>
                <a:lnTo>
                  <a:pt x="37262" y="6856174"/>
                </a:lnTo>
                <a:cubicBezTo>
                  <a:pt x="12497" y="6546993"/>
                  <a:pt x="0" y="6236746"/>
                  <a:pt x="0" y="5926576"/>
                </a:cubicBezTo>
                <a:cubicBezTo>
                  <a:pt x="0" y="5789035"/>
                  <a:pt x="2438" y="5651571"/>
                  <a:pt x="7391" y="5514106"/>
                </a:cubicBezTo>
                <a:cubicBezTo>
                  <a:pt x="26060" y="4997435"/>
                  <a:pt x="75895" y="4482514"/>
                  <a:pt x="136779" y="3972160"/>
                </a:cubicBezTo>
                <a:cubicBezTo>
                  <a:pt x="197815" y="3459751"/>
                  <a:pt x="282550" y="2949853"/>
                  <a:pt x="399212" y="2447111"/>
                </a:cubicBezTo>
                <a:cubicBezTo>
                  <a:pt x="628269" y="1459589"/>
                  <a:pt x="949833" y="639065"/>
                  <a:pt x="1357579" y="0"/>
                </a:cubicBezTo>
                <a:lnTo>
                  <a:pt x="4207231" y="0"/>
                </a:lnTo>
                <a:close/>
              </a:path>
            </a:pathLst>
          </a:custGeom>
          <a:solidFill>
            <a:srgbClr val="2C3C72"/>
          </a:solidFill>
          <a:ln w="761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180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67018A3-B877-1C79-2914-B2925140A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531" y="1423757"/>
            <a:ext cx="4912169" cy="4010487"/>
          </a:xfrm>
        </p:spPr>
        <p:txBody>
          <a:bodyPr anchor="ctr"/>
          <a:lstStyle/>
          <a:p>
            <a:r>
              <a:rPr lang="nb-NO" dirty="0"/>
              <a:t>Klikk for å legge til spørsmål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F05F338-E9CC-95D4-42BD-646F870DDAFD}"/>
              </a:ext>
            </a:extLst>
          </p:cNvPr>
          <p:cNvGrpSpPr/>
          <p:nvPr userDrawn="1"/>
        </p:nvGrpSpPr>
        <p:grpSpPr>
          <a:xfrm>
            <a:off x="7078634" y="1895446"/>
            <a:ext cx="1433186" cy="3069869"/>
            <a:chOff x="9438178" y="1895445"/>
            <a:chExt cx="1910915" cy="3069869"/>
          </a:xfrm>
          <a:solidFill>
            <a:schemeClr val="accent3"/>
          </a:solidFill>
        </p:grpSpPr>
        <p:sp>
          <p:nvSpPr>
            <p:cNvPr id="8" name="Friform 7">
              <a:extLst>
                <a:ext uri="{FF2B5EF4-FFF2-40B4-BE49-F238E27FC236}">
                  <a16:creationId xmlns:a16="http://schemas.microsoft.com/office/drawing/2014/main" id="{4C407181-FE2A-313E-6EAC-38F21DEBC698}"/>
                </a:ext>
              </a:extLst>
            </p:cNvPr>
            <p:cNvSpPr/>
            <p:nvPr/>
          </p:nvSpPr>
          <p:spPr>
            <a:xfrm>
              <a:off x="9438178" y="1895445"/>
              <a:ext cx="1910915" cy="2254421"/>
            </a:xfrm>
            <a:custGeom>
              <a:avLst/>
              <a:gdLst>
                <a:gd name="connsiteX0" fmla="*/ 1904540 w 1910915"/>
                <a:gd name="connsiteY0" fmla="*/ 844537 h 2254421"/>
                <a:gd name="connsiteX1" fmla="*/ 844440 w 1910915"/>
                <a:gd name="connsiteY1" fmla="*/ 6568 h 2254421"/>
                <a:gd name="connsiteX2" fmla="*/ 0 w 1910915"/>
                <a:gd name="connsiteY2" fmla="*/ 952341 h 2254421"/>
                <a:gd name="connsiteX3" fmla="*/ 449652 w 1910915"/>
                <a:gd name="connsiteY3" fmla="*/ 952341 h 2254421"/>
                <a:gd name="connsiteX4" fmla="*/ 955301 w 1910915"/>
                <a:gd name="connsiteY4" fmla="*/ 446647 h 2254421"/>
                <a:gd name="connsiteX5" fmla="*/ 1460996 w 1910915"/>
                <a:gd name="connsiteY5" fmla="*/ 952300 h 2254421"/>
                <a:gd name="connsiteX6" fmla="*/ 1223879 w 1910915"/>
                <a:gd name="connsiteY6" fmla="*/ 1380785 h 2254421"/>
                <a:gd name="connsiteX7" fmla="*/ 730385 w 1910915"/>
                <a:gd name="connsiteY7" fmla="*/ 2254422 h 2254421"/>
                <a:gd name="connsiteX8" fmla="*/ 1180038 w 1910915"/>
                <a:gd name="connsiteY8" fmla="*/ 2254422 h 2254421"/>
                <a:gd name="connsiteX9" fmla="*/ 1463244 w 1910915"/>
                <a:gd name="connsiteY9" fmla="*/ 1761416 h 2254421"/>
                <a:gd name="connsiteX10" fmla="*/ 1904540 w 1910915"/>
                <a:gd name="connsiteY10" fmla="*/ 844537 h 225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0915" h="2254421">
                  <a:moveTo>
                    <a:pt x="1904540" y="844537"/>
                  </a:moveTo>
                  <a:cubicBezTo>
                    <a:pt x="1843200" y="320400"/>
                    <a:pt x="1368577" y="-54772"/>
                    <a:pt x="844440" y="6568"/>
                  </a:cubicBezTo>
                  <a:cubicBezTo>
                    <a:pt x="364215" y="62769"/>
                    <a:pt x="1649" y="468841"/>
                    <a:pt x="0" y="952341"/>
                  </a:cubicBezTo>
                  <a:lnTo>
                    <a:pt x="449652" y="952341"/>
                  </a:lnTo>
                  <a:cubicBezTo>
                    <a:pt x="449641" y="673066"/>
                    <a:pt x="676030" y="446658"/>
                    <a:pt x="955301" y="446647"/>
                  </a:cubicBezTo>
                  <a:cubicBezTo>
                    <a:pt x="1234577" y="446636"/>
                    <a:pt x="1460984" y="673024"/>
                    <a:pt x="1460996" y="952300"/>
                  </a:cubicBezTo>
                  <a:cubicBezTo>
                    <a:pt x="1461003" y="1126428"/>
                    <a:pt x="1371421" y="1288310"/>
                    <a:pt x="1223879" y="1380785"/>
                  </a:cubicBezTo>
                  <a:cubicBezTo>
                    <a:pt x="919393" y="1567083"/>
                    <a:pt x="732765" y="1897473"/>
                    <a:pt x="730385" y="2254422"/>
                  </a:cubicBezTo>
                  <a:lnTo>
                    <a:pt x="1180038" y="2254422"/>
                  </a:lnTo>
                  <a:cubicBezTo>
                    <a:pt x="1182904" y="2052191"/>
                    <a:pt x="1289993" y="1865772"/>
                    <a:pt x="1463244" y="1761416"/>
                  </a:cubicBezTo>
                  <a:cubicBezTo>
                    <a:pt x="1775157" y="1566739"/>
                    <a:pt x="1946969" y="1209760"/>
                    <a:pt x="1904540" y="844537"/>
                  </a:cubicBezTo>
                  <a:close/>
                </a:path>
              </a:pathLst>
            </a:custGeom>
            <a:grpFill/>
            <a:ln w="374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/>
            </a:p>
          </p:txBody>
        </p:sp>
        <p:sp>
          <p:nvSpPr>
            <p:cNvPr id="9" name="Friform 8">
              <a:extLst>
                <a:ext uri="{FF2B5EF4-FFF2-40B4-BE49-F238E27FC236}">
                  <a16:creationId xmlns:a16="http://schemas.microsoft.com/office/drawing/2014/main" id="{850F9273-DD32-A393-0239-705CA7B34893}"/>
                </a:ext>
              </a:extLst>
            </p:cNvPr>
            <p:cNvSpPr/>
            <p:nvPr/>
          </p:nvSpPr>
          <p:spPr>
            <a:xfrm>
              <a:off x="10125730" y="4415300"/>
              <a:ext cx="549594" cy="550014"/>
            </a:xfrm>
            <a:custGeom>
              <a:avLst/>
              <a:gdLst>
                <a:gd name="connsiteX0" fmla="*/ 469217 w 549594"/>
                <a:gd name="connsiteY0" fmla="*/ 80650 h 550014"/>
                <a:gd name="connsiteX1" fmla="*/ 469217 w 549594"/>
                <a:gd name="connsiteY1" fmla="*/ 80650 h 550014"/>
                <a:gd name="connsiteX2" fmla="*/ 80784 w 549594"/>
                <a:gd name="connsiteY2" fmla="*/ 80245 h 550014"/>
                <a:gd name="connsiteX3" fmla="*/ 80380 w 549594"/>
                <a:gd name="connsiteY3" fmla="*/ 80650 h 550014"/>
                <a:gd name="connsiteX4" fmla="*/ 21475 w 549594"/>
                <a:gd name="connsiteY4" fmla="*/ 168557 h 550014"/>
                <a:gd name="connsiteX5" fmla="*/ 4 w 549594"/>
                <a:gd name="connsiteY5" fmla="*/ 275761 h 550014"/>
                <a:gd name="connsiteX6" fmla="*/ 21550 w 549594"/>
                <a:gd name="connsiteY6" fmla="*/ 382479 h 550014"/>
                <a:gd name="connsiteX7" fmla="*/ 168287 w 549594"/>
                <a:gd name="connsiteY7" fmla="*/ 528429 h 550014"/>
                <a:gd name="connsiteX8" fmla="*/ 275454 w 549594"/>
                <a:gd name="connsiteY8" fmla="*/ 550012 h 550014"/>
                <a:gd name="connsiteX9" fmla="*/ 382171 w 549594"/>
                <a:gd name="connsiteY9" fmla="*/ 528466 h 550014"/>
                <a:gd name="connsiteX10" fmla="*/ 528009 w 549594"/>
                <a:gd name="connsiteY10" fmla="*/ 382591 h 550014"/>
                <a:gd name="connsiteX11" fmla="*/ 549592 w 549594"/>
                <a:gd name="connsiteY11" fmla="*/ 275874 h 550014"/>
                <a:gd name="connsiteX12" fmla="*/ 528084 w 549594"/>
                <a:gd name="connsiteY12" fmla="*/ 168669 h 550014"/>
                <a:gd name="connsiteX13" fmla="*/ 469217 w 549594"/>
                <a:gd name="connsiteY13" fmla="*/ 80650 h 55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9594" h="550014">
                  <a:moveTo>
                    <a:pt x="469217" y="80650"/>
                  </a:moveTo>
                  <a:lnTo>
                    <a:pt x="469217" y="80650"/>
                  </a:lnTo>
                  <a:cubicBezTo>
                    <a:pt x="362064" y="-26724"/>
                    <a:pt x="188161" y="-26907"/>
                    <a:pt x="80784" y="80245"/>
                  </a:cubicBezTo>
                  <a:cubicBezTo>
                    <a:pt x="80649" y="80380"/>
                    <a:pt x="80515" y="80515"/>
                    <a:pt x="80380" y="80650"/>
                  </a:cubicBezTo>
                  <a:cubicBezTo>
                    <a:pt x="55252" y="105871"/>
                    <a:pt x="35246" y="135725"/>
                    <a:pt x="21475" y="168557"/>
                  </a:cubicBezTo>
                  <a:cubicBezTo>
                    <a:pt x="7139" y="202472"/>
                    <a:pt x="-164" y="238942"/>
                    <a:pt x="4" y="275761"/>
                  </a:cubicBezTo>
                  <a:cubicBezTo>
                    <a:pt x="-202" y="312434"/>
                    <a:pt x="7131" y="348758"/>
                    <a:pt x="21550" y="382479"/>
                  </a:cubicBezTo>
                  <a:cubicBezTo>
                    <a:pt x="49571" y="448394"/>
                    <a:pt x="102222" y="500764"/>
                    <a:pt x="168287" y="528429"/>
                  </a:cubicBezTo>
                  <a:cubicBezTo>
                    <a:pt x="202194" y="542761"/>
                    <a:pt x="238642" y="550102"/>
                    <a:pt x="275454" y="550012"/>
                  </a:cubicBezTo>
                  <a:cubicBezTo>
                    <a:pt x="312123" y="550192"/>
                    <a:pt x="348444" y="542862"/>
                    <a:pt x="382171" y="528466"/>
                  </a:cubicBezTo>
                  <a:cubicBezTo>
                    <a:pt x="447768" y="500452"/>
                    <a:pt x="500014" y="448195"/>
                    <a:pt x="528009" y="382591"/>
                  </a:cubicBezTo>
                  <a:cubicBezTo>
                    <a:pt x="542420" y="348867"/>
                    <a:pt x="549764" y="312546"/>
                    <a:pt x="549592" y="275874"/>
                  </a:cubicBezTo>
                  <a:cubicBezTo>
                    <a:pt x="549731" y="239055"/>
                    <a:pt x="542413" y="202588"/>
                    <a:pt x="528084" y="168669"/>
                  </a:cubicBezTo>
                  <a:cubicBezTo>
                    <a:pt x="514324" y="135807"/>
                    <a:pt x="494333" y="105916"/>
                    <a:pt x="469217" y="80650"/>
                  </a:cubicBezTo>
                  <a:close/>
                </a:path>
              </a:pathLst>
            </a:custGeom>
            <a:grpFill/>
            <a:ln w="374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/>
            </a:p>
          </p:txBody>
        </p:sp>
      </p:grpSp>
    </p:spTree>
    <p:extLst>
      <p:ext uri="{BB962C8B-B14F-4D97-AF65-F5344CB8AC3E}">
        <p14:creationId xmlns:p14="http://schemas.microsoft.com/office/powerpoint/2010/main" val="1659408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ørsmål fargevaria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fikk 13">
            <a:extLst>
              <a:ext uri="{FF2B5EF4-FFF2-40B4-BE49-F238E27FC236}">
                <a16:creationId xmlns:a16="http://schemas.microsoft.com/office/drawing/2014/main" id="{BDD0D87E-A6BD-10FE-28AE-F0F11EE7DF8C}"/>
              </a:ext>
            </a:extLst>
          </p:cNvPr>
          <p:cNvSpPr/>
          <p:nvPr/>
        </p:nvSpPr>
        <p:spPr>
          <a:xfrm>
            <a:off x="5988577" y="1"/>
            <a:ext cx="3155423" cy="6856173"/>
          </a:xfrm>
          <a:custGeom>
            <a:avLst/>
            <a:gdLst>
              <a:gd name="connsiteX0" fmla="*/ 4207231 w 4207230"/>
              <a:gd name="connsiteY0" fmla="*/ 0 h 6856173"/>
              <a:gd name="connsiteX1" fmla="*/ 4207231 w 4207230"/>
              <a:gd name="connsiteY1" fmla="*/ 6856174 h 6856173"/>
              <a:gd name="connsiteX2" fmla="*/ 37262 w 4207230"/>
              <a:gd name="connsiteY2" fmla="*/ 6856174 h 6856173"/>
              <a:gd name="connsiteX3" fmla="*/ 0 w 4207230"/>
              <a:gd name="connsiteY3" fmla="*/ 5926576 h 6856173"/>
              <a:gd name="connsiteX4" fmla="*/ 7391 w 4207230"/>
              <a:gd name="connsiteY4" fmla="*/ 5514106 h 6856173"/>
              <a:gd name="connsiteX5" fmla="*/ 136779 w 4207230"/>
              <a:gd name="connsiteY5" fmla="*/ 3972160 h 6856173"/>
              <a:gd name="connsiteX6" fmla="*/ 399212 w 4207230"/>
              <a:gd name="connsiteY6" fmla="*/ 2447111 h 6856173"/>
              <a:gd name="connsiteX7" fmla="*/ 1357579 w 4207230"/>
              <a:gd name="connsiteY7" fmla="*/ 0 h 6856173"/>
              <a:gd name="connsiteX8" fmla="*/ 4207231 w 4207230"/>
              <a:gd name="connsiteY8" fmla="*/ 0 h 685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7230" h="6856173">
                <a:moveTo>
                  <a:pt x="4207231" y="0"/>
                </a:moveTo>
                <a:lnTo>
                  <a:pt x="4207231" y="6856174"/>
                </a:lnTo>
                <a:lnTo>
                  <a:pt x="37262" y="6856174"/>
                </a:lnTo>
                <a:cubicBezTo>
                  <a:pt x="12497" y="6546993"/>
                  <a:pt x="0" y="6236746"/>
                  <a:pt x="0" y="5926576"/>
                </a:cubicBezTo>
                <a:cubicBezTo>
                  <a:pt x="0" y="5789035"/>
                  <a:pt x="2438" y="5651571"/>
                  <a:pt x="7391" y="5514106"/>
                </a:cubicBezTo>
                <a:cubicBezTo>
                  <a:pt x="26060" y="4997435"/>
                  <a:pt x="75895" y="4482514"/>
                  <a:pt x="136779" y="3972160"/>
                </a:cubicBezTo>
                <a:cubicBezTo>
                  <a:pt x="197815" y="3459751"/>
                  <a:pt x="282550" y="2949853"/>
                  <a:pt x="399212" y="2447111"/>
                </a:cubicBezTo>
                <a:cubicBezTo>
                  <a:pt x="628269" y="1459589"/>
                  <a:pt x="949833" y="639065"/>
                  <a:pt x="1357579" y="0"/>
                </a:cubicBezTo>
                <a:lnTo>
                  <a:pt x="4207231" y="0"/>
                </a:lnTo>
                <a:close/>
              </a:path>
            </a:pathLst>
          </a:custGeom>
          <a:solidFill>
            <a:schemeClr val="tx2"/>
          </a:solidFill>
          <a:ln w="761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sz="180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67018A3-B877-1C79-2914-B2925140A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531" y="1423757"/>
            <a:ext cx="4912169" cy="4010487"/>
          </a:xfrm>
        </p:spPr>
        <p:txBody>
          <a:bodyPr anchor="ctr"/>
          <a:lstStyle/>
          <a:p>
            <a:r>
              <a:rPr lang="nb-NO" dirty="0"/>
              <a:t>Klikk for legge til spørsmål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F05F338-E9CC-95D4-42BD-646F870DDAFD}"/>
              </a:ext>
            </a:extLst>
          </p:cNvPr>
          <p:cNvGrpSpPr/>
          <p:nvPr userDrawn="1"/>
        </p:nvGrpSpPr>
        <p:grpSpPr>
          <a:xfrm>
            <a:off x="7078634" y="1895446"/>
            <a:ext cx="1433186" cy="3069869"/>
            <a:chOff x="9438178" y="1895445"/>
            <a:chExt cx="1910915" cy="3069869"/>
          </a:xfrm>
          <a:solidFill>
            <a:schemeClr val="accent1"/>
          </a:solidFill>
        </p:grpSpPr>
        <p:sp>
          <p:nvSpPr>
            <p:cNvPr id="8" name="Friform 7">
              <a:extLst>
                <a:ext uri="{FF2B5EF4-FFF2-40B4-BE49-F238E27FC236}">
                  <a16:creationId xmlns:a16="http://schemas.microsoft.com/office/drawing/2014/main" id="{4C407181-FE2A-313E-6EAC-38F21DEBC698}"/>
                </a:ext>
              </a:extLst>
            </p:cNvPr>
            <p:cNvSpPr/>
            <p:nvPr/>
          </p:nvSpPr>
          <p:spPr>
            <a:xfrm>
              <a:off x="9438178" y="1895445"/>
              <a:ext cx="1910915" cy="2254421"/>
            </a:xfrm>
            <a:custGeom>
              <a:avLst/>
              <a:gdLst>
                <a:gd name="connsiteX0" fmla="*/ 1904540 w 1910915"/>
                <a:gd name="connsiteY0" fmla="*/ 844537 h 2254421"/>
                <a:gd name="connsiteX1" fmla="*/ 844440 w 1910915"/>
                <a:gd name="connsiteY1" fmla="*/ 6568 h 2254421"/>
                <a:gd name="connsiteX2" fmla="*/ 0 w 1910915"/>
                <a:gd name="connsiteY2" fmla="*/ 952341 h 2254421"/>
                <a:gd name="connsiteX3" fmla="*/ 449652 w 1910915"/>
                <a:gd name="connsiteY3" fmla="*/ 952341 h 2254421"/>
                <a:gd name="connsiteX4" fmla="*/ 955301 w 1910915"/>
                <a:gd name="connsiteY4" fmla="*/ 446647 h 2254421"/>
                <a:gd name="connsiteX5" fmla="*/ 1460996 w 1910915"/>
                <a:gd name="connsiteY5" fmla="*/ 952300 h 2254421"/>
                <a:gd name="connsiteX6" fmla="*/ 1223879 w 1910915"/>
                <a:gd name="connsiteY6" fmla="*/ 1380785 h 2254421"/>
                <a:gd name="connsiteX7" fmla="*/ 730385 w 1910915"/>
                <a:gd name="connsiteY7" fmla="*/ 2254422 h 2254421"/>
                <a:gd name="connsiteX8" fmla="*/ 1180038 w 1910915"/>
                <a:gd name="connsiteY8" fmla="*/ 2254422 h 2254421"/>
                <a:gd name="connsiteX9" fmla="*/ 1463244 w 1910915"/>
                <a:gd name="connsiteY9" fmla="*/ 1761416 h 2254421"/>
                <a:gd name="connsiteX10" fmla="*/ 1904540 w 1910915"/>
                <a:gd name="connsiteY10" fmla="*/ 844537 h 225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0915" h="2254421">
                  <a:moveTo>
                    <a:pt x="1904540" y="844537"/>
                  </a:moveTo>
                  <a:cubicBezTo>
                    <a:pt x="1843200" y="320400"/>
                    <a:pt x="1368577" y="-54772"/>
                    <a:pt x="844440" y="6568"/>
                  </a:cubicBezTo>
                  <a:cubicBezTo>
                    <a:pt x="364215" y="62769"/>
                    <a:pt x="1649" y="468841"/>
                    <a:pt x="0" y="952341"/>
                  </a:cubicBezTo>
                  <a:lnTo>
                    <a:pt x="449652" y="952341"/>
                  </a:lnTo>
                  <a:cubicBezTo>
                    <a:pt x="449641" y="673066"/>
                    <a:pt x="676030" y="446658"/>
                    <a:pt x="955301" y="446647"/>
                  </a:cubicBezTo>
                  <a:cubicBezTo>
                    <a:pt x="1234577" y="446636"/>
                    <a:pt x="1460984" y="673024"/>
                    <a:pt x="1460996" y="952300"/>
                  </a:cubicBezTo>
                  <a:cubicBezTo>
                    <a:pt x="1461003" y="1126428"/>
                    <a:pt x="1371421" y="1288310"/>
                    <a:pt x="1223879" y="1380785"/>
                  </a:cubicBezTo>
                  <a:cubicBezTo>
                    <a:pt x="919393" y="1567083"/>
                    <a:pt x="732765" y="1897473"/>
                    <a:pt x="730385" y="2254422"/>
                  </a:cubicBezTo>
                  <a:lnTo>
                    <a:pt x="1180038" y="2254422"/>
                  </a:lnTo>
                  <a:cubicBezTo>
                    <a:pt x="1182904" y="2052191"/>
                    <a:pt x="1289993" y="1865772"/>
                    <a:pt x="1463244" y="1761416"/>
                  </a:cubicBezTo>
                  <a:cubicBezTo>
                    <a:pt x="1775157" y="1566739"/>
                    <a:pt x="1946969" y="1209760"/>
                    <a:pt x="1904540" y="844537"/>
                  </a:cubicBezTo>
                  <a:close/>
                </a:path>
              </a:pathLst>
            </a:custGeom>
            <a:grpFill/>
            <a:ln w="374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/>
            </a:p>
          </p:txBody>
        </p:sp>
        <p:sp>
          <p:nvSpPr>
            <p:cNvPr id="9" name="Friform 8">
              <a:extLst>
                <a:ext uri="{FF2B5EF4-FFF2-40B4-BE49-F238E27FC236}">
                  <a16:creationId xmlns:a16="http://schemas.microsoft.com/office/drawing/2014/main" id="{850F9273-DD32-A393-0239-705CA7B34893}"/>
                </a:ext>
              </a:extLst>
            </p:cNvPr>
            <p:cNvSpPr/>
            <p:nvPr/>
          </p:nvSpPr>
          <p:spPr>
            <a:xfrm>
              <a:off x="10125730" y="4415300"/>
              <a:ext cx="549594" cy="550014"/>
            </a:xfrm>
            <a:custGeom>
              <a:avLst/>
              <a:gdLst>
                <a:gd name="connsiteX0" fmla="*/ 469217 w 549594"/>
                <a:gd name="connsiteY0" fmla="*/ 80650 h 550014"/>
                <a:gd name="connsiteX1" fmla="*/ 469217 w 549594"/>
                <a:gd name="connsiteY1" fmla="*/ 80650 h 550014"/>
                <a:gd name="connsiteX2" fmla="*/ 80784 w 549594"/>
                <a:gd name="connsiteY2" fmla="*/ 80245 h 550014"/>
                <a:gd name="connsiteX3" fmla="*/ 80380 w 549594"/>
                <a:gd name="connsiteY3" fmla="*/ 80650 h 550014"/>
                <a:gd name="connsiteX4" fmla="*/ 21475 w 549594"/>
                <a:gd name="connsiteY4" fmla="*/ 168557 h 550014"/>
                <a:gd name="connsiteX5" fmla="*/ 4 w 549594"/>
                <a:gd name="connsiteY5" fmla="*/ 275761 h 550014"/>
                <a:gd name="connsiteX6" fmla="*/ 21550 w 549594"/>
                <a:gd name="connsiteY6" fmla="*/ 382479 h 550014"/>
                <a:gd name="connsiteX7" fmla="*/ 168287 w 549594"/>
                <a:gd name="connsiteY7" fmla="*/ 528429 h 550014"/>
                <a:gd name="connsiteX8" fmla="*/ 275454 w 549594"/>
                <a:gd name="connsiteY8" fmla="*/ 550012 h 550014"/>
                <a:gd name="connsiteX9" fmla="*/ 382171 w 549594"/>
                <a:gd name="connsiteY9" fmla="*/ 528466 h 550014"/>
                <a:gd name="connsiteX10" fmla="*/ 528009 w 549594"/>
                <a:gd name="connsiteY10" fmla="*/ 382591 h 550014"/>
                <a:gd name="connsiteX11" fmla="*/ 549592 w 549594"/>
                <a:gd name="connsiteY11" fmla="*/ 275874 h 550014"/>
                <a:gd name="connsiteX12" fmla="*/ 528084 w 549594"/>
                <a:gd name="connsiteY12" fmla="*/ 168669 h 550014"/>
                <a:gd name="connsiteX13" fmla="*/ 469217 w 549594"/>
                <a:gd name="connsiteY13" fmla="*/ 80650 h 55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9594" h="550014">
                  <a:moveTo>
                    <a:pt x="469217" y="80650"/>
                  </a:moveTo>
                  <a:lnTo>
                    <a:pt x="469217" y="80650"/>
                  </a:lnTo>
                  <a:cubicBezTo>
                    <a:pt x="362064" y="-26724"/>
                    <a:pt x="188161" y="-26907"/>
                    <a:pt x="80784" y="80245"/>
                  </a:cubicBezTo>
                  <a:cubicBezTo>
                    <a:pt x="80649" y="80380"/>
                    <a:pt x="80515" y="80515"/>
                    <a:pt x="80380" y="80650"/>
                  </a:cubicBezTo>
                  <a:cubicBezTo>
                    <a:pt x="55252" y="105871"/>
                    <a:pt x="35246" y="135725"/>
                    <a:pt x="21475" y="168557"/>
                  </a:cubicBezTo>
                  <a:cubicBezTo>
                    <a:pt x="7139" y="202472"/>
                    <a:pt x="-164" y="238942"/>
                    <a:pt x="4" y="275761"/>
                  </a:cubicBezTo>
                  <a:cubicBezTo>
                    <a:pt x="-202" y="312434"/>
                    <a:pt x="7131" y="348758"/>
                    <a:pt x="21550" y="382479"/>
                  </a:cubicBezTo>
                  <a:cubicBezTo>
                    <a:pt x="49571" y="448394"/>
                    <a:pt x="102222" y="500764"/>
                    <a:pt x="168287" y="528429"/>
                  </a:cubicBezTo>
                  <a:cubicBezTo>
                    <a:pt x="202194" y="542761"/>
                    <a:pt x="238642" y="550102"/>
                    <a:pt x="275454" y="550012"/>
                  </a:cubicBezTo>
                  <a:cubicBezTo>
                    <a:pt x="312123" y="550192"/>
                    <a:pt x="348444" y="542862"/>
                    <a:pt x="382171" y="528466"/>
                  </a:cubicBezTo>
                  <a:cubicBezTo>
                    <a:pt x="447768" y="500452"/>
                    <a:pt x="500014" y="448195"/>
                    <a:pt x="528009" y="382591"/>
                  </a:cubicBezTo>
                  <a:cubicBezTo>
                    <a:pt x="542420" y="348867"/>
                    <a:pt x="549764" y="312546"/>
                    <a:pt x="549592" y="275874"/>
                  </a:cubicBezTo>
                  <a:cubicBezTo>
                    <a:pt x="549731" y="239055"/>
                    <a:pt x="542413" y="202588"/>
                    <a:pt x="528084" y="168669"/>
                  </a:cubicBezTo>
                  <a:cubicBezTo>
                    <a:pt x="514324" y="135807"/>
                    <a:pt x="494333" y="105916"/>
                    <a:pt x="469217" y="80650"/>
                  </a:cubicBezTo>
                  <a:close/>
                </a:path>
              </a:pathLst>
            </a:custGeom>
            <a:grpFill/>
            <a:ln w="374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/>
            </a:p>
          </p:txBody>
        </p:sp>
      </p:grpSp>
    </p:spTree>
    <p:extLst>
      <p:ext uri="{BB962C8B-B14F-4D97-AF65-F5344CB8AC3E}">
        <p14:creationId xmlns:p14="http://schemas.microsoft.com/office/powerpoint/2010/main" val="2298487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k 16">
            <a:extLst>
              <a:ext uri="{FF2B5EF4-FFF2-40B4-BE49-F238E27FC236}">
                <a16:creationId xmlns:a16="http://schemas.microsoft.com/office/drawing/2014/main" id="{D81B1D6F-E0CB-3141-D0BA-86AB61B10C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5314" y="584090"/>
            <a:ext cx="5433374" cy="600086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1CBD527-9284-108E-E105-A6BD3F59E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14.11.2025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8E49DE0-F9DB-CA35-A958-90A017453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07D8F04-EDE7-36A0-3A9E-FE530059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90FBE6BD-E346-B56E-A008-FDA9D62608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7870" y="1250577"/>
            <a:ext cx="5048261" cy="3631986"/>
          </a:xfrm>
        </p:spPr>
        <p:txBody>
          <a:bodyPr anchor="ctr"/>
          <a:lstStyle>
            <a:lvl1pPr marL="0" indent="0" algn="ctr">
              <a:buNone/>
              <a:defRPr i="1"/>
            </a:lvl1pPr>
            <a:lvl2pPr algn="ctr">
              <a:defRPr i="1"/>
            </a:lvl2pPr>
            <a:lvl3pPr algn="ctr">
              <a:defRPr i="1"/>
            </a:lvl3pPr>
            <a:lvl4pPr algn="ctr">
              <a:defRPr i="1"/>
            </a:lvl4pPr>
            <a:lvl5pPr algn="ctr">
              <a:defRPr i="1"/>
            </a:lvl5pPr>
          </a:lstStyle>
          <a:p>
            <a:pPr lvl="0"/>
            <a:r>
              <a:rPr lang="nb-NO" dirty="0"/>
              <a:t>Klikk for å legge til sitat</a:t>
            </a:r>
          </a:p>
        </p:txBody>
      </p:sp>
      <p:sp>
        <p:nvSpPr>
          <p:cNvPr id="15" name="Plassholder for tekst 15">
            <a:extLst>
              <a:ext uri="{FF2B5EF4-FFF2-40B4-BE49-F238E27FC236}">
                <a16:creationId xmlns:a16="http://schemas.microsoft.com/office/drawing/2014/main" id="{D605E775-0A7D-7240-AFA0-30869364AA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3953" y="5411881"/>
            <a:ext cx="4004735" cy="4151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/>
              <a:t>Navn</a:t>
            </a:r>
          </a:p>
        </p:txBody>
      </p:sp>
    </p:spTree>
    <p:extLst>
      <p:ext uri="{BB962C8B-B14F-4D97-AF65-F5344CB8AC3E}">
        <p14:creationId xmlns:p14="http://schemas.microsoft.com/office/powerpoint/2010/main" val="3964756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fargevaria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k 16">
            <a:extLst>
              <a:ext uri="{FF2B5EF4-FFF2-40B4-BE49-F238E27FC236}">
                <a16:creationId xmlns:a16="http://schemas.microsoft.com/office/drawing/2014/main" id="{D81B1D6F-E0CB-3141-D0BA-86AB61B10C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9750" y="593890"/>
            <a:ext cx="5424502" cy="5991061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1CBD527-9284-108E-E105-A6BD3F59E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14.11.2025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8E49DE0-F9DB-CA35-A958-90A017453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07D8F04-EDE7-36A0-3A9E-FE530059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90FBE6BD-E346-B56E-A008-FDA9D62608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81463" y="1250577"/>
            <a:ext cx="4981074" cy="3631986"/>
          </a:xfrm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algn="ctr">
              <a:defRPr i="1"/>
            </a:lvl2pPr>
            <a:lvl3pPr algn="ctr">
              <a:defRPr i="1"/>
            </a:lvl3pPr>
            <a:lvl4pPr algn="ctr">
              <a:defRPr i="1"/>
            </a:lvl4pPr>
            <a:lvl5pPr algn="ctr">
              <a:defRPr i="1"/>
            </a:lvl5pPr>
          </a:lstStyle>
          <a:p>
            <a:pPr lvl="0"/>
            <a:r>
              <a:rPr lang="nb-NO" dirty="0"/>
              <a:t>Klikk for å legge til sitat</a:t>
            </a:r>
          </a:p>
        </p:txBody>
      </p:sp>
      <p:sp>
        <p:nvSpPr>
          <p:cNvPr id="15" name="Plassholder for tekst 15">
            <a:extLst>
              <a:ext uri="{FF2B5EF4-FFF2-40B4-BE49-F238E27FC236}">
                <a16:creationId xmlns:a16="http://schemas.microsoft.com/office/drawing/2014/main" id="{D605E775-0A7D-7240-AFA0-30869364AA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9517" y="5411881"/>
            <a:ext cx="4004735" cy="4151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/>
              <a:t>Navn</a:t>
            </a:r>
          </a:p>
        </p:txBody>
      </p:sp>
    </p:spTree>
    <p:extLst>
      <p:ext uri="{BB962C8B-B14F-4D97-AF65-F5344CB8AC3E}">
        <p14:creationId xmlns:p14="http://schemas.microsoft.com/office/powerpoint/2010/main" val="889332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fargevaria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711" y="3778250"/>
            <a:ext cx="5073533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14.11.2025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9363" y="5668606"/>
            <a:ext cx="1594106" cy="497244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03F1D88-786C-E5B0-155E-9679642809E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837150" cy="6165850"/>
          </a:xfrm>
          <a:custGeom>
            <a:avLst/>
            <a:gdLst>
              <a:gd name="connsiteX0" fmla="*/ 0 w 7368481"/>
              <a:gd name="connsiteY0" fmla="*/ 0 h 4347845"/>
              <a:gd name="connsiteX1" fmla="*/ 7367651 w 7368481"/>
              <a:gd name="connsiteY1" fmla="*/ 0 h 4347845"/>
              <a:gd name="connsiteX2" fmla="*/ 7368413 w 7368481"/>
              <a:gd name="connsiteY2" fmla="*/ 237011 h 4347845"/>
              <a:gd name="connsiteX3" fmla="*/ 7362647 w 7368481"/>
              <a:gd name="connsiteY3" fmla="*/ 631620 h 4347845"/>
              <a:gd name="connsiteX4" fmla="*/ 7267516 w 7368481"/>
              <a:gd name="connsiteY4" fmla="*/ 1351428 h 4347845"/>
              <a:gd name="connsiteX5" fmla="*/ 7266949 w 7368481"/>
              <a:gd name="connsiteY5" fmla="*/ 1353577 h 4347845"/>
              <a:gd name="connsiteX6" fmla="*/ 7095900 w 7368481"/>
              <a:gd name="connsiteY6" fmla="*/ 1785040 h 4347845"/>
              <a:gd name="connsiteX7" fmla="*/ 6895942 w 7368481"/>
              <a:gd name="connsiteY7" fmla="*/ 2050874 h 4347845"/>
              <a:gd name="connsiteX8" fmla="*/ 5648523 w 7368481"/>
              <a:gd name="connsiteY8" fmla="*/ 2540607 h 4347845"/>
              <a:gd name="connsiteX9" fmla="*/ 3048075 w 7368481"/>
              <a:gd name="connsiteY9" fmla="*/ 2540607 h 4347845"/>
              <a:gd name="connsiteX10" fmla="*/ 982588 w 7368481"/>
              <a:gd name="connsiteY10" fmla="*/ 2763139 h 4347845"/>
              <a:gd name="connsiteX11" fmla="*/ 580503 w 7368481"/>
              <a:gd name="connsiteY11" fmla="*/ 3098773 h 4347845"/>
              <a:gd name="connsiteX12" fmla="*/ 348196 w 7368481"/>
              <a:gd name="connsiteY12" fmla="*/ 4288695 h 4347845"/>
              <a:gd name="connsiteX13" fmla="*/ 396905 w 7368481"/>
              <a:gd name="connsiteY13" fmla="*/ 4347845 h 4347845"/>
              <a:gd name="connsiteX14" fmla="*/ 6450 w 7368481"/>
              <a:gd name="connsiteY14" fmla="*/ 3965313 h 4347845"/>
              <a:gd name="connsiteX15" fmla="*/ 0 w 7368481"/>
              <a:gd name="connsiteY15" fmla="*/ 3957516 h 434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68481" h="4347845">
                <a:moveTo>
                  <a:pt x="0" y="0"/>
                </a:moveTo>
                <a:lnTo>
                  <a:pt x="7367651" y="0"/>
                </a:lnTo>
                <a:cubicBezTo>
                  <a:pt x="7367944" y="79004"/>
                  <a:pt x="7368198" y="158008"/>
                  <a:pt x="7368413" y="237011"/>
                </a:cubicBezTo>
                <a:cubicBezTo>
                  <a:pt x="7368745" y="364945"/>
                  <a:pt x="7368022" y="497550"/>
                  <a:pt x="7362647" y="631620"/>
                </a:cubicBezTo>
                <a:cubicBezTo>
                  <a:pt x="7352972" y="873008"/>
                  <a:pt x="7328226" y="1119165"/>
                  <a:pt x="7267516" y="1351428"/>
                </a:cubicBezTo>
                <a:cubicBezTo>
                  <a:pt x="7267340" y="1352151"/>
                  <a:pt x="7267144" y="1352854"/>
                  <a:pt x="7266949" y="1353577"/>
                </a:cubicBezTo>
                <a:cubicBezTo>
                  <a:pt x="7227211" y="1505058"/>
                  <a:pt x="7172130" y="1650598"/>
                  <a:pt x="7095900" y="1785040"/>
                </a:cubicBezTo>
                <a:cubicBezTo>
                  <a:pt x="7041034" y="1881845"/>
                  <a:pt x="6973912" y="1971460"/>
                  <a:pt x="6895942" y="2050874"/>
                </a:cubicBezTo>
                <a:cubicBezTo>
                  <a:pt x="6610157" y="2342013"/>
                  <a:pt x="6194155" y="2505258"/>
                  <a:pt x="5648523" y="2540607"/>
                </a:cubicBezTo>
                <a:lnTo>
                  <a:pt x="3048075" y="2540607"/>
                </a:lnTo>
                <a:cubicBezTo>
                  <a:pt x="2001786" y="2540607"/>
                  <a:pt x="1314502" y="2614745"/>
                  <a:pt x="982588" y="2763139"/>
                </a:cubicBezTo>
                <a:cubicBezTo>
                  <a:pt x="740645" y="2872333"/>
                  <a:pt x="615588" y="3051875"/>
                  <a:pt x="580503" y="3098773"/>
                </a:cubicBezTo>
                <a:cubicBezTo>
                  <a:pt x="305566" y="3446053"/>
                  <a:pt x="168019" y="4014693"/>
                  <a:pt x="348196" y="4288695"/>
                </a:cubicBezTo>
                <a:cubicBezTo>
                  <a:pt x="362426" y="4310327"/>
                  <a:pt x="378630" y="4330141"/>
                  <a:pt x="396905" y="4347845"/>
                </a:cubicBezTo>
                <a:cubicBezTo>
                  <a:pt x="252576" y="4234626"/>
                  <a:pt x="123708" y="4105890"/>
                  <a:pt x="6450" y="3965313"/>
                </a:cubicBezTo>
                <a:cubicBezTo>
                  <a:pt x="4281" y="3962714"/>
                  <a:pt x="2131" y="3960135"/>
                  <a:pt x="0" y="3957516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92229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bilde i element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2">
            <a:extLst>
              <a:ext uri="{FF2B5EF4-FFF2-40B4-BE49-F238E27FC236}">
                <a16:creationId xmlns:a16="http://schemas.microsoft.com/office/drawing/2014/main" id="{44A09023-76D1-C5AF-2A78-3352C788EE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64056" y="603315"/>
            <a:ext cx="5415890" cy="5980330"/>
          </a:xfrm>
          <a:custGeom>
            <a:avLst/>
            <a:gdLst>
              <a:gd name="connsiteX0" fmla="*/ 4325552 w 7460876"/>
              <a:gd name="connsiteY0" fmla="*/ 0 h 6178832"/>
              <a:gd name="connsiteX1" fmla="*/ 7314867 w 7460876"/>
              <a:gd name="connsiteY1" fmla="*/ 0 h 6178832"/>
              <a:gd name="connsiteX2" fmla="*/ 7388731 w 7460876"/>
              <a:gd name="connsiteY2" fmla="*/ 395697 h 6178832"/>
              <a:gd name="connsiteX3" fmla="*/ 7458956 w 7460876"/>
              <a:gd name="connsiteY3" fmla="*/ 1756445 h 6178832"/>
              <a:gd name="connsiteX4" fmla="*/ 7460822 w 7460876"/>
              <a:gd name="connsiteY4" fmla="*/ 2284693 h 6178832"/>
              <a:gd name="connsiteX5" fmla="*/ 7455319 w 7460876"/>
              <a:gd name="connsiteY5" fmla="*/ 2658485 h 6178832"/>
              <a:gd name="connsiteX6" fmla="*/ 7455412 w 7460876"/>
              <a:gd name="connsiteY6" fmla="*/ 2658485 h 6178832"/>
              <a:gd name="connsiteX7" fmla="*/ 7202673 w 7460876"/>
              <a:gd name="connsiteY7" fmla="*/ 3751148 h 6178832"/>
              <a:gd name="connsiteX8" fmla="*/ 7013166 w 7460876"/>
              <a:gd name="connsiteY8" fmla="*/ 4002920 h 6178832"/>
              <a:gd name="connsiteX9" fmla="*/ 5831261 w 7460876"/>
              <a:gd name="connsiteY9" fmla="*/ 4466851 h 6178832"/>
              <a:gd name="connsiteX10" fmla="*/ 3367289 w 7460876"/>
              <a:gd name="connsiteY10" fmla="*/ 4466851 h 6178832"/>
              <a:gd name="connsiteX11" fmla="*/ 1410194 w 7460876"/>
              <a:gd name="connsiteY11" fmla="*/ 4677609 h 6178832"/>
              <a:gd name="connsiteX12" fmla="*/ 1029220 w 7460876"/>
              <a:gd name="connsiteY12" fmla="*/ 4995564 h 6178832"/>
              <a:gd name="connsiteX13" fmla="*/ 855287 w 7460876"/>
              <a:gd name="connsiteY13" fmla="*/ 6178832 h 6178832"/>
              <a:gd name="connsiteX14" fmla="*/ 485318 w 7460876"/>
              <a:gd name="connsiteY14" fmla="*/ 5816506 h 6178832"/>
              <a:gd name="connsiteX15" fmla="*/ 10990 w 7460876"/>
              <a:gd name="connsiteY15" fmla="*/ 4277997 h 6178832"/>
              <a:gd name="connsiteX16" fmla="*/ 80656 w 7460876"/>
              <a:gd name="connsiteY16" fmla="*/ 2859642 h 6178832"/>
              <a:gd name="connsiteX17" fmla="*/ 462096 w 7460876"/>
              <a:gd name="connsiteY17" fmla="*/ 1600684 h 6178832"/>
              <a:gd name="connsiteX18" fmla="*/ 668671 w 7460876"/>
              <a:gd name="connsiteY18" fmla="*/ 1282075 h 6178832"/>
              <a:gd name="connsiteX19" fmla="*/ 4325552 w 7460876"/>
              <a:gd name="connsiteY19" fmla="*/ 0 h 617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60876" h="6178832">
                <a:moveTo>
                  <a:pt x="4325552" y="0"/>
                </a:moveTo>
                <a:lnTo>
                  <a:pt x="7314867" y="0"/>
                </a:lnTo>
                <a:cubicBezTo>
                  <a:pt x="7340701" y="48099"/>
                  <a:pt x="7362897" y="181209"/>
                  <a:pt x="7388731" y="395697"/>
                </a:cubicBezTo>
                <a:cubicBezTo>
                  <a:pt x="7438439" y="808731"/>
                  <a:pt x="7456439" y="1120628"/>
                  <a:pt x="7458956" y="1756445"/>
                </a:cubicBezTo>
                <a:cubicBezTo>
                  <a:pt x="7459609" y="1932528"/>
                  <a:pt x="7460355" y="2108611"/>
                  <a:pt x="7460822" y="2284693"/>
                </a:cubicBezTo>
                <a:cubicBezTo>
                  <a:pt x="7461102" y="2405873"/>
                  <a:pt x="7460449" y="2531526"/>
                  <a:pt x="7455319" y="2658485"/>
                </a:cubicBezTo>
                <a:lnTo>
                  <a:pt x="7455412" y="2658485"/>
                </a:lnTo>
                <a:cubicBezTo>
                  <a:pt x="7440211" y="3037029"/>
                  <a:pt x="7385933" y="3427972"/>
                  <a:pt x="7202673" y="3751148"/>
                </a:cubicBezTo>
                <a:cubicBezTo>
                  <a:pt x="7150633" y="3842871"/>
                  <a:pt x="7087122" y="3927696"/>
                  <a:pt x="7013166" y="4002920"/>
                </a:cubicBezTo>
                <a:cubicBezTo>
                  <a:pt x="6742428" y="4278743"/>
                  <a:pt x="6348211" y="4433386"/>
                  <a:pt x="5831261" y="4466851"/>
                </a:cubicBezTo>
                <a:lnTo>
                  <a:pt x="3367289" y="4466851"/>
                </a:lnTo>
                <a:cubicBezTo>
                  <a:pt x="2375918" y="4466851"/>
                  <a:pt x="1724672" y="4537041"/>
                  <a:pt x="1410194" y="4677609"/>
                </a:cubicBezTo>
                <a:cubicBezTo>
                  <a:pt x="1180957" y="4781077"/>
                  <a:pt x="1062421" y="4951101"/>
                  <a:pt x="1029220" y="4995564"/>
                </a:cubicBezTo>
                <a:cubicBezTo>
                  <a:pt x="748129" y="5350526"/>
                  <a:pt x="618589" y="5949617"/>
                  <a:pt x="855287" y="6178832"/>
                </a:cubicBezTo>
                <a:cubicBezTo>
                  <a:pt x="718566" y="6071542"/>
                  <a:pt x="596393" y="5949617"/>
                  <a:pt x="485318" y="5816506"/>
                </a:cubicBezTo>
                <a:cubicBezTo>
                  <a:pt x="133256" y="5394523"/>
                  <a:pt x="42046" y="4809881"/>
                  <a:pt x="10990" y="4277997"/>
                </a:cubicBezTo>
                <a:cubicBezTo>
                  <a:pt x="-16709" y="3804560"/>
                  <a:pt x="8471" y="3328139"/>
                  <a:pt x="80656" y="2859642"/>
                </a:cubicBezTo>
                <a:cubicBezTo>
                  <a:pt x="147338" y="2427032"/>
                  <a:pt x="255801" y="1989482"/>
                  <a:pt x="462096" y="1600684"/>
                </a:cubicBezTo>
                <a:cubicBezTo>
                  <a:pt x="521504" y="1488733"/>
                  <a:pt x="589585" y="1381163"/>
                  <a:pt x="668671" y="1282075"/>
                </a:cubicBezTo>
                <a:cubicBezTo>
                  <a:pt x="1351439" y="427390"/>
                  <a:pt x="2570275" y="0"/>
                  <a:pt x="4325552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1850607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bilde i element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2E9655E1-C7EA-4EA6-8C8F-59350E41B7C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64056" y="603315"/>
            <a:ext cx="5415890" cy="5980330"/>
          </a:xfrm>
          <a:custGeom>
            <a:avLst/>
            <a:gdLst>
              <a:gd name="connsiteX0" fmla="*/ 4325552 w 7460876"/>
              <a:gd name="connsiteY0" fmla="*/ 0 h 6178832"/>
              <a:gd name="connsiteX1" fmla="*/ 7314867 w 7460876"/>
              <a:gd name="connsiteY1" fmla="*/ 0 h 6178832"/>
              <a:gd name="connsiteX2" fmla="*/ 7388731 w 7460876"/>
              <a:gd name="connsiteY2" fmla="*/ 395697 h 6178832"/>
              <a:gd name="connsiteX3" fmla="*/ 7458956 w 7460876"/>
              <a:gd name="connsiteY3" fmla="*/ 1756445 h 6178832"/>
              <a:gd name="connsiteX4" fmla="*/ 7460822 w 7460876"/>
              <a:gd name="connsiteY4" fmla="*/ 2284693 h 6178832"/>
              <a:gd name="connsiteX5" fmla="*/ 7455319 w 7460876"/>
              <a:gd name="connsiteY5" fmla="*/ 2658485 h 6178832"/>
              <a:gd name="connsiteX6" fmla="*/ 7455412 w 7460876"/>
              <a:gd name="connsiteY6" fmla="*/ 2658485 h 6178832"/>
              <a:gd name="connsiteX7" fmla="*/ 7202673 w 7460876"/>
              <a:gd name="connsiteY7" fmla="*/ 3751148 h 6178832"/>
              <a:gd name="connsiteX8" fmla="*/ 7013166 w 7460876"/>
              <a:gd name="connsiteY8" fmla="*/ 4002920 h 6178832"/>
              <a:gd name="connsiteX9" fmla="*/ 5831261 w 7460876"/>
              <a:gd name="connsiteY9" fmla="*/ 4466851 h 6178832"/>
              <a:gd name="connsiteX10" fmla="*/ 3367289 w 7460876"/>
              <a:gd name="connsiteY10" fmla="*/ 4466851 h 6178832"/>
              <a:gd name="connsiteX11" fmla="*/ 1410194 w 7460876"/>
              <a:gd name="connsiteY11" fmla="*/ 4677609 h 6178832"/>
              <a:gd name="connsiteX12" fmla="*/ 1029220 w 7460876"/>
              <a:gd name="connsiteY12" fmla="*/ 4995564 h 6178832"/>
              <a:gd name="connsiteX13" fmla="*/ 855287 w 7460876"/>
              <a:gd name="connsiteY13" fmla="*/ 6178832 h 6178832"/>
              <a:gd name="connsiteX14" fmla="*/ 485318 w 7460876"/>
              <a:gd name="connsiteY14" fmla="*/ 5816506 h 6178832"/>
              <a:gd name="connsiteX15" fmla="*/ 10990 w 7460876"/>
              <a:gd name="connsiteY15" fmla="*/ 4277997 h 6178832"/>
              <a:gd name="connsiteX16" fmla="*/ 80656 w 7460876"/>
              <a:gd name="connsiteY16" fmla="*/ 2859642 h 6178832"/>
              <a:gd name="connsiteX17" fmla="*/ 462096 w 7460876"/>
              <a:gd name="connsiteY17" fmla="*/ 1600684 h 6178832"/>
              <a:gd name="connsiteX18" fmla="*/ 668671 w 7460876"/>
              <a:gd name="connsiteY18" fmla="*/ 1282075 h 6178832"/>
              <a:gd name="connsiteX19" fmla="*/ 4325552 w 7460876"/>
              <a:gd name="connsiteY19" fmla="*/ 0 h 617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60876" h="6178832">
                <a:moveTo>
                  <a:pt x="4325552" y="0"/>
                </a:moveTo>
                <a:lnTo>
                  <a:pt x="7314867" y="0"/>
                </a:lnTo>
                <a:cubicBezTo>
                  <a:pt x="7340701" y="48099"/>
                  <a:pt x="7362897" y="181209"/>
                  <a:pt x="7388731" y="395697"/>
                </a:cubicBezTo>
                <a:cubicBezTo>
                  <a:pt x="7438439" y="808731"/>
                  <a:pt x="7456439" y="1120628"/>
                  <a:pt x="7458956" y="1756445"/>
                </a:cubicBezTo>
                <a:cubicBezTo>
                  <a:pt x="7459609" y="1932528"/>
                  <a:pt x="7460355" y="2108611"/>
                  <a:pt x="7460822" y="2284693"/>
                </a:cubicBezTo>
                <a:cubicBezTo>
                  <a:pt x="7461102" y="2405873"/>
                  <a:pt x="7460449" y="2531526"/>
                  <a:pt x="7455319" y="2658485"/>
                </a:cubicBezTo>
                <a:lnTo>
                  <a:pt x="7455412" y="2658485"/>
                </a:lnTo>
                <a:cubicBezTo>
                  <a:pt x="7440211" y="3037029"/>
                  <a:pt x="7385933" y="3427972"/>
                  <a:pt x="7202673" y="3751148"/>
                </a:cubicBezTo>
                <a:cubicBezTo>
                  <a:pt x="7150633" y="3842871"/>
                  <a:pt x="7087122" y="3927696"/>
                  <a:pt x="7013166" y="4002920"/>
                </a:cubicBezTo>
                <a:cubicBezTo>
                  <a:pt x="6742428" y="4278743"/>
                  <a:pt x="6348211" y="4433386"/>
                  <a:pt x="5831261" y="4466851"/>
                </a:cubicBezTo>
                <a:lnTo>
                  <a:pt x="3367289" y="4466851"/>
                </a:lnTo>
                <a:cubicBezTo>
                  <a:pt x="2375918" y="4466851"/>
                  <a:pt x="1724672" y="4537041"/>
                  <a:pt x="1410194" y="4677609"/>
                </a:cubicBezTo>
                <a:cubicBezTo>
                  <a:pt x="1180957" y="4781077"/>
                  <a:pt x="1062421" y="4951101"/>
                  <a:pt x="1029220" y="4995564"/>
                </a:cubicBezTo>
                <a:cubicBezTo>
                  <a:pt x="748129" y="5350526"/>
                  <a:pt x="618589" y="5949617"/>
                  <a:pt x="855287" y="6178832"/>
                </a:cubicBezTo>
                <a:cubicBezTo>
                  <a:pt x="718566" y="6071542"/>
                  <a:pt x="596393" y="5949617"/>
                  <a:pt x="485318" y="5816506"/>
                </a:cubicBezTo>
                <a:cubicBezTo>
                  <a:pt x="133256" y="5394523"/>
                  <a:pt x="42046" y="4809881"/>
                  <a:pt x="10990" y="4277997"/>
                </a:cubicBezTo>
                <a:cubicBezTo>
                  <a:pt x="-16709" y="3804560"/>
                  <a:pt x="8471" y="3328139"/>
                  <a:pt x="80656" y="2859642"/>
                </a:cubicBezTo>
                <a:cubicBezTo>
                  <a:pt x="147338" y="2427032"/>
                  <a:pt x="255801" y="1989482"/>
                  <a:pt x="462096" y="1600684"/>
                </a:cubicBezTo>
                <a:cubicBezTo>
                  <a:pt x="521504" y="1488733"/>
                  <a:pt x="589585" y="1381163"/>
                  <a:pt x="668671" y="1282075"/>
                </a:cubicBezTo>
                <a:cubicBezTo>
                  <a:pt x="1351439" y="427390"/>
                  <a:pt x="2570275" y="0"/>
                  <a:pt x="4325552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932935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i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8C89A1D5-181E-5E5A-059C-7C9A6966B4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72735" y="593890"/>
            <a:ext cx="7398530" cy="6264111"/>
          </a:xfrm>
          <a:custGeom>
            <a:avLst/>
            <a:gdLst>
              <a:gd name="connsiteX0" fmla="*/ 5891815 w 10162463"/>
              <a:gd name="connsiteY0" fmla="*/ 0 h 6453187"/>
              <a:gd name="connsiteX1" fmla="*/ 9963548 w 10162463"/>
              <a:gd name="connsiteY1" fmla="*/ 0 h 6453187"/>
              <a:gd name="connsiteX2" fmla="*/ 10064156 w 10162463"/>
              <a:gd name="connsiteY2" fmla="*/ 539248 h 6453187"/>
              <a:gd name="connsiteX3" fmla="*/ 10159937 w 10162463"/>
              <a:gd name="connsiteY3" fmla="*/ 2393523 h 6453187"/>
              <a:gd name="connsiteX4" fmla="*/ 10162351 w 10162463"/>
              <a:gd name="connsiteY4" fmla="*/ 3113536 h 6453187"/>
              <a:gd name="connsiteX5" fmla="*/ 10154983 w 10162463"/>
              <a:gd name="connsiteY5" fmla="*/ 3622931 h 6453187"/>
              <a:gd name="connsiteX6" fmla="*/ 9810729 w 10162463"/>
              <a:gd name="connsiteY6" fmla="*/ 5111864 h 6453187"/>
              <a:gd name="connsiteX7" fmla="*/ 9552601 w 10162463"/>
              <a:gd name="connsiteY7" fmla="*/ 5455103 h 6453187"/>
              <a:gd name="connsiteX8" fmla="*/ 7942735 w 10162463"/>
              <a:gd name="connsiteY8" fmla="*/ 6087337 h 6453187"/>
              <a:gd name="connsiteX9" fmla="*/ 4586569 w 10162463"/>
              <a:gd name="connsiteY9" fmla="*/ 6087337 h 6453187"/>
              <a:gd name="connsiteX10" fmla="*/ 1920819 w 10162463"/>
              <a:gd name="connsiteY10" fmla="*/ 6374555 h 6453187"/>
              <a:gd name="connsiteX11" fmla="*/ 1774479 w 10162463"/>
              <a:gd name="connsiteY11" fmla="*/ 6453187 h 6453187"/>
              <a:gd name="connsiteX12" fmla="*/ 76325 w 10162463"/>
              <a:gd name="connsiteY12" fmla="*/ 6453187 h 6453187"/>
              <a:gd name="connsiteX13" fmla="*/ 14969 w 10162463"/>
              <a:gd name="connsiteY13" fmla="*/ 5829972 h 6453187"/>
              <a:gd name="connsiteX14" fmla="*/ 109861 w 10162463"/>
              <a:gd name="connsiteY14" fmla="*/ 3897192 h 6453187"/>
              <a:gd name="connsiteX15" fmla="*/ 629419 w 10162463"/>
              <a:gd name="connsiteY15" fmla="*/ 2181508 h 6453187"/>
              <a:gd name="connsiteX16" fmla="*/ 910793 w 10162463"/>
              <a:gd name="connsiteY16" fmla="*/ 1747315 h 6453187"/>
              <a:gd name="connsiteX17" fmla="*/ 5891815 w 10162463"/>
              <a:gd name="connsiteY17" fmla="*/ 0 h 6453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162463" h="6453187">
                <a:moveTo>
                  <a:pt x="5891815" y="0"/>
                </a:moveTo>
                <a:lnTo>
                  <a:pt x="9963548" y="0"/>
                </a:lnTo>
                <a:cubicBezTo>
                  <a:pt x="9998735" y="65548"/>
                  <a:pt x="10028968" y="246949"/>
                  <a:pt x="10064156" y="539248"/>
                </a:cubicBezTo>
                <a:cubicBezTo>
                  <a:pt x="10131864" y="1101996"/>
                  <a:pt x="10156381" y="1527043"/>
                  <a:pt x="10159937" y="2393523"/>
                </a:cubicBezTo>
                <a:cubicBezTo>
                  <a:pt x="10160827" y="2633612"/>
                  <a:pt x="10161716" y="2873574"/>
                  <a:pt x="10162351" y="3113536"/>
                </a:cubicBezTo>
                <a:cubicBezTo>
                  <a:pt x="10162860" y="3278677"/>
                  <a:pt x="10161843" y="3449788"/>
                  <a:pt x="10154983" y="3622931"/>
                </a:cubicBezTo>
                <a:cubicBezTo>
                  <a:pt x="10134278" y="4138805"/>
                  <a:pt x="10060345" y="4671574"/>
                  <a:pt x="9810729" y="5111864"/>
                </a:cubicBezTo>
                <a:cubicBezTo>
                  <a:pt x="9739845" y="5236863"/>
                  <a:pt x="9653210" y="5352588"/>
                  <a:pt x="9552601" y="5455103"/>
                </a:cubicBezTo>
                <a:cubicBezTo>
                  <a:pt x="9183830" y="5830988"/>
                  <a:pt x="8646868" y="6041733"/>
                  <a:pt x="7942735" y="6087337"/>
                </a:cubicBezTo>
                <a:lnTo>
                  <a:pt x="4586569" y="6087337"/>
                </a:lnTo>
                <a:cubicBezTo>
                  <a:pt x="3236227" y="6087337"/>
                  <a:pt x="2349168" y="6182992"/>
                  <a:pt x="1920819" y="6374555"/>
                </a:cubicBezTo>
                <a:cubicBezTo>
                  <a:pt x="1867719" y="6398564"/>
                  <a:pt x="1819066" y="6425113"/>
                  <a:pt x="1774479" y="6453187"/>
                </a:cubicBezTo>
                <a:lnTo>
                  <a:pt x="76325" y="6453187"/>
                </a:lnTo>
                <a:cubicBezTo>
                  <a:pt x="45329" y="6244094"/>
                  <a:pt x="26910" y="6034238"/>
                  <a:pt x="14969" y="5829972"/>
                </a:cubicBezTo>
                <a:cubicBezTo>
                  <a:pt x="-22759" y="5184907"/>
                  <a:pt x="11539" y="4535524"/>
                  <a:pt x="109861" y="3897192"/>
                </a:cubicBezTo>
                <a:cubicBezTo>
                  <a:pt x="200689" y="3307512"/>
                  <a:pt x="348426" y="2711355"/>
                  <a:pt x="629419" y="2181508"/>
                </a:cubicBezTo>
                <a:cubicBezTo>
                  <a:pt x="710211" y="2028943"/>
                  <a:pt x="802944" y="1882349"/>
                  <a:pt x="910793" y="1747315"/>
                </a:cubicBezTo>
                <a:cubicBezTo>
                  <a:pt x="1840916" y="582438"/>
                  <a:pt x="3500960" y="0"/>
                  <a:pt x="5891815" y="0"/>
                </a:cubicBezTo>
                <a:close/>
              </a:path>
            </a:pathLst>
          </a:custGeom>
          <a:pattFill prst="pct90">
            <a:fgClr>
              <a:schemeClr val="bg2"/>
            </a:fgClr>
            <a:bgClr>
              <a:schemeClr val="tx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3528841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926397-94C7-79EB-2B3C-759D2AA86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3" y="584201"/>
            <a:ext cx="7531655" cy="83921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3745FC6-C79D-0AC0-2C03-7799BF050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70BE81C-495F-1C1F-4363-D4839C27D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14.11.2025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4BC58B7-537A-E553-51B4-D5AC781EE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26AEFF7-8262-8075-5E0D-072714CD2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50352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2EA8AB0-E505-C195-1F95-F7605A2C22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584200"/>
            <a:ext cx="2159794" cy="5592763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4D5CAC4-7D9A-E27E-337F-1AFBBD233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0531" y="584200"/>
            <a:ext cx="5988843" cy="5592763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495D68-3E91-4924-598B-449FC5A8C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14.11.2025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3FFBF5D-5C04-37C2-922F-716616CA1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05DB80-19B0-D1FC-E3E4-00490D30C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227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alternativ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532" y="2030413"/>
            <a:ext cx="5073533" cy="41354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14.11.2025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sp>
        <p:nvSpPr>
          <p:cNvPr id="19" name="Plassholder for bilde 18">
            <a:extLst>
              <a:ext uri="{FF2B5EF4-FFF2-40B4-BE49-F238E27FC236}">
                <a16:creationId xmlns:a16="http://schemas.microsoft.com/office/drawing/2014/main" id="{AE51D2C3-6148-48EE-AF53-A1103377BC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38800" y="0"/>
            <a:ext cx="3505200" cy="6856174"/>
          </a:xfrm>
          <a:custGeom>
            <a:avLst/>
            <a:gdLst>
              <a:gd name="connsiteX0" fmla="*/ 1356105 w 4673600"/>
              <a:gd name="connsiteY0" fmla="*/ 0 h 6856174"/>
              <a:gd name="connsiteX1" fmla="*/ 4673600 w 4673600"/>
              <a:gd name="connsiteY1" fmla="*/ 0 h 6856174"/>
              <a:gd name="connsiteX2" fmla="*/ 4673600 w 4673600"/>
              <a:gd name="connsiteY2" fmla="*/ 6856174 h 6856174"/>
              <a:gd name="connsiteX3" fmla="*/ 37221 w 4673600"/>
              <a:gd name="connsiteY3" fmla="*/ 6856174 h 6856174"/>
              <a:gd name="connsiteX4" fmla="*/ 0 w 4673600"/>
              <a:gd name="connsiteY4" fmla="*/ 5926576 h 6856174"/>
              <a:gd name="connsiteX5" fmla="*/ 7383 w 4673600"/>
              <a:gd name="connsiteY5" fmla="*/ 5514106 h 6856174"/>
              <a:gd name="connsiteX6" fmla="*/ 136631 w 4673600"/>
              <a:gd name="connsiteY6" fmla="*/ 3972160 h 6856174"/>
              <a:gd name="connsiteX7" fmla="*/ 398778 w 4673600"/>
              <a:gd name="connsiteY7" fmla="*/ 2447111 h 6856174"/>
              <a:gd name="connsiteX8" fmla="*/ 1356105 w 4673600"/>
              <a:gd name="connsiteY8" fmla="*/ 0 h 68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3600" h="6856174">
                <a:moveTo>
                  <a:pt x="1356105" y="0"/>
                </a:moveTo>
                <a:lnTo>
                  <a:pt x="4673600" y="0"/>
                </a:lnTo>
                <a:lnTo>
                  <a:pt x="4673600" y="6856174"/>
                </a:lnTo>
                <a:lnTo>
                  <a:pt x="37221" y="6856174"/>
                </a:lnTo>
                <a:cubicBezTo>
                  <a:pt x="12483" y="6546993"/>
                  <a:pt x="0" y="6236746"/>
                  <a:pt x="0" y="5926576"/>
                </a:cubicBezTo>
                <a:cubicBezTo>
                  <a:pt x="0" y="5789035"/>
                  <a:pt x="2436" y="5651571"/>
                  <a:pt x="7383" y="5514106"/>
                </a:cubicBezTo>
                <a:cubicBezTo>
                  <a:pt x="26032" y="4997435"/>
                  <a:pt x="75813" y="4482514"/>
                  <a:pt x="136631" y="3972160"/>
                </a:cubicBezTo>
                <a:cubicBezTo>
                  <a:pt x="197600" y="3459751"/>
                  <a:pt x="282243" y="2949853"/>
                  <a:pt x="398778" y="2447111"/>
                </a:cubicBezTo>
                <a:cubicBezTo>
                  <a:pt x="627587" y="1459589"/>
                  <a:pt x="948802" y="639065"/>
                  <a:pt x="1356105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532" y="584200"/>
            <a:ext cx="1594106" cy="49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35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alternativ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532" y="2030413"/>
            <a:ext cx="5073533" cy="41354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14.11.2025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sp>
        <p:nvSpPr>
          <p:cNvPr id="19" name="Plassholder for bilde 18">
            <a:extLst>
              <a:ext uri="{FF2B5EF4-FFF2-40B4-BE49-F238E27FC236}">
                <a16:creationId xmlns:a16="http://schemas.microsoft.com/office/drawing/2014/main" id="{AE51D2C3-6148-48EE-AF53-A1103377BC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38800" y="1826"/>
            <a:ext cx="3505200" cy="6856174"/>
          </a:xfrm>
          <a:custGeom>
            <a:avLst/>
            <a:gdLst>
              <a:gd name="connsiteX0" fmla="*/ 1356105 w 4673600"/>
              <a:gd name="connsiteY0" fmla="*/ 0 h 6856174"/>
              <a:gd name="connsiteX1" fmla="*/ 4673600 w 4673600"/>
              <a:gd name="connsiteY1" fmla="*/ 0 h 6856174"/>
              <a:gd name="connsiteX2" fmla="*/ 4673600 w 4673600"/>
              <a:gd name="connsiteY2" fmla="*/ 6856174 h 6856174"/>
              <a:gd name="connsiteX3" fmla="*/ 37221 w 4673600"/>
              <a:gd name="connsiteY3" fmla="*/ 6856174 h 6856174"/>
              <a:gd name="connsiteX4" fmla="*/ 0 w 4673600"/>
              <a:gd name="connsiteY4" fmla="*/ 5926576 h 6856174"/>
              <a:gd name="connsiteX5" fmla="*/ 7383 w 4673600"/>
              <a:gd name="connsiteY5" fmla="*/ 5514106 h 6856174"/>
              <a:gd name="connsiteX6" fmla="*/ 136631 w 4673600"/>
              <a:gd name="connsiteY6" fmla="*/ 3972160 h 6856174"/>
              <a:gd name="connsiteX7" fmla="*/ 398778 w 4673600"/>
              <a:gd name="connsiteY7" fmla="*/ 2447111 h 6856174"/>
              <a:gd name="connsiteX8" fmla="*/ 1356105 w 4673600"/>
              <a:gd name="connsiteY8" fmla="*/ 0 h 68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3600" h="6856174">
                <a:moveTo>
                  <a:pt x="1356105" y="0"/>
                </a:moveTo>
                <a:lnTo>
                  <a:pt x="4673600" y="0"/>
                </a:lnTo>
                <a:lnTo>
                  <a:pt x="4673600" y="6856174"/>
                </a:lnTo>
                <a:lnTo>
                  <a:pt x="37221" y="6856174"/>
                </a:lnTo>
                <a:cubicBezTo>
                  <a:pt x="12483" y="6546993"/>
                  <a:pt x="0" y="6236746"/>
                  <a:pt x="0" y="5926576"/>
                </a:cubicBezTo>
                <a:cubicBezTo>
                  <a:pt x="0" y="5789035"/>
                  <a:pt x="2436" y="5651571"/>
                  <a:pt x="7383" y="5514106"/>
                </a:cubicBezTo>
                <a:cubicBezTo>
                  <a:pt x="26032" y="4997435"/>
                  <a:pt x="75813" y="4482514"/>
                  <a:pt x="136631" y="3972160"/>
                </a:cubicBezTo>
                <a:cubicBezTo>
                  <a:pt x="197600" y="3459751"/>
                  <a:pt x="282243" y="2949853"/>
                  <a:pt x="398778" y="2447111"/>
                </a:cubicBezTo>
                <a:cubicBezTo>
                  <a:pt x="627587" y="1459589"/>
                  <a:pt x="948802" y="639065"/>
                  <a:pt x="1356105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532" y="584200"/>
            <a:ext cx="1594106" cy="49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35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undertittel ly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532" y="2030413"/>
            <a:ext cx="5073533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CA34B5C-A420-3AC8-05B6-D34212085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532" y="4510088"/>
            <a:ext cx="5073533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14.11.2025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532" y="584200"/>
            <a:ext cx="1594106" cy="497244"/>
          </a:xfrm>
          <a:prstGeom prst="rect">
            <a:avLst/>
          </a:prstGeom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A10355E7-27B9-7890-844E-CBDD332DC8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38800" y="0"/>
            <a:ext cx="3505200" cy="6856174"/>
          </a:xfrm>
          <a:custGeom>
            <a:avLst/>
            <a:gdLst>
              <a:gd name="connsiteX0" fmla="*/ 1356105 w 4673600"/>
              <a:gd name="connsiteY0" fmla="*/ 0 h 6856174"/>
              <a:gd name="connsiteX1" fmla="*/ 4673600 w 4673600"/>
              <a:gd name="connsiteY1" fmla="*/ 0 h 6856174"/>
              <a:gd name="connsiteX2" fmla="*/ 4673600 w 4673600"/>
              <a:gd name="connsiteY2" fmla="*/ 6856174 h 6856174"/>
              <a:gd name="connsiteX3" fmla="*/ 37221 w 4673600"/>
              <a:gd name="connsiteY3" fmla="*/ 6856174 h 6856174"/>
              <a:gd name="connsiteX4" fmla="*/ 0 w 4673600"/>
              <a:gd name="connsiteY4" fmla="*/ 5926576 h 6856174"/>
              <a:gd name="connsiteX5" fmla="*/ 7383 w 4673600"/>
              <a:gd name="connsiteY5" fmla="*/ 5514106 h 6856174"/>
              <a:gd name="connsiteX6" fmla="*/ 136631 w 4673600"/>
              <a:gd name="connsiteY6" fmla="*/ 3972160 h 6856174"/>
              <a:gd name="connsiteX7" fmla="*/ 398778 w 4673600"/>
              <a:gd name="connsiteY7" fmla="*/ 2447111 h 6856174"/>
              <a:gd name="connsiteX8" fmla="*/ 1356105 w 4673600"/>
              <a:gd name="connsiteY8" fmla="*/ 0 h 68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3600" h="6856174">
                <a:moveTo>
                  <a:pt x="1356105" y="0"/>
                </a:moveTo>
                <a:lnTo>
                  <a:pt x="4673600" y="0"/>
                </a:lnTo>
                <a:lnTo>
                  <a:pt x="4673600" y="6856174"/>
                </a:lnTo>
                <a:lnTo>
                  <a:pt x="37221" y="6856174"/>
                </a:lnTo>
                <a:cubicBezTo>
                  <a:pt x="12483" y="6546993"/>
                  <a:pt x="0" y="6236746"/>
                  <a:pt x="0" y="5926576"/>
                </a:cubicBezTo>
                <a:cubicBezTo>
                  <a:pt x="0" y="5789035"/>
                  <a:pt x="2436" y="5651571"/>
                  <a:pt x="7383" y="5514106"/>
                </a:cubicBezTo>
                <a:cubicBezTo>
                  <a:pt x="26032" y="4997435"/>
                  <a:pt x="75813" y="4482514"/>
                  <a:pt x="136631" y="3972160"/>
                </a:cubicBezTo>
                <a:cubicBezTo>
                  <a:pt x="197600" y="3459751"/>
                  <a:pt x="282243" y="2949853"/>
                  <a:pt x="398778" y="2447111"/>
                </a:cubicBezTo>
                <a:cubicBezTo>
                  <a:pt x="627587" y="1459589"/>
                  <a:pt x="948802" y="639065"/>
                  <a:pt x="1356105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4147535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undertittel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85E0-A32B-4907-9A3B-B25022E33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532" y="2030413"/>
            <a:ext cx="5073533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CA34B5C-A420-3AC8-05B6-D34212085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532" y="4510088"/>
            <a:ext cx="5073533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D8ABBB-532B-9649-E75E-641FB4D5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t>14.11.2025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0059FF-1E93-C76F-D471-26659FE5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505847-7475-05CA-F6D3-463B0FD9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t>‹#›</a:t>
            </a:fld>
            <a:endParaRPr lang="nb-NO"/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824B3DF8-D11E-4285-6E11-7C9E34217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532" y="584200"/>
            <a:ext cx="1594106" cy="497244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092D85D7-26DF-0B63-BE40-D83F2BE86A6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38800" y="1826"/>
            <a:ext cx="3505200" cy="6856174"/>
          </a:xfrm>
          <a:custGeom>
            <a:avLst/>
            <a:gdLst>
              <a:gd name="connsiteX0" fmla="*/ 1356105 w 4673600"/>
              <a:gd name="connsiteY0" fmla="*/ 0 h 6856174"/>
              <a:gd name="connsiteX1" fmla="*/ 4673600 w 4673600"/>
              <a:gd name="connsiteY1" fmla="*/ 0 h 6856174"/>
              <a:gd name="connsiteX2" fmla="*/ 4673600 w 4673600"/>
              <a:gd name="connsiteY2" fmla="*/ 6856174 h 6856174"/>
              <a:gd name="connsiteX3" fmla="*/ 37221 w 4673600"/>
              <a:gd name="connsiteY3" fmla="*/ 6856174 h 6856174"/>
              <a:gd name="connsiteX4" fmla="*/ 0 w 4673600"/>
              <a:gd name="connsiteY4" fmla="*/ 5926576 h 6856174"/>
              <a:gd name="connsiteX5" fmla="*/ 7383 w 4673600"/>
              <a:gd name="connsiteY5" fmla="*/ 5514106 h 6856174"/>
              <a:gd name="connsiteX6" fmla="*/ 136631 w 4673600"/>
              <a:gd name="connsiteY6" fmla="*/ 3972160 h 6856174"/>
              <a:gd name="connsiteX7" fmla="*/ 398778 w 4673600"/>
              <a:gd name="connsiteY7" fmla="*/ 2447111 h 6856174"/>
              <a:gd name="connsiteX8" fmla="*/ 1356105 w 4673600"/>
              <a:gd name="connsiteY8" fmla="*/ 0 h 68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3600" h="6856174">
                <a:moveTo>
                  <a:pt x="1356105" y="0"/>
                </a:moveTo>
                <a:lnTo>
                  <a:pt x="4673600" y="0"/>
                </a:lnTo>
                <a:lnTo>
                  <a:pt x="4673600" y="6856174"/>
                </a:lnTo>
                <a:lnTo>
                  <a:pt x="37221" y="6856174"/>
                </a:lnTo>
                <a:cubicBezTo>
                  <a:pt x="12483" y="6546993"/>
                  <a:pt x="0" y="6236746"/>
                  <a:pt x="0" y="5926576"/>
                </a:cubicBezTo>
                <a:cubicBezTo>
                  <a:pt x="0" y="5789035"/>
                  <a:pt x="2436" y="5651571"/>
                  <a:pt x="7383" y="5514106"/>
                </a:cubicBezTo>
                <a:cubicBezTo>
                  <a:pt x="26032" y="4997435"/>
                  <a:pt x="75813" y="4482514"/>
                  <a:pt x="136631" y="3972160"/>
                </a:cubicBezTo>
                <a:cubicBezTo>
                  <a:pt x="197600" y="3459751"/>
                  <a:pt x="282243" y="2949853"/>
                  <a:pt x="398778" y="2447111"/>
                </a:cubicBezTo>
                <a:cubicBezTo>
                  <a:pt x="627587" y="1459589"/>
                  <a:pt x="948802" y="639065"/>
                  <a:pt x="1356105" y="0"/>
                </a:cubicBezTo>
                <a:close/>
              </a:path>
            </a:pathLst>
          </a:custGeom>
          <a:pattFill prst="pct90">
            <a:fgClr>
              <a:schemeClr val="accent2">
                <a:lumMod val="40000"/>
                <a:lumOff val="60000"/>
              </a:schemeClr>
            </a:fgClr>
            <a:bgClr>
              <a:schemeClr val="bg2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Sett inn bilde her</a:t>
            </a:r>
          </a:p>
        </p:txBody>
      </p:sp>
    </p:spTree>
    <p:extLst>
      <p:ext uri="{BB962C8B-B14F-4D97-AF65-F5344CB8AC3E}">
        <p14:creationId xmlns:p14="http://schemas.microsoft.com/office/powerpoint/2010/main" val="1067040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E88B48-C5EA-2085-8E30-C5FFE23EE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7531655" cy="83921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61D5E4-4071-DA78-34B0-F5DE5461E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FB9F5C3-09B7-E3F0-9942-F99AF0AA6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5ECD-611A-7F40-9E5F-FB3D56360F7C}" type="datetimeFigureOut">
              <a:rPr lang="nb-NO" smtClean="0"/>
              <a:pPr/>
              <a:t>14.11.2025</a:t>
            </a:fld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A06EA5B-7BBD-27E0-408F-67A7E7420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A383960-B8AD-20CD-C63B-935E83226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A54A-668B-284D-985D-5DB81DB000B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0551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753A823-8725-78E6-DC9A-685243682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7531655" cy="8392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9512460-BDE5-6B5F-0989-9965EC172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0532" y="1825625"/>
            <a:ext cx="82629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5B41EBE-6BC3-ECEB-771C-1B51561564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14787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CC85ECD-611A-7F40-9E5F-FB3D56360F7C}" type="datetimeFigureOut">
              <a:rPr lang="nb-NO" smtClean="0"/>
              <a:pPr/>
              <a:t>14.11.2025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6326AB-9E56-CBEE-B642-FF6E410F7B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9656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20152C1-72C4-3A86-2BD1-F8E9401B1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1189" y="6356351"/>
            <a:ext cx="483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982A54A-668B-284D-985D-5DB81DB000BA}" type="slidenum">
              <a:rPr lang="nb-NO" smtClean="0"/>
              <a:pPr/>
              <a:t>‹#›</a:t>
            </a:fld>
            <a:endParaRPr lang="nb-NO" dirty="0"/>
          </a:p>
        </p:txBody>
      </p: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98DEE479-3ECE-E2C7-26C1-54BB6240977C}"/>
              </a:ext>
            </a:extLst>
          </p:cNvPr>
          <p:cNvGrpSpPr/>
          <p:nvPr userDrawn="1"/>
        </p:nvGrpSpPr>
        <p:grpSpPr>
          <a:xfrm>
            <a:off x="8146226" y="584200"/>
            <a:ext cx="557243" cy="815426"/>
            <a:chOff x="11014243" y="428598"/>
            <a:chExt cx="742990" cy="815426"/>
          </a:xfrm>
          <a:solidFill>
            <a:schemeClr val="tx2"/>
          </a:solidFill>
        </p:grpSpPr>
        <p:sp>
          <p:nvSpPr>
            <p:cNvPr id="15" name="Friform 14">
              <a:extLst>
                <a:ext uri="{FF2B5EF4-FFF2-40B4-BE49-F238E27FC236}">
                  <a16:creationId xmlns:a16="http://schemas.microsoft.com/office/drawing/2014/main" id="{5E9ACE94-151F-67D4-F70D-09CEFFD3B2D4}"/>
                </a:ext>
              </a:extLst>
            </p:cNvPr>
            <p:cNvSpPr/>
            <p:nvPr/>
          </p:nvSpPr>
          <p:spPr>
            <a:xfrm>
              <a:off x="11239660" y="591616"/>
              <a:ext cx="366067" cy="509598"/>
            </a:xfrm>
            <a:custGeom>
              <a:avLst/>
              <a:gdLst>
                <a:gd name="connsiteX0" fmla="*/ 45060 w 366067"/>
                <a:gd name="connsiteY0" fmla="*/ 370280 h 509598"/>
                <a:gd name="connsiteX1" fmla="*/ 189751 w 366067"/>
                <a:gd name="connsiteY1" fmla="*/ 454825 h 509598"/>
                <a:gd name="connsiteX2" fmla="*/ 303536 w 366067"/>
                <a:gd name="connsiteY2" fmla="*/ 377210 h 509598"/>
                <a:gd name="connsiteX3" fmla="*/ 180297 w 366067"/>
                <a:gd name="connsiteY3" fmla="*/ 279913 h 509598"/>
                <a:gd name="connsiteX4" fmla="*/ 18522 w 366067"/>
                <a:gd name="connsiteY4" fmla="*/ 131946 h 509598"/>
                <a:gd name="connsiteX5" fmla="*/ 179910 w 366067"/>
                <a:gd name="connsiteY5" fmla="*/ 0 h 509598"/>
                <a:gd name="connsiteX6" fmla="*/ 352577 w 366067"/>
                <a:gd name="connsiteY6" fmla="*/ 94413 h 509598"/>
                <a:gd name="connsiteX7" fmla="*/ 305692 w 366067"/>
                <a:gd name="connsiteY7" fmla="*/ 128675 h 509598"/>
                <a:gd name="connsiteX8" fmla="*/ 179910 w 366067"/>
                <a:gd name="connsiteY8" fmla="*/ 55051 h 509598"/>
                <a:gd name="connsiteX9" fmla="*/ 81054 w 366067"/>
                <a:gd name="connsiteY9" fmla="*/ 131225 h 509598"/>
                <a:gd name="connsiteX10" fmla="*/ 199206 w 366067"/>
                <a:gd name="connsiteY10" fmla="*/ 221979 h 509598"/>
                <a:gd name="connsiteX11" fmla="*/ 366068 w 366067"/>
                <a:gd name="connsiteY11" fmla="*/ 376544 h 509598"/>
                <a:gd name="connsiteX12" fmla="*/ 189751 w 366067"/>
                <a:gd name="connsiteY12" fmla="*/ 509599 h 509598"/>
                <a:gd name="connsiteX13" fmla="*/ 0 w 366067"/>
                <a:gd name="connsiteY13" fmla="*/ 402823 h 509598"/>
                <a:gd name="connsiteX14" fmla="*/ 45060 w 366067"/>
                <a:gd name="connsiteY14" fmla="*/ 370391 h 50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067" h="509598">
                  <a:moveTo>
                    <a:pt x="45060" y="370280"/>
                  </a:moveTo>
                  <a:cubicBezTo>
                    <a:pt x="70493" y="416184"/>
                    <a:pt x="117047" y="454825"/>
                    <a:pt x="189751" y="454825"/>
                  </a:cubicBezTo>
                  <a:cubicBezTo>
                    <a:pt x="256264" y="454825"/>
                    <a:pt x="303536" y="423113"/>
                    <a:pt x="303536" y="377210"/>
                  </a:cubicBezTo>
                  <a:cubicBezTo>
                    <a:pt x="303536" y="328367"/>
                    <a:pt x="262456" y="307578"/>
                    <a:pt x="180297" y="279913"/>
                  </a:cubicBezTo>
                  <a:cubicBezTo>
                    <a:pt x="88683" y="248923"/>
                    <a:pt x="18522" y="215770"/>
                    <a:pt x="18522" y="131946"/>
                  </a:cubicBezTo>
                  <a:cubicBezTo>
                    <a:pt x="18522" y="43742"/>
                    <a:pt x="102119" y="0"/>
                    <a:pt x="179910" y="0"/>
                  </a:cubicBezTo>
                  <a:cubicBezTo>
                    <a:pt x="275117" y="0"/>
                    <a:pt x="328582" y="53554"/>
                    <a:pt x="352577" y="94413"/>
                  </a:cubicBezTo>
                  <a:lnTo>
                    <a:pt x="305692" y="128675"/>
                  </a:lnTo>
                  <a:cubicBezTo>
                    <a:pt x="287170" y="99126"/>
                    <a:pt x="248247" y="55051"/>
                    <a:pt x="179910" y="55051"/>
                  </a:cubicBezTo>
                  <a:cubicBezTo>
                    <a:pt x="128270" y="55051"/>
                    <a:pt x="81054" y="80553"/>
                    <a:pt x="81054" y="131225"/>
                  </a:cubicBezTo>
                  <a:cubicBezTo>
                    <a:pt x="81054" y="181897"/>
                    <a:pt x="124289" y="196477"/>
                    <a:pt x="199206" y="221979"/>
                  </a:cubicBezTo>
                  <a:cubicBezTo>
                    <a:pt x="291870" y="253691"/>
                    <a:pt x="366068" y="286843"/>
                    <a:pt x="366068" y="376544"/>
                  </a:cubicBezTo>
                  <a:cubicBezTo>
                    <a:pt x="366068" y="454159"/>
                    <a:pt x="291538" y="509599"/>
                    <a:pt x="189751" y="509599"/>
                  </a:cubicBezTo>
                  <a:cubicBezTo>
                    <a:pt x="95263" y="509599"/>
                    <a:pt x="27644" y="461477"/>
                    <a:pt x="0" y="402823"/>
                  </a:cubicBezTo>
                  <a:lnTo>
                    <a:pt x="45060" y="370391"/>
                  </a:lnTo>
                  <a:close/>
                </a:path>
              </a:pathLst>
            </a:custGeom>
            <a:grpFill/>
            <a:ln w="5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>
                <a:solidFill>
                  <a:schemeClr val="tx2"/>
                </a:solidFill>
              </a:endParaRPr>
            </a:p>
          </p:txBody>
        </p:sp>
        <p:sp>
          <p:nvSpPr>
            <p:cNvPr id="16" name="Friform 15">
              <a:extLst>
                <a:ext uri="{FF2B5EF4-FFF2-40B4-BE49-F238E27FC236}">
                  <a16:creationId xmlns:a16="http://schemas.microsoft.com/office/drawing/2014/main" id="{E9069C5B-E909-8D26-FBCA-D6ECCF404536}"/>
                </a:ext>
              </a:extLst>
            </p:cNvPr>
            <p:cNvSpPr/>
            <p:nvPr/>
          </p:nvSpPr>
          <p:spPr>
            <a:xfrm>
              <a:off x="11014243" y="428598"/>
              <a:ext cx="742990" cy="815426"/>
            </a:xfrm>
            <a:custGeom>
              <a:avLst/>
              <a:gdLst>
                <a:gd name="connsiteX0" fmla="*/ 557648 w 742990"/>
                <a:gd name="connsiteY0" fmla="*/ 780835 h 815426"/>
                <a:gd name="connsiteX1" fmla="*/ 243718 w 742990"/>
                <a:gd name="connsiteY1" fmla="*/ 32403 h 815426"/>
                <a:gd name="connsiteX2" fmla="*/ 741318 w 742990"/>
                <a:gd name="connsiteY2" fmla="*/ 187800 h 815426"/>
                <a:gd name="connsiteX3" fmla="*/ 737061 w 742990"/>
                <a:gd name="connsiteY3" fmla="*/ 204321 h 815426"/>
                <a:gd name="connsiteX4" fmla="*/ 721524 w 742990"/>
                <a:gd name="connsiteY4" fmla="*/ 201438 h 815426"/>
                <a:gd name="connsiteX5" fmla="*/ 192410 w 742990"/>
                <a:gd name="connsiteY5" fmla="*/ 149824 h 815426"/>
                <a:gd name="connsiteX6" fmla="*/ 548747 w 742990"/>
                <a:gd name="connsiteY6" fmla="*/ 757495 h 815426"/>
                <a:gd name="connsiteX7" fmla="*/ 557648 w 742990"/>
                <a:gd name="connsiteY7" fmla="*/ 780835 h 815426"/>
                <a:gd name="connsiteX8" fmla="*/ 557648 w 742990"/>
                <a:gd name="connsiteY8" fmla="*/ 780835 h 81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2990" h="815426">
                  <a:moveTo>
                    <a:pt x="557648" y="780835"/>
                  </a:moveTo>
                  <a:cubicBezTo>
                    <a:pt x="60159" y="979862"/>
                    <a:pt x="-237019" y="265249"/>
                    <a:pt x="243718" y="32403"/>
                  </a:cubicBezTo>
                  <a:cubicBezTo>
                    <a:pt x="419260" y="-44214"/>
                    <a:pt x="646497" y="17989"/>
                    <a:pt x="741318" y="187800"/>
                  </a:cubicBezTo>
                  <a:cubicBezTo>
                    <a:pt x="744690" y="193566"/>
                    <a:pt x="742811" y="200939"/>
                    <a:pt x="737061" y="204321"/>
                  </a:cubicBezTo>
                  <a:cubicBezTo>
                    <a:pt x="731863" y="207425"/>
                    <a:pt x="725174" y="205984"/>
                    <a:pt x="721524" y="201438"/>
                  </a:cubicBezTo>
                  <a:cubicBezTo>
                    <a:pt x="593918" y="36672"/>
                    <a:pt x="343293" y="11558"/>
                    <a:pt x="192410" y="149824"/>
                  </a:cubicBezTo>
                  <a:cubicBezTo>
                    <a:pt x="-97802" y="409336"/>
                    <a:pt x="180854" y="870924"/>
                    <a:pt x="548747" y="757495"/>
                  </a:cubicBezTo>
                  <a:cubicBezTo>
                    <a:pt x="563177" y="752450"/>
                    <a:pt x="571470" y="774903"/>
                    <a:pt x="557648" y="780835"/>
                  </a:cubicBezTo>
                  <a:lnTo>
                    <a:pt x="557648" y="780835"/>
                  </a:lnTo>
                  <a:close/>
                </a:path>
              </a:pathLst>
            </a:custGeom>
            <a:grpFill/>
            <a:ln w="5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>
                <a:solidFill>
                  <a:schemeClr val="tx2"/>
                </a:solidFill>
              </a:endParaRPr>
            </a:p>
          </p:txBody>
        </p:sp>
        <p:sp>
          <p:nvSpPr>
            <p:cNvPr id="17" name="Friform 16">
              <a:extLst>
                <a:ext uri="{FF2B5EF4-FFF2-40B4-BE49-F238E27FC236}">
                  <a16:creationId xmlns:a16="http://schemas.microsoft.com/office/drawing/2014/main" id="{18717132-505D-297A-C9B2-AB0C60A4CC74}"/>
                </a:ext>
              </a:extLst>
            </p:cNvPr>
            <p:cNvSpPr/>
            <p:nvPr/>
          </p:nvSpPr>
          <p:spPr>
            <a:xfrm>
              <a:off x="11638791" y="1124943"/>
              <a:ext cx="45779" cy="45903"/>
            </a:xfrm>
            <a:custGeom>
              <a:avLst/>
              <a:gdLst>
                <a:gd name="connsiteX0" fmla="*/ 45779 w 45779"/>
                <a:gd name="connsiteY0" fmla="*/ 22952 h 45903"/>
                <a:gd name="connsiteX1" fmla="*/ 22890 w 45779"/>
                <a:gd name="connsiteY1" fmla="*/ 45904 h 45903"/>
                <a:gd name="connsiteX2" fmla="*/ 0 w 45779"/>
                <a:gd name="connsiteY2" fmla="*/ 22952 h 45903"/>
                <a:gd name="connsiteX3" fmla="*/ 22890 w 45779"/>
                <a:gd name="connsiteY3" fmla="*/ 0 h 45903"/>
                <a:gd name="connsiteX4" fmla="*/ 45779 w 45779"/>
                <a:gd name="connsiteY4" fmla="*/ 22952 h 4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79" h="45903">
                  <a:moveTo>
                    <a:pt x="45779" y="22952"/>
                  </a:moveTo>
                  <a:cubicBezTo>
                    <a:pt x="45779" y="35628"/>
                    <a:pt x="35531" y="45904"/>
                    <a:pt x="22890" y="45904"/>
                  </a:cubicBezTo>
                  <a:cubicBezTo>
                    <a:pt x="10248" y="45904"/>
                    <a:pt x="0" y="35628"/>
                    <a:pt x="0" y="22952"/>
                  </a:cubicBezTo>
                  <a:cubicBezTo>
                    <a:pt x="0" y="10276"/>
                    <a:pt x="10248" y="0"/>
                    <a:pt x="22890" y="0"/>
                  </a:cubicBezTo>
                  <a:cubicBezTo>
                    <a:pt x="35531" y="0"/>
                    <a:pt x="45779" y="10276"/>
                    <a:pt x="45779" y="22952"/>
                  </a:cubicBezTo>
                  <a:close/>
                </a:path>
              </a:pathLst>
            </a:custGeom>
            <a:grpFill/>
            <a:ln w="5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sz="180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24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68" r:id="rId4"/>
    <p:sldLayoutId id="2147483664" r:id="rId5"/>
    <p:sldLayoutId id="2147483665" r:id="rId6"/>
    <p:sldLayoutId id="2147483662" r:id="rId7"/>
    <p:sldLayoutId id="2147483663" r:id="rId8"/>
    <p:sldLayoutId id="2147483650" r:id="rId9"/>
    <p:sldLayoutId id="2147483652" r:id="rId10"/>
    <p:sldLayoutId id="2147483660" r:id="rId11"/>
    <p:sldLayoutId id="2147483653" r:id="rId12"/>
    <p:sldLayoutId id="2147483661" r:id="rId13"/>
    <p:sldLayoutId id="2147483669" r:id="rId14"/>
    <p:sldLayoutId id="2147483654" r:id="rId15"/>
    <p:sldLayoutId id="2147483670" r:id="rId16"/>
    <p:sldLayoutId id="2147483651" r:id="rId17"/>
    <p:sldLayoutId id="2147483674" r:id="rId18"/>
    <p:sldLayoutId id="2147483656" r:id="rId19"/>
    <p:sldLayoutId id="2147483672" r:id="rId20"/>
    <p:sldLayoutId id="2147483673" r:id="rId21"/>
    <p:sldLayoutId id="2147483657" r:id="rId22"/>
    <p:sldLayoutId id="2147483671" r:id="rId23"/>
    <p:sldLayoutId id="2147483692" r:id="rId24"/>
    <p:sldLayoutId id="2147483693" r:id="rId25"/>
    <p:sldLayoutId id="2147483690" r:id="rId26"/>
    <p:sldLayoutId id="2147483691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55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7" r:id="rId39"/>
    <p:sldLayoutId id="2147483686" r:id="rId40"/>
    <p:sldLayoutId id="2147483688" r:id="rId41"/>
    <p:sldLayoutId id="2147483689" r:id="rId42"/>
    <p:sldLayoutId id="2147483658" r:id="rId43"/>
    <p:sldLayoutId id="2147483659" r:id="rId4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069975" indent="-369888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427163" indent="-371475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84350" indent="-371475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 userDrawn="1">
          <p15:clr>
            <a:srgbClr val="F26B43"/>
          </p15:clr>
        </p15:guide>
        <p15:guide id="2" pos="278" userDrawn="1">
          <p15:clr>
            <a:srgbClr val="F26B43"/>
          </p15:clr>
        </p15:guide>
        <p15:guide id="3" orient="horz" pos="3884" userDrawn="1">
          <p15:clr>
            <a:srgbClr val="F26B43"/>
          </p15:clr>
        </p15:guide>
        <p15:guide id="4" pos="548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ca_esv=5174aa7661d349ca&amp;cs=0&amp;q=Kystverkets+NAIS&amp;sa=X&amp;ved=2ahUKEwjxlOLvyceQAxWCLRAIHQhaJ28QxccNegQIBBAB&amp;mstk=AUtExfDBzlNsaLvmOPY3xgMYELvdPOK-oM_DLGim2kJnV33NCHcA6ew-19zFMilvTZIYUzA-cPp9DT7K4AZtSug6x1lh04DeQQ1ymJVB5HV4RWwgvBVBfq0JBeBLJCZFsK8XuSY&amp;csui=3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png"/><Relationship Id="rId5" Type="http://schemas.openxmlformats.org/officeDocument/2006/relationships/hyperlink" Target="https://www.google.com/search?sca_esv=5174aa7661d349ca&amp;cs=0&amp;q=Sm%C3%A5b%C3%A5tregisteret&amp;sa=X&amp;ved=2ahUKEwjxlOLvyceQAxWCLRAIHQhaJ28QxccNegQICBAB&amp;mstk=AUtExfDBzlNsaLvmOPY3xgMYELvdPOK-oM_DLGim2kJnV33NCHcA6ew-19zFMilvTZIYUzA-cPp9DT7K4AZtSug6x1lh04DeQQ1ymJVB5HV4RWwgvBVBfq0JBeBLJCZFsK8XuSY&amp;csui=3" TargetMode="External"/><Relationship Id="rId4" Type="http://schemas.openxmlformats.org/officeDocument/2006/relationships/hyperlink" Target="https://www.marinetraffic.com/en/ais/home/shipid:5026916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hurtigruten.com/nb-no/om-oss/kart/ms-trollfjor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AD4A00-2452-0D9A-D637-D8B2701F1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691" y="2222817"/>
            <a:ext cx="5645206" cy="1206183"/>
          </a:xfrm>
        </p:spPr>
        <p:txBody>
          <a:bodyPr>
            <a:noAutofit/>
          </a:bodyPr>
          <a:lstStyle/>
          <a:p>
            <a:r>
              <a:rPr lang="nb-NO" sz="4800" dirty="0"/>
              <a:t>Flightadar24</a:t>
            </a:r>
            <a:br>
              <a:rPr lang="nb-NO" sz="4800" dirty="0"/>
            </a:br>
            <a:r>
              <a:rPr lang="nb-NO" sz="4800" dirty="0" err="1"/>
              <a:t>ShipFinder</a:t>
            </a:r>
            <a:endParaRPr lang="nb-NO" sz="480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9AB0F22-FC0A-3D0D-BA82-4A83DFCA0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691" y="3429000"/>
            <a:ext cx="5515552" cy="1655762"/>
          </a:xfrm>
        </p:spPr>
        <p:txBody>
          <a:bodyPr>
            <a:normAutofit/>
          </a:bodyPr>
          <a:lstStyle/>
          <a:p>
            <a:r>
              <a:rPr lang="nb-NO" sz="2600" dirty="0"/>
              <a:t>Internett kafe</a:t>
            </a:r>
          </a:p>
          <a:p>
            <a:r>
              <a:rPr lang="nb-NO" sz="2600" dirty="0"/>
              <a:t>torsdag 30. oktober 2025</a:t>
            </a:r>
          </a:p>
          <a:p>
            <a:endParaRPr lang="nb-NO" dirty="0"/>
          </a:p>
        </p:txBody>
      </p:sp>
      <p:pic>
        <p:nvPicPr>
          <p:cNvPr id="13" name="Plassholder for bilde 12">
            <a:extLst>
              <a:ext uri="{FF2B5EF4-FFF2-40B4-BE49-F238E27FC236}">
                <a16:creationId xmlns:a16="http://schemas.microsoft.com/office/drawing/2014/main" id="{4B20EEFE-E2FD-EAC9-17CA-D9E092FEB4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3199" r="3199"/>
          <a:stretch/>
        </p:blipFill>
        <p:spPr>
          <a:xfrm>
            <a:off x="5994400" y="17463"/>
            <a:ext cx="4673600" cy="6854825"/>
          </a:xfrm>
          <a:custGeom>
            <a:avLst/>
            <a:gdLst>
              <a:gd name="connsiteX0" fmla="*/ 1356105 w 4673600"/>
              <a:gd name="connsiteY0" fmla="*/ 0 h 6856174"/>
              <a:gd name="connsiteX1" fmla="*/ 4673600 w 4673600"/>
              <a:gd name="connsiteY1" fmla="*/ 0 h 6856174"/>
              <a:gd name="connsiteX2" fmla="*/ 4673600 w 4673600"/>
              <a:gd name="connsiteY2" fmla="*/ 6856174 h 6856174"/>
              <a:gd name="connsiteX3" fmla="*/ 37221 w 4673600"/>
              <a:gd name="connsiteY3" fmla="*/ 6856174 h 6856174"/>
              <a:gd name="connsiteX4" fmla="*/ 0 w 4673600"/>
              <a:gd name="connsiteY4" fmla="*/ 5926576 h 6856174"/>
              <a:gd name="connsiteX5" fmla="*/ 7383 w 4673600"/>
              <a:gd name="connsiteY5" fmla="*/ 5514106 h 6856174"/>
              <a:gd name="connsiteX6" fmla="*/ 136631 w 4673600"/>
              <a:gd name="connsiteY6" fmla="*/ 3972160 h 6856174"/>
              <a:gd name="connsiteX7" fmla="*/ 398778 w 4673600"/>
              <a:gd name="connsiteY7" fmla="*/ 2447111 h 6856174"/>
              <a:gd name="connsiteX8" fmla="*/ 1356105 w 4673600"/>
              <a:gd name="connsiteY8" fmla="*/ 0 h 685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3600" h="6856174">
                <a:moveTo>
                  <a:pt x="1356105" y="0"/>
                </a:moveTo>
                <a:lnTo>
                  <a:pt x="4673600" y="0"/>
                </a:lnTo>
                <a:lnTo>
                  <a:pt x="4673600" y="6856174"/>
                </a:lnTo>
                <a:lnTo>
                  <a:pt x="37221" y="6856174"/>
                </a:lnTo>
                <a:cubicBezTo>
                  <a:pt x="12483" y="6546993"/>
                  <a:pt x="0" y="6236746"/>
                  <a:pt x="0" y="5926576"/>
                </a:cubicBezTo>
                <a:cubicBezTo>
                  <a:pt x="0" y="5789035"/>
                  <a:pt x="2436" y="5651571"/>
                  <a:pt x="7383" y="5514106"/>
                </a:cubicBezTo>
                <a:cubicBezTo>
                  <a:pt x="26032" y="4997435"/>
                  <a:pt x="75813" y="4482514"/>
                  <a:pt x="136631" y="3972160"/>
                </a:cubicBezTo>
                <a:cubicBezTo>
                  <a:pt x="197600" y="3459751"/>
                  <a:pt x="282243" y="2949853"/>
                  <a:pt x="398778" y="2447111"/>
                </a:cubicBezTo>
                <a:cubicBezTo>
                  <a:pt x="627587" y="1459589"/>
                  <a:pt x="948802" y="639065"/>
                  <a:pt x="1356105" y="0"/>
                </a:cubicBezTo>
                <a:close/>
              </a:path>
            </a:pathLst>
          </a:custGeom>
          <a:pattFill prst="pct90">
            <a:fgClr>
              <a:srgbClr val="738BAD">
                <a:lumMod val="40000"/>
                <a:lumOff val="60000"/>
              </a:srgbClr>
            </a:fgClr>
            <a:bgClr>
              <a:srgbClr val="E8F0F5"/>
            </a:bgClr>
          </a:pattFill>
        </p:spPr>
      </p:pic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E2008F2F-856C-EE85-DF9F-95D5998905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2978"/>
            <a:ext cx="1550741" cy="365125"/>
          </a:xfrm>
        </p:spPr>
        <p:txBody>
          <a:bodyPr/>
          <a:lstStyle/>
          <a:p>
            <a:r>
              <a:rPr lang="nb-NO" dirty="0"/>
              <a:t>30.10.2025</a:t>
            </a:r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1C17C1C9-371F-0C1F-37AA-3B1DF3ED3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25750" y="6354525"/>
            <a:ext cx="3492500" cy="365125"/>
          </a:xfrm>
        </p:spPr>
        <p:txBody>
          <a:bodyPr/>
          <a:lstStyle/>
          <a:p>
            <a:r>
              <a:rPr lang="nb-NO"/>
              <a:t>Seniornett Gjøvik</a:t>
            </a: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797895E-1E71-A542-9951-C95A2E240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8191" y="2051706"/>
            <a:ext cx="781090" cy="742988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B8F4AC56-D3AB-9683-754D-BA66FA9A2F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5354" y="2070023"/>
            <a:ext cx="664319" cy="74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5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963EC-03E9-C7C0-F12A-3567DC151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5ABC3B-EA32-D550-22DC-A24DE7865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7474275" cy="1110543"/>
          </a:xfrm>
        </p:spPr>
        <p:txBody>
          <a:bodyPr anchor="t">
            <a:noAutofit/>
          </a:bodyPr>
          <a:lstStyle/>
          <a:p>
            <a:r>
              <a:rPr lang="nb-NO" sz="3600" dirty="0"/>
              <a:t>UA1093 </a:t>
            </a:r>
            <a:r>
              <a:rPr lang="nb-NO" sz="3600" dirty="0" err="1"/>
              <a:t>Boing</a:t>
            </a:r>
            <a:r>
              <a:rPr lang="nb-NO" sz="3600" dirty="0"/>
              <a:t> 737 Max 8, 16. oktober 2025 </a:t>
            </a:r>
            <a:r>
              <a:rPr lang="nb-NO" sz="3600" dirty="0" err="1"/>
              <a:t>kl</a:t>
            </a:r>
            <a:r>
              <a:rPr lang="nb-NO" sz="3600" dirty="0"/>
              <a:t> 0605 fra Denver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731FB31-A0D0-A521-7693-53169F4903FF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40533" y="1660556"/>
            <a:ext cx="8438620" cy="2072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/>
              <a:t>Torsdag 16. oktober lettet det </a:t>
            </a:r>
            <a:r>
              <a:rPr lang="nb-NO" sz="2800" dirty="0" err="1"/>
              <a:t>ca</a:t>
            </a:r>
            <a:r>
              <a:rPr lang="nb-NO" sz="2800" dirty="0"/>
              <a:t> 2 år gamle flyet fra Denver i USA og skulle til Los Angeles. Her er ruten de hadde planlagt og som normalt kjøres daglig med retur samme dag.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D95FC1B-DECF-8E33-FA80-2DA69B888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593" y="3732603"/>
            <a:ext cx="5550185" cy="253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366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5FDB4-6B1E-66C4-BA6B-ADEB7AD2E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A67E64B-77A9-04D6-1BC6-BEE9877258FE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40533" y="1660557"/>
            <a:ext cx="8438620" cy="14844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600" dirty="0"/>
              <a:t>Etter å ha kommet opp på et marsjnivå på 36 000 fot smalt det i vinduet på flyet. Mannskapet bestemte seg for å omdirigere til Salt Lake City.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86E3803-DE35-A750-CAC3-3A324B72E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0" y="3144971"/>
            <a:ext cx="4008130" cy="2052472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E86988A7-771F-BA5E-27B0-4FCE00CBF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640" y="3287126"/>
            <a:ext cx="2197213" cy="1790792"/>
          </a:xfrm>
          <a:prstGeom prst="rect">
            <a:avLst/>
          </a:prstGeom>
        </p:spPr>
      </p:pic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04194BE-56D6-912F-F104-135812952FA0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88003" y="5365620"/>
            <a:ext cx="8438620" cy="1447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5600" indent="-355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2788" indent="-3492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69975" indent="-3698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27163" indent="-3714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84350" indent="-3714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2600" dirty="0"/>
              <a:t>Flyet landet trygt i Salt Lake City, men skaden i frontvinduet var tydelig. Hva skaden virkelig skyldes er ikke avklart, men det kunne vært en meteoritt.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D0C1719E-669C-9471-3280-D5CDF9C40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7504255" cy="1110543"/>
          </a:xfrm>
        </p:spPr>
        <p:txBody>
          <a:bodyPr anchor="t">
            <a:noAutofit/>
          </a:bodyPr>
          <a:lstStyle/>
          <a:p>
            <a:r>
              <a:rPr lang="nb-NO" sz="3600" dirty="0"/>
              <a:t>UA1093 </a:t>
            </a:r>
            <a:r>
              <a:rPr lang="nb-NO" sz="3600" dirty="0" err="1"/>
              <a:t>Boing</a:t>
            </a:r>
            <a:r>
              <a:rPr lang="nb-NO" sz="3600" dirty="0"/>
              <a:t> 737 Max 8, 16. oktober 2025 </a:t>
            </a:r>
            <a:r>
              <a:rPr lang="nb-NO" sz="3600" dirty="0" err="1"/>
              <a:t>kl</a:t>
            </a:r>
            <a:r>
              <a:rPr lang="nb-NO" sz="3600" dirty="0"/>
              <a:t> 0605 fra Denver</a:t>
            </a:r>
          </a:p>
        </p:txBody>
      </p:sp>
    </p:spTree>
    <p:extLst>
      <p:ext uri="{BB962C8B-B14F-4D97-AF65-F5344CB8AC3E}">
        <p14:creationId xmlns:p14="http://schemas.microsoft.com/office/powerpoint/2010/main" val="42861858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31C2A-4359-23FF-B178-066C186F3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2CB1C7-50FC-44F1-64C7-14EF3B022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636" y="1959328"/>
            <a:ext cx="6784727" cy="1110543"/>
          </a:xfrm>
        </p:spPr>
        <p:txBody>
          <a:bodyPr anchor="t">
            <a:normAutofit fontScale="90000"/>
          </a:bodyPr>
          <a:lstStyle/>
          <a:p>
            <a:pPr algn="ctr"/>
            <a:r>
              <a:rPr lang="nb-NO" dirty="0"/>
              <a:t>Over til visning </a:t>
            </a:r>
            <a:r>
              <a:rPr lang="nb-NO"/>
              <a:t>i praksis….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…. deretter </a:t>
            </a:r>
            <a:r>
              <a:rPr lang="nb-NO" dirty="0" err="1"/>
              <a:t>Ship</a:t>
            </a:r>
            <a:r>
              <a:rPr lang="nb-NO" dirty="0"/>
              <a:t> </a:t>
            </a:r>
            <a:r>
              <a:rPr lang="nb-NO" dirty="0" err="1"/>
              <a:t>Finder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332974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8392F-42D2-20CB-A7DC-32A1DE9BB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D92F97-CA3A-4A91-354D-B76BF05A3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636" y="2873728"/>
            <a:ext cx="6784727" cy="1110543"/>
          </a:xfrm>
        </p:spPr>
        <p:txBody>
          <a:bodyPr anchor="t">
            <a:normAutofit/>
          </a:bodyPr>
          <a:lstStyle/>
          <a:p>
            <a:r>
              <a:rPr lang="nb-NO" dirty="0" err="1"/>
              <a:t>Ship</a:t>
            </a:r>
            <a:r>
              <a:rPr lang="nb-NO" dirty="0"/>
              <a:t> </a:t>
            </a:r>
            <a:r>
              <a:rPr lang="nb-NO" dirty="0" err="1"/>
              <a:t>Finder</a:t>
            </a:r>
            <a:r>
              <a:rPr lang="nb-NO" dirty="0"/>
              <a:t> - oversikt</a:t>
            </a:r>
          </a:p>
        </p:txBody>
      </p:sp>
    </p:spTree>
    <p:extLst>
      <p:ext uri="{BB962C8B-B14F-4D97-AF65-F5344CB8AC3E}">
        <p14:creationId xmlns:p14="http://schemas.microsoft.com/office/powerpoint/2010/main" val="101431991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DF079-20B4-4566-6822-DDAC464FD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E530F9-36F0-AF8F-153C-4BE576A28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6784727" cy="1110543"/>
          </a:xfrm>
        </p:spPr>
        <p:txBody>
          <a:bodyPr anchor="t">
            <a:normAutofit/>
          </a:bodyPr>
          <a:lstStyle/>
          <a:p>
            <a:r>
              <a:rPr lang="nb-NO" dirty="0" err="1"/>
              <a:t>Ship</a:t>
            </a:r>
            <a:r>
              <a:rPr lang="nb-NO" dirty="0"/>
              <a:t> </a:t>
            </a:r>
            <a:r>
              <a:rPr lang="nb-NO" dirty="0" err="1"/>
              <a:t>Finder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1187812-561C-0F5E-1E2B-220C8E29E99F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321840" y="1438158"/>
            <a:ext cx="4381628" cy="12579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/>
              <a:t>To versjoner, hvorav SF Lite er gratis og </a:t>
            </a:r>
            <a:r>
              <a:rPr lang="nb-NO" sz="2400" dirty="0" err="1"/>
              <a:t>Ship</a:t>
            </a:r>
            <a:r>
              <a:rPr lang="nb-NO" sz="2400" dirty="0"/>
              <a:t> </a:t>
            </a:r>
            <a:r>
              <a:rPr lang="nb-NO" sz="2400" dirty="0" err="1"/>
              <a:t>Finder</a:t>
            </a:r>
            <a:r>
              <a:rPr lang="nb-NO" sz="2400" dirty="0"/>
              <a:t> som koster kr 59 på iOS</a:t>
            </a:r>
            <a:endParaRPr lang="nb-NO" sz="320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91E0B19-E81C-1FDC-BDF6-8E9A96699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70" y="1493102"/>
            <a:ext cx="3397425" cy="330217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75653C68-46AC-EA0D-E8E4-FE3B0C1AB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54" y="4641563"/>
            <a:ext cx="999471" cy="1291999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BD1CDB2B-7DEA-90DF-2D1F-4C97ACC5E4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2161" y="2771099"/>
            <a:ext cx="3606985" cy="3162463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A4722C7C-D92C-EC5F-2A1E-B8BEF6757F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4089" y="5423075"/>
            <a:ext cx="999471" cy="111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67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C591F-B55D-D25C-5E49-1662842BA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B78A00-2F59-B58C-DF5B-F4E90C8C3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6784727" cy="1110543"/>
          </a:xfrm>
        </p:spPr>
        <p:txBody>
          <a:bodyPr anchor="t">
            <a:normAutofit/>
          </a:bodyPr>
          <a:lstStyle/>
          <a:p>
            <a:r>
              <a:rPr lang="nb-NO" dirty="0" err="1"/>
              <a:t>Shipfinder</a:t>
            </a:r>
            <a:r>
              <a:rPr lang="nb-NO" dirty="0"/>
              <a:t> – hva gir det?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070FA10-8064-EC4F-E07C-04C1060CCAF8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3432748" y="1660556"/>
            <a:ext cx="5446404" cy="4776537"/>
          </a:xfrm>
        </p:spPr>
        <p:txBody>
          <a:bodyPr>
            <a:normAutofit/>
          </a:bodyPr>
          <a:lstStyle/>
          <a:p>
            <a:r>
              <a:rPr lang="nb-NO" sz="2400" dirty="0"/>
              <a:t>Sanntidsinformasjon om skip via et kart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b-NO" sz="2200" dirty="0"/>
              <a:t>basert på data fra det automatiske identifikasjonssystemet (AIS). </a:t>
            </a:r>
          </a:p>
          <a:p>
            <a:r>
              <a:rPr lang="nb-NO" sz="2400" dirty="0"/>
              <a:t>Lar deg følge skip i bevegelse, se detaljert informasjon som navn, posisjon, fart og rute</a:t>
            </a:r>
          </a:p>
          <a:p>
            <a:r>
              <a:rPr lang="nb-NO" sz="2400" dirty="0"/>
              <a:t>Søke etter spesifikke skip eller steder.</a:t>
            </a:r>
            <a:endParaRPr lang="nb-NO" sz="320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0000EA2-D1AB-2429-5778-9B223C122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48" y="3395272"/>
            <a:ext cx="2999215" cy="2720716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B5915470-1BC8-8086-9FCF-F6A2A1B53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281" y="1702160"/>
            <a:ext cx="1191224" cy="13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10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18A2C-64CB-5E76-EB03-B0F02F836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55E686-0B0D-ABE7-6F72-AA7FC5001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6784727" cy="1110543"/>
          </a:xfrm>
        </p:spPr>
        <p:txBody>
          <a:bodyPr anchor="t">
            <a:normAutofit/>
          </a:bodyPr>
          <a:lstStyle/>
          <a:p>
            <a:r>
              <a:rPr lang="nb-NO" dirty="0"/>
              <a:t>Kystverket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CF4D364-BE79-B88F-51DE-914CE3EADE30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3162925" y="1660556"/>
            <a:ext cx="5716227" cy="3091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/>
              <a:t>Underlagt Nærings- og fiskeridepartementet. Todelt oppdrag: </a:t>
            </a:r>
          </a:p>
          <a:p>
            <a:r>
              <a:rPr lang="nb-NO" sz="2400" dirty="0"/>
              <a:t>Legge til rette for sikker, </a:t>
            </a:r>
            <a:r>
              <a:rPr lang="nb-NO" sz="2400" dirty="0" err="1"/>
              <a:t>miljøvennleg</a:t>
            </a:r>
            <a:r>
              <a:rPr lang="nb-NO" sz="2400" dirty="0"/>
              <a:t> og effektiv ferdsel i farleiene og i norske havområde</a:t>
            </a:r>
          </a:p>
          <a:p>
            <a:r>
              <a:rPr lang="nb-NO" sz="2400" dirty="0"/>
              <a:t>Hindre og avgrense miljøskade ved akutt forurensning eller fare for dette.</a:t>
            </a:r>
            <a:endParaRPr lang="nb-NO" sz="320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B92E920-B7DE-F76A-753B-830F66ED1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32" y="3837434"/>
            <a:ext cx="2722393" cy="767171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7D00625E-A4F9-798B-51CD-ACDCA25B1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532" y="1856653"/>
            <a:ext cx="2579832" cy="186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849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D7D3E-8EE7-7376-06B4-EABDE7123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230A34-B431-8095-753C-F081D5AE3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7384334" cy="1110543"/>
          </a:xfrm>
        </p:spPr>
        <p:txBody>
          <a:bodyPr anchor="t">
            <a:normAutofit fontScale="90000"/>
          </a:bodyPr>
          <a:lstStyle/>
          <a:p>
            <a:r>
              <a:rPr lang="nb-NO" dirty="0"/>
              <a:t>AIS - Automatic </a:t>
            </a:r>
            <a:r>
              <a:rPr lang="nb-NO" dirty="0" err="1"/>
              <a:t>Identification</a:t>
            </a:r>
            <a:r>
              <a:rPr lang="nb-NO" dirty="0"/>
              <a:t> System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C4629C0-B957-49F5-AB64-9FB16C391C54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2668249" y="1765486"/>
            <a:ext cx="6210903" cy="4776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err="1"/>
              <a:t>Ship</a:t>
            </a:r>
            <a:r>
              <a:rPr lang="nb-NO" dirty="0"/>
              <a:t> </a:t>
            </a:r>
            <a:r>
              <a:rPr lang="nb-NO" dirty="0" err="1"/>
              <a:t>tracking</a:t>
            </a:r>
            <a:r>
              <a:rPr lang="nb-NO" dirty="0"/>
              <a:t> data hentes primært fra AIS (Automatic </a:t>
            </a:r>
            <a:r>
              <a:rPr lang="nb-NO" dirty="0" err="1"/>
              <a:t>Identification</a:t>
            </a:r>
            <a:r>
              <a:rPr lang="nb-NO" dirty="0"/>
              <a:t> System), som sender ut informasjon som fartøyets identitet, fart og kurs. </a:t>
            </a:r>
          </a:p>
          <a:p>
            <a:pPr marL="0" indent="0">
              <a:buNone/>
            </a:pPr>
            <a:r>
              <a:rPr lang="nb-NO" dirty="0"/>
              <a:t>Disse dataene samles inn via bakkestasjoner og satellitter, og gjøres tilgjengelig for allmennheten via tjenester som </a:t>
            </a:r>
            <a:r>
              <a:rPr lang="nb-NO" dirty="0">
                <a:hlinkClick r:id="rId3"/>
              </a:rPr>
              <a:t>Kystverkets NAIS</a:t>
            </a:r>
            <a:r>
              <a:rPr lang="nb-NO" dirty="0"/>
              <a:t> og kommersielle tjenester som </a:t>
            </a:r>
            <a:r>
              <a:rPr lang="nb-NO" dirty="0">
                <a:hlinkClick r:id="rId4"/>
              </a:rPr>
              <a:t>Marine </a:t>
            </a:r>
            <a:r>
              <a:rPr lang="nb-NO" dirty="0" err="1">
                <a:hlinkClick r:id="rId4"/>
              </a:rPr>
              <a:t>Traffic</a:t>
            </a:r>
            <a:r>
              <a:rPr lang="nb-NO" dirty="0"/>
              <a:t>. </a:t>
            </a:r>
          </a:p>
          <a:p>
            <a:pPr marL="0" indent="0">
              <a:buNone/>
            </a:pPr>
            <a:r>
              <a:rPr lang="nb-NO" dirty="0"/>
              <a:t>I tillegg brukes data fra </a:t>
            </a:r>
            <a:r>
              <a:rPr lang="nb-NO" dirty="0" err="1"/>
              <a:t>nationale</a:t>
            </a:r>
            <a:r>
              <a:rPr lang="nb-NO" dirty="0"/>
              <a:t> registre som </a:t>
            </a:r>
            <a:r>
              <a:rPr lang="nb-NO" dirty="0">
                <a:hlinkClick r:id="rId5"/>
              </a:rPr>
              <a:t>Småbåtregisteret</a:t>
            </a:r>
            <a:r>
              <a:rPr lang="nb-NO" dirty="0"/>
              <a:t> for å få informasjon om eierskap og tekniske detaljer for mindre fartøy. </a:t>
            </a:r>
            <a:endParaRPr lang="nb-NO" sz="280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A983977-ECDC-6B6B-2036-3E16243E24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901" y="2767524"/>
            <a:ext cx="2518348" cy="92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136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DFB6F-7382-D248-A204-6F6A52B11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109570-4280-0AA8-D90F-AE25451A7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6784727" cy="1110543"/>
          </a:xfrm>
        </p:spPr>
        <p:txBody>
          <a:bodyPr anchor="t">
            <a:normAutofit/>
          </a:bodyPr>
          <a:lstStyle/>
          <a:p>
            <a:r>
              <a:rPr lang="nb-NO" dirty="0"/>
              <a:t>Kystverket - NAIS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DE4D7EB-567C-7842-96A5-98A82A5F2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49" y="1517693"/>
            <a:ext cx="7810901" cy="520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0275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0F473-64F8-4824-0FAF-12484D7A4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94B662-AC75-B5FB-D862-46D8B8D5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6784727" cy="1110543"/>
          </a:xfrm>
        </p:spPr>
        <p:txBody>
          <a:bodyPr anchor="t">
            <a:normAutofit/>
          </a:bodyPr>
          <a:lstStyle/>
          <a:p>
            <a:r>
              <a:rPr lang="nb-NO" dirty="0"/>
              <a:t>Kystverket - NAIS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E5937A0-B6D2-BBB9-DC6D-C000AD5D0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15" y="2692985"/>
            <a:ext cx="8160169" cy="360063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70682A6C-7F78-84BE-E2DC-5F22F7F083F1}"/>
              </a:ext>
            </a:extLst>
          </p:cNvPr>
          <p:cNvSpPr txBox="1"/>
          <p:nvPr/>
        </p:nvSpPr>
        <p:spPr>
          <a:xfrm>
            <a:off x="440532" y="1378994"/>
            <a:ext cx="83973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Vi kan søke etter </a:t>
            </a:r>
            <a:r>
              <a:rPr lang="nb-NO" sz="2400" dirty="0" err="1"/>
              <a:t>Trollfjord</a:t>
            </a:r>
            <a:r>
              <a:rPr lang="nb-NO" sz="2400" dirty="0"/>
              <a:t>, som tidligere gikk i trafikk som </a:t>
            </a:r>
          </a:p>
          <a:p>
            <a:r>
              <a:rPr lang="nb-NO" sz="2400" dirty="0"/>
              <a:t>hurtigrute. MS </a:t>
            </a:r>
            <a:r>
              <a:rPr lang="nb-NO" sz="2400" dirty="0" err="1"/>
              <a:t>Trollfjord</a:t>
            </a:r>
            <a:r>
              <a:rPr lang="nb-NO" sz="2400" dirty="0"/>
              <a:t> er flaggskipet til Svalbardlinjen og </a:t>
            </a:r>
          </a:p>
          <a:p>
            <a:r>
              <a:rPr lang="nb-NO" sz="2400" dirty="0"/>
              <a:t>Nordkapplinjen. </a:t>
            </a:r>
          </a:p>
        </p:txBody>
      </p:sp>
      <p:sp>
        <p:nvSpPr>
          <p:cNvPr id="7" name="Handlingsknapp: gå framover eller til neste 6">
            <a:hlinkClick r:id="rId4" highlightClick="1"/>
            <a:extLst>
              <a:ext uri="{FF2B5EF4-FFF2-40B4-BE49-F238E27FC236}">
                <a16:creationId xmlns:a16="http://schemas.microsoft.com/office/drawing/2014/main" id="{E5A7513F-CE42-EF4B-E4B1-EEA0DD3CACBF}"/>
              </a:ext>
            </a:extLst>
          </p:cNvPr>
          <p:cNvSpPr/>
          <p:nvPr/>
        </p:nvSpPr>
        <p:spPr>
          <a:xfrm>
            <a:off x="3657600" y="6490741"/>
            <a:ext cx="2803161" cy="224852"/>
          </a:xfrm>
          <a:prstGeom prst="actionButtonForwardNex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82565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0FBE3-131D-8BF1-8C7E-696E0B0AF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13FA03-FFA1-5E81-53F0-DC53E4624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636" y="2873728"/>
            <a:ext cx="6784727" cy="1110543"/>
          </a:xfrm>
        </p:spPr>
        <p:txBody>
          <a:bodyPr anchor="t">
            <a:normAutofit/>
          </a:bodyPr>
          <a:lstStyle/>
          <a:p>
            <a:r>
              <a:rPr lang="nb-NO" dirty="0"/>
              <a:t>Flightradar24 - oversikt</a:t>
            </a:r>
          </a:p>
        </p:txBody>
      </p:sp>
    </p:spTree>
    <p:extLst>
      <p:ext uri="{BB962C8B-B14F-4D97-AF65-F5344CB8AC3E}">
        <p14:creationId xmlns:p14="http://schemas.microsoft.com/office/powerpoint/2010/main" val="427393359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C0B36-B098-63E3-6DC8-00F667077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B2DFEF-9AE3-8A2A-17CB-6658B9F05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7324373" cy="1110543"/>
          </a:xfrm>
        </p:spPr>
        <p:txBody>
          <a:bodyPr anchor="t">
            <a:normAutofit fontScale="90000"/>
          </a:bodyPr>
          <a:lstStyle/>
          <a:p>
            <a:r>
              <a:rPr lang="nb-NO" dirty="0" err="1"/>
              <a:t>Flightradar</a:t>
            </a:r>
            <a:r>
              <a:rPr lang="nb-NO" dirty="0"/>
              <a:t> 24 – hva gir den?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64AB1A3-6F55-4C6E-C692-DC6CA679A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64" y="2078391"/>
            <a:ext cx="2094920" cy="583699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548E5E42-1194-13CD-F603-E6BE9095E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793" y="1998746"/>
            <a:ext cx="781090" cy="742988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041F1DA7-D43A-3B99-F33A-F8ECEE2BC4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9224" y="1702160"/>
            <a:ext cx="4037329" cy="4970911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A8A580A4-DE02-33AB-8B22-C80554F3D5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039" y="3038320"/>
            <a:ext cx="1914010" cy="335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939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783D4-40E5-4029-FF82-C3508B4C4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9BCDDAC4-DA98-01F5-7226-03441669C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651" y="1807090"/>
            <a:ext cx="781090" cy="742988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7D21830F-6661-57CD-3CD5-457C1077C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48" y="2723588"/>
            <a:ext cx="2158707" cy="2657881"/>
          </a:xfrm>
          <a:prstGeom prst="rect">
            <a:avLst/>
          </a:prstGeom>
        </p:spPr>
      </p:pic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527FB9C4-8ABD-41F3-A5BD-698554C1DCBF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2668249" y="1675546"/>
            <a:ext cx="6210903" cy="47765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55600" indent="-355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2788" indent="-3492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69975" indent="-3698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27163" indent="-3714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84350" indent="-3714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/>
              <a:t>Sporing i sanntid:</a:t>
            </a:r>
            <a:r>
              <a:rPr lang="nb-NO"/>
              <a:t> Se fly bevege seg i luften på et kart i sanntid</a:t>
            </a:r>
          </a:p>
          <a:p>
            <a:r>
              <a:rPr lang="nb-NO" b="1"/>
              <a:t>Flyinformasjon:</a:t>
            </a:r>
            <a:r>
              <a:rPr lang="nb-NO"/>
              <a:t> Trykk på et flyikon for å få detaljer som avgangs- og ankomsttid, flytype, hastighet og høyde. </a:t>
            </a:r>
          </a:p>
          <a:p>
            <a:r>
              <a:rPr lang="nb-NO" b="1"/>
              <a:t>Søkefunksjon:</a:t>
            </a:r>
            <a:r>
              <a:rPr lang="nb-NO"/>
              <a:t> Søk etter individuelle flyreiser med rutenummer, flyplass eller flyselskap</a:t>
            </a:r>
          </a:p>
          <a:p>
            <a:r>
              <a:rPr lang="nb-NO" b="1"/>
              <a:t>Historiske data:</a:t>
            </a:r>
            <a:r>
              <a:rPr lang="nb-NO"/>
              <a:t> Avspillinger av tidligere flyvninger og se historiske data. </a:t>
            </a:r>
          </a:p>
          <a:p>
            <a:r>
              <a:rPr lang="nb-NO" b="1"/>
              <a:t>Værvarsling:</a:t>
            </a:r>
            <a:r>
              <a:rPr lang="nb-NO"/>
              <a:t> Informasjon om værforhold</a:t>
            </a:r>
          </a:p>
          <a:p>
            <a:r>
              <a:rPr lang="nb-NO" b="1"/>
              <a:t>3D-visning:</a:t>
            </a:r>
            <a:r>
              <a:rPr lang="nb-NO"/>
              <a:t> Se hva piloten ser i 3D</a:t>
            </a:r>
          </a:p>
          <a:p>
            <a:r>
              <a:rPr lang="nb-NO" b="1"/>
              <a:t>Filtrering:</a:t>
            </a:r>
            <a:r>
              <a:rPr lang="nb-NO"/>
              <a:t> Filtrer flyreiser basert på kriterier som flyselskap, rute, høyde og fart.</a:t>
            </a:r>
          </a:p>
          <a:p>
            <a:r>
              <a:rPr lang="nb-NO" b="1"/>
              <a:t>Flyplassdata:</a:t>
            </a:r>
            <a:r>
              <a:rPr lang="nb-NO"/>
              <a:t> Se ankomst- og avgangstabeller, osv</a:t>
            </a:r>
            <a:endParaRPr lang="nb-NO" dirty="0"/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305C502D-563B-8721-17B1-647B4B927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7234432" cy="1110543"/>
          </a:xfrm>
        </p:spPr>
        <p:txBody>
          <a:bodyPr anchor="t">
            <a:normAutofit fontScale="90000"/>
          </a:bodyPr>
          <a:lstStyle/>
          <a:p>
            <a:r>
              <a:rPr lang="nb-NO" dirty="0" err="1"/>
              <a:t>Flightradar</a:t>
            </a:r>
            <a:r>
              <a:rPr lang="nb-NO" dirty="0"/>
              <a:t> 24 – hva gir den?</a:t>
            </a:r>
          </a:p>
        </p:txBody>
      </p:sp>
    </p:spTree>
    <p:extLst>
      <p:ext uri="{BB962C8B-B14F-4D97-AF65-F5344CB8AC3E}">
        <p14:creationId xmlns:p14="http://schemas.microsoft.com/office/powerpoint/2010/main" val="41243197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E3F58-30E7-686A-BB8A-7BAC9A45B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86293A-B15D-43AF-409B-894615FA1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6784727" cy="1110543"/>
          </a:xfrm>
        </p:spPr>
        <p:txBody>
          <a:bodyPr anchor="t">
            <a:normAutofit fontScale="90000"/>
          </a:bodyPr>
          <a:lstStyle/>
          <a:p>
            <a:r>
              <a:rPr lang="nb-NO" dirty="0"/>
              <a:t>Flightradar24 – hva koster det?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EC17311-83F5-FED3-B5E3-625DF115A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64" y="2401056"/>
            <a:ext cx="8190847" cy="280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1477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C32CA-1881-CAE4-0C39-3E3DC46E4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4D2F4B-4DFC-301D-BB15-EF111CCDF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92" y="2873728"/>
            <a:ext cx="8979108" cy="1110543"/>
          </a:xfrm>
        </p:spPr>
        <p:txBody>
          <a:bodyPr anchor="t">
            <a:normAutofit/>
          </a:bodyPr>
          <a:lstStyle/>
          <a:p>
            <a:r>
              <a:rPr lang="nb-NO" dirty="0"/>
              <a:t>Flightradar24 – fly og rutevisning</a:t>
            </a:r>
          </a:p>
        </p:txBody>
      </p:sp>
    </p:spTree>
    <p:extLst>
      <p:ext uri="{BB962C8B-B14F-4D97-AF65-F5344CB8AC3E}">
        <p14:creationId xmlns:p14="http://schemas.microsoft.com/office/powerpoint/2010/main" val="92067750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4D898-2E8F-1CD0-3645-C3D30C20B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1FEEE5-BF0D-5DA7-7DAD-F43F8DA5E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7"/>
            <a:ext cx="6784727" cy="1110543"/>
          </a:xfrm>
        </p:spPr>
        <p:txBody>
          <a:bodyPr anchor="t">
            <a:normAutofit/>
          </a:bodyPr>
          <a:lstStyle/>
          <a:p>
            <a:r>
              <a:rPr lang="nb-NO" b="0" dirty="0"/>
              <a:t>Valgmuligheter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B5FA48E-6607-1E8A-EFC5-006F232B30A4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62868" y="3429000"/>
            <a:ext cx="4751882" cy="28481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2200" b="1" dirty="0"/>
              <a:t>Settings </a:t>
            </a:r>
            <a:r>
              <a:rPr lang="nb-NO" sz="2200" dirty="0"/>
              <a:t>lar deg velge mellom</a:t>
            </a:r>
          </a:p>
          <a:p>
            <a:r>
              <a:rPr lang="nb-NO" sz="2200" dirty="0"/>
              <a:t>Kart type (standard, satellitt, </a:t>
            </a:r>
            <a:r>
              <a:rPr lang="nb-NO" sz="2200" dirty="0" err="1"/>
              <a:t>etc</a:t>
            </a:r>
            <a:endParaRPr lang="nb-NO" sz="2200" dirty="0"/>
          </a:p>
          <a:p>
            <a:r>
              <a:rPr lang="nb-NO" sz="2200" dirty="0"/>
              <a:t>Fly etiketter (logo </a:t>
            </a:r>
            <a:r>
              <a:rPr lang="nb-NO" sz="2200" dirty="0" err="1"/>
              <a:t>etc</a:t>
            </a:r>
            <a:r>
              <a:rPr lang="nb-NO" sz="2200" dirty="0"/>
              <a:t>)</a:t>
            </a:r>
          </a:p>
          <a:p>
            <a:r>
              <a:rPr lang="nb-NO" sz="2200" dirty="0"/>
              <a:t>Dag/natt skille</a:t>
            </a:r>
          </a:p>
          <a:p>
            <a:r>
              <a:rPr lang="nb-NO" sz="2200" dirty="0"/>
              <a:t>Flyplasser</a:t>
            </a:r>
          </a:p>
          <a:p>
            <a:r>
              <a:rPr lang="nb-NO" sz="2200" dirty="0" err="1"/>
              <a:t>osv</a:t>
            </a:r>
            <a:endParaRPr lang="nb-NO" sz="2200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B3EA2E8-57AF-4565-89E5-D20AECB83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099" y="1702161"/>
            <a:ext cx="5560259" cy="1283138"/>
          </a:xfrm>
          <a:prstGeom prst="rect">
            <a:avLst/>
          </a:prstGeom>
        </p:spPr>
      </p:pic>
      <p:sp>
        <p:nvSpPr>
          <p:cNvPr id="9" name="Plassholder for innhold 3">
            <a:extLst>
              <a:ext uri="{FF2B5EF4-FFF2-40B4-BE49-F238E27FC236}">
                <a16:creationId xmlns:a16="http://schemas.microsoft.com/office/drawing/2014/main" id="{2D9C88B5-2DA9-5DE2-8240-731576F39ECF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096656" y="3429000"/>
            <a:ext cx="4227226" cy="1283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5600" indent="-355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2788" indent="-3492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69975" indent="-3698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27163" indent="-3714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84350" indent="-3714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2200" b="1" dirty="0"/>
              <a:t>Playback</a:t>
            </a:r>
            <a:r>
              <a:rPr lang="nb-NO" sz="2200" dirty="0"/>
              <a:t> lar deg velge oversikt over fly situasjon på et valgt tidspunkt</a:t>
            </a:r>
          </a:p>
        </p:txBody>
      </p:sp>
      <p:sp>
        <p:nvSpPr>
          <p:cNvPr id="10" name="Plassholder for innhold 3">
            <a:extLst>
              <a:ext uri="{FF2B5EF4-FFF2-40B4-BE49-F238E27FC236}">
                <a16:creationId xmlns:a16="http://schemas.microsoft.com/office/drawing/2014/main" id="{AEF39408-11BB-6747-F050-0440F2B46430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114146" y="4780612"/>
            <a:ext cx="4227226" cy="975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5600" indent="-355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2788" indent="-3492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69975" indent="-3698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27163" indent="-3714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84350" indent="-3714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2200" b="1" dirty="0"/>
              <a:t>Alert</a:t>
            </a:r>
            <a:r>
              <a:rPr lang="nb-NO" sz="2200" dirty="0"/>
              <a:t> lar deg finne flyplasser eller fly i nødsituasjoner, </a:t>
            </a:r>
            <a:r>
              <a:rPr lang="nb-NO" sz="2200" dirty="0" err="1"/>
              <a:t>etc</a:t>
            </a:r>
            <a:endParaRPr lang="nb-NO" sz="2200" dirty="0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7E99A39-1CF8-4A1E-9A97-7EFD96DAD74E}"/>
              </a:ext>
            </a:extLst>
          </p:cNvPr>
          <p:cNvSpPr txBox="1">
            <a:spLocks/>
          </p:cNvSp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131636" y="5622556"/>
            <a:ext cx="4227226" cy="1098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5600" indent="-355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2788" indent="-3492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69975" indent="-3698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27163" indent="-3714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84350" indent="-3714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2200" b="1" dirty="0"/>
              <a:t>Filter</a:t>
            </a:r>
            <a:r>
              <a:rPr lang="nb-NO" sz="2200" dirty="0"/>
              <a:t> lar deg velge flytype, passasjer, helikopter, </a:t>
            </a:r>
            <a:r>
              <a:rPr lang="nb-NO" sz="2200" dirty="0" err="1"/>
              <a:t>etc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1476602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CBFBE-9F5F-B229-FA5B-E45318632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C85017-76A7-E79D-8A90-52A60549C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2" y="591618"/>
            <a:ext cx="7594196" cy="768974"/>
          </a:xfrm>
        </p:spPr>
        <p:txBody>
          <a:bodyPr anchor="t">
            <a:normAutofit fontScale="90000"/>
          </a:bodyPr>
          <a:lstStyle/>
          <a:p>
            <a:r>
              <a:rPr lang="nb-NO" dirty="0"/>
              <a:t>Politiets leteaksjon 25. oktober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B52559F-8C66-3C59-7C6A-DD10D4ADD3BD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180289" y="1660556"/>
            <a:ext cx="1698863" cy="4776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xx</a:t>
            </a:r>
            <a:endParaRPr lang="nb-NO" sz="280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D2D66A4-6D11-B1BD-9703-695E8F598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32" y="2142302"/>
            <a:ext cx="6559887" cy="3854648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2988D02-CB56-920C-3404-B7BA2BEC6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427" y="5227976"/>
            <a:ext cx="2200992" cy="768974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CD4CF785-F319-6318-9836-C86218AAD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2749" y="1567597"/>
            <a:ext cx="3149762" cy="114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09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6B919-33A3-0404-A285-56CFA6096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496243-7672-6C08-456B-CEA787518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636" y="2873728"/>
            <a:ext cx="6784727" cy="1110543"/>
          </a:xfrm>
        </p:spPr>
        <p:txBody>
          <a:bodyPr anchor="t">
            <a:normAutofit/>
          </a:bodyPr>
          <a:lstStyle/>
          <a:p>
            <a:r>
              <a:rPr lang="nb-NO" dirty="0"/>
              <a:t>Flightradar24 - playback</a:t>
            </a:r>
          </a:p>
        </p:txBody>
      </p:sp>
    </p:spTree>
    <p:extLst>
      <p:ext uri="{BB962C8B-B14F-4D97-AF65-F5344CB8AC3E}">
        <p14:creationId xmlns:p14="http://schemas.microsoft.com/office/powerpoint/2010/main" val="98887596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-tema">
  <a:themeElements>
    <a:clrScheme name="Seniornett">
      <a:dk1>
        <a:srgbClr val="000000"/>
      </a:dk1>
      <a:lt1>
        <a:srgbClr val="FFFFFF"/>
      </a:lt1>
      <a:dk2>
        <a:srgbClr val="273466"/>
      </a:dk2>
      <a:lt2>
        <a:srgbClr val="E8F0F5"/>
      </a:lt2>
      <a:accent1>
        <a:srgbClr val="2C3C71"/>
      </a:accent1>
      <a:accent2>
        <a:srgbClr val="738BAD"/>
      </a:accent2>
      <a:accent3>
        <a:srgbClr val="BBD9E8"/>
      </a:accent3>
      <a:accent4>
        <a:srgbClr val="FCD5C5"/>
      </a:accent4>
      <a:accent5>
        <a:srgbClr val="A11A41"/>
      </a:accent5>
      <a:accent6>
        <a:srgbClr val="577158"/>
      </a:accent6>
      <a:hlink>
        <a:srgbClr val="467886"/>
      </a:hlink>
      <a:folHlink>
        <a:srgbClr val="96607D"/>
      </a:folHlink>
    </a:clrScheme>
    <a:fontScheme name="Darker Grotesqu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mal_Seniornett_klarggering av fil" id="{6DAA3ABD-C163-D642-ACA0-9E041BAAA9B1}" vid="{F6D01B1C-BD3E-8240-BC28-9E9AC687646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16b47-f64e-4c17-8a57-a89f972b5f7f">
      <Terms xmlns="http://schemas.microsoft.com/office/infopath/2007/PartnerControls"/>
    </lcf76f155ced4ddcb4097134ff3c332f>
    <TaxCatchAll xmlns="3ebeacdf-6837-4433-b333-bb8a39cc8a1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DBCD392F692A4B8DC694257EE62D76" ma:contentTypeVersion="18" ma:contentTypeDescription="Opprett et nytt dokument." ma:contentTypeScope="" ma:versionID="ab1c190f05dbe9aa5508f976ab41d029">
  <xsd:schema xmlns:xsd="http://www.w3.org/2001/XMLSchema" xmlns:xs="http://www.w3.org/2001/XMLSchema" xmlns:p="http://schemas.microsoft.com/office/2006/metadata/properties" xmlns:ns2="61716b47-f64e-4c17-8a57-a89f972b5f7f" xmlns:ns3="3ebeacdf-6837-4433-b333-bb8a39cc8a1b" targetNamespace="http://schemas.microsoft.com/office/2006/metadata/properties" ma:root="true" ma:fieldsID="43c394eb536a042af5ee58fa21402018" ns2:_="" ns3:_="">
    <xsd:import namespace="61716b47-f64e-4c17-8a57-a89f972b5f7f"/>
    <xsd:import namespace="3ebeacdf-6837-4433-b333-bb8a39cc8a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16b47-f64e-4c17-8a57-a89f972b5f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dff65b06-c1bd-4394-8211-c17bdf6c7e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eacdf-6837-4433-b333-bb8a39cc8a1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c7595d4-e24d-4225-918f-488c8e76fb49}" ma:internalName="TaxCatchAll" ma:showField="CatchAllData" ma:web="3ebeacdf-6837-4433-b333-bb8a39cc8a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7ED5AB-F419-482A-B724-DEF0191A0C48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3ebeacdf-6837-4433-b333-bb8a39cc8a1b"/>
    <ds:schemaRef ds:uri="61716b47-f64e-4c17-8a57-a89f972b5f7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6F20013-D4E1-4177-9886-B7DE0206D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56BA67-D628-4C67-B6BF-EEAB181C98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716b47-f64e-4c17-8a57-a89f972b5f7f"/>
    <ds:schemaRef ds:uri="3ebeacdf-6837-4433-b333-bb8a39cc8a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Seniornett_presentasjonsmal (1)</Template>
  <TotalTime>11673</TotalTime>
  <Words>1386</Words>
  <Application>Microsoft Office PowerPoint</Application>
  <PresentationFormat>Skjermfremvisning (4:3)</PresentationFormat>
  <Paragraphs>95</Paragraphs>
  <Slides>19</Slides>
  <Notes>19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4" baseType="lpstr">
      <vt:lpstr>Aptos</vt:lpstr>
      <vt:lpstr>Arial</vt:lpstr>
      <vt:lpstr>Segoe UI</vt:lpstr>
      <vt:lpstr>Wingdings</vt:lpstr>
      <vt:lpstr>Office-tema</vt:lpstr>
      <vt:lpstr>Flightadar24 ShipFinder</vt:lpstr>
      <vt:lpstr>Flightradar24 - oversikt</vt:lpstr>
      <vt:lpstr>Flightradar 24 – hva gir den?</vt:lpstr>
      <vt:lpstr>Flightradar 24 – hva gir den?</vt:lpstr>
      <vt:lpstr>Flightradar24 – hva koster det?</vt:lpstr>
      <vt:lpstr>Flightradar24 – fly og rutevisning</vt:lpstr>
      <vt:lpstr>Valgmuligheter</vt:lpstr>
      <vt:lpstr>Politiets leteaksjon 25. oktober</vt:lpstr>
      <vt:lpstr>Flightradar24 - playback</vt:lpstr>
      <vt:lpstr>UA1093 Boing 737 Max 8, 16. oktober 2025 kl 0605 fra Denver</vt:lpstr>
      <vt:lpstr>UA1093 Boing 737 Max 8, 16. oktober 2025 kl 0605 fra Denver</vt:lpstr>
      <vt:lpstr>Over til visning i praksis….  …. deretter Ship Finder</vt:lpstr>
      <vt:lpstr>Ship Finder - oversikt</vt:lpstr>
      <vt:lpstr>Ship Finder</vt:lpstr>
      <vt:lpstr>Shipfinder – hva gir det?</vt:lpstr>
      <vt:lpstr>Kystverket</vt:lpstr>
      <vt:lpstr>AIS - Automatic Identification System</vt:lpstr>
      <vt:lpstr>Kystverket - NAIS</vt:lpstr>
      <vt:lpstr>Kystverket - NAIS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Kjell Engen</dc:creator>
  <cp:lastModifiedBy>Kjell Engen</cp:lastModifiedBy>
  <cp:revision>6</cp:revision>
  <cp:lastPrinted>2025-10-01T17:03:46Z</cp:lastPrinted>
  <dcterms:created xsi:type="dcterms:W3CDTF">2025-09-25T06:47:34Z</dcterms:created>
  <dcterms:modified xsi:type="dcterms:W3CDTF">2025-11-14T22:24:53Z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0x010100A7DBCD392F692A4B8DC694257EE62D76</vt:lpwstr>
  </property>
</Properties>
</file>