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8"/>
  </p:notesMasterIdLst>
  <p:sldIdLst>
    <p:sldId id="2612" r:id="rId5"/>
    <p:sldId id="2617" r:id="rId6"/>
    <p:sldId id="256" r:id="rId7"/>
    <p:sldId id="2594" r:id="rId8"/>
    <p:sldId id="2585" r:id="rId9"/>
    <p:sldId id="2604" r:id="rId10"/>
    <p:sldId id="2609" r:id="rId11"/>
    <p:sldId id="2608" r:id="rId12"/>
    <p:sldId id="2610" r:id="rId13"/>
    <p:sldId id="2626" r:id="rId14"/>
    <p:sldId id="2614" r:id="rId15"/>
    <p:sldId id="2615" r:id="rId16"/>
    <p:sldId id="2620" r:id="rId17"/>
    <p:sldId id="2622" r:id="rId18"/>
    <p:sldId id="2616" r:id="rId19"/>
    <p:sldId id="2618" r:id="rId20"/>
    <p:sldId id="2611" r:id="rId21"/>
    <p:sldId id="2613" r:id="rId22"/>
    <p:sldId id="2606" r:id="rId23"/>
    <p:sldId id="2623" r:id="rId24"/>
    <p:sldId id="2625" r:id="rId25"/>
    <p:sldId id="2624" r:id="rId26"/>
    <p:sldId id="2590" r:id="rId27"/>
  </p:sldIdLst>
  <p:sldSz cx="9144000" cy="6858000" type="screen4x3"/>
  <p:notesSz cx="6889750" cy="1002188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94"/>
  </p:normalViewPr>
  <p:slideViewPr>
    <p:cSldViewPr snapToGrid="0" showGuides="1">
      <p:cViewPr varScale="1">
        <p:scale>
          <a:sx n="43" d="100"/>
          <a:sy n="43" d="100"/>
        </p:scale>
        <p:origin x="1912" y="2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jell Engen" userId="63cf00863c709c1e" providerId="LiveId" clId="{09D62FB9-85E2-47D2-A81F-26598F90EEDC}"/>
    <pc:docChg chg="modSld">
      <pc:chgData name="Kjell Engen" userId="63cf00863c709c1e" providerId="LiveId" clId="{09D62FB9-85E2-47D2-A81F-26598F90EEDC}" dt="2025-11-14T22:12:14.475" v="8" actId="20577"/>
      <pc:docMkLst>
        <pc:docMk/>
      </pc:docMkLst>
      <pc:sldChg chg="modSp mod">
        <pc:chgData name="Kjell Engen" userId="63cf00863c709c1e" providerId="LiveId" clId="{09D62FB9-85E2-47D2-A81F-26598F90EEDC}" dt="2025-11-14T22:12:14.475" v="8" actId="20577"/>
        <pc:sldMkLst>
          <pc:docMk/>
          <pc:sldMk cId="3394431007" sldId="2612"/>
        </pc:sldMkLst>
        <pc:spChg chg="mod">
          <ac:chgData name="Kjell Engen" userId="63cf00863c709c1e" providerId="LiveId" clId="{09D62FB9-85E2-47D2-A81F-26598F90EEDC}" dt="2025-11-14T22:12:14.475" v="8" actId="20577"/>
          <ac:spMkLst>
            <pc:docMk/>
            <pc:sldMk cId="3394431007" sldId="2612"/>
            <ac:spMk id="10" creationId="{8D2EDC42-76E4-8AF1-3B44-6A4AA156154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902597" y="0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2C3536A7-55FC-E848-9F0E-B9E242575F7F}" type="datetimeFigureOut">
              <a:rPr lang="nb-NO" smtClean="0"/>
              <a:t>14.11.2025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52538"/>
            <a:ext cx="4508500" cy="3382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4" tIns="48317" rIns="96634" bIns="48317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8975" y="4823034"/>
            <a:ext cx="5511800" cy="3946118"/>
          </a:xfrm>
          <a:prstGeom prst="rect">
            <a:avLst/>
          </a:prstGeom>
        </p:spPr>
        <p:txBody>
          <a:bodyPr vert="horz" lIns="96634" tIns="48317" rIns="96634" bIns="48317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902597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fld id="{17D9F7BB-8F55-724B-B17D-0DEE128CF00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33212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3157" userDrawn="1">
          <p15:clr>
            <a:srgbClr val="F26B43"/>
          </p15:clr>
        </p15:guide>
        <p15:guide id="2" pos="217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DF6DE0-8503-8CD8-A9F0-41A85E6844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AF7C84AE-7BBC-BE5F-ADF0-5A41E5BEF8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90625" y="1252538"/>
            <a:ext cx="4508500" cy="3382962"/>
          </a:xfrm>
        </p:spPr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3CF594A0-A0B9-7CBF-3E8E-CF8EEBAA54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
---
Organisasjonens hovedmål er å øke digital mestring blant eldre for å gi dem økt selvstendighet og deltakelse i samfunnet. Visjonen er et samfunn der alle eldre har tilgang til nødvendig digital kunnskap.
Bildekilde: Microsoft 365-innholdsbibliotek
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AB2E29FE-29DD-36B1-9E55-EBA935A8A7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D9F7BB-8F55-724B-B17D-0DEE128CF000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857212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49BE40-743C-4AEF-0E16-3F60D0D3B4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32A59AA0-943D-BFD2-21F2-5655309EA51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90625" y="1252538"/>
            <a:ext cx="4508500" cy="3382962"/>
          </a:xfrm>
        </p:spPr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893B544E-F24D-17BE-7599-8ACB5E3200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
---
Organisasjonens hovedmål er å øke digital mestring blant eldre for å gi dem økt selvstendighet og deltakelse i samfunnet. Visjonen er et samfunn der alle eldre har tilgang til nødvendig digital kunnskap.
Bildekilde: Microsoft 365-innholdsbibliotek
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DAAE16D7-F5A2-DF10-1893-B23C0DC955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D9F7BB-8F55-724B-B17D-0DEE128CF000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635454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513312-5322-0D8C-637B-FD77D3D10B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F79CA654-EDB2-093C-57AA-79CB01C1041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90625" y="1252538"/>
            <a:ext cx="4508500" cy="3382962"/>
          </a:xfrm>
        </p:spPr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902A0752-1F48-4A08-59EF-08A12E0BC8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
---
Organisasjonens hovedmål er å øke digital mestring blant eldre for å gi dem økt selvstendighet og deltakelse i samfunnet. Visjonen er et samfunn der alle eldre har tilgang til nødvendig digital kunnskap.
Bildekilde: Microsoft 365-innholdsbibliotek
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0FBB4F99-AE90-3F34-DFF3-C4ED13E459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D9F7BB-8F55-724B-B17D-0DEE128CF000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783479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D68700-9007-9924-37D0-6DDAB70DC1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BBC9162F-DE93-7169-2FC5-750D528E42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90625" y="1252538"/>
            <a:ext cx="4508500" cy="3382962"/>
          </a:xfrm>
        </p:spPr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11ED4DC1-FD71-AE3F-AF83-439947C9C4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
---
Organisasjonens hovedmål er å øke digital mestring blant eldre for å gi dem økt selvstendighet og deltakelse i samfunnet. Visjonen er et samfunn der alle eldre har tilgang til nødvendig digital kunnskap.
Bildekilde: Microsoft 365-innholdsbibliotek
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8E963EFD-018F-5F64-E9F5-8EBE760F18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D9F7BB-8F55-724B-B17D-0DEE128CF000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422493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2C6C0B-C5B1-3E05-8272-E758B072FF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2317C421-C464-7E5B-D317-7C91292DEB6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90625" y="1252538"/>
            <a:ext cx="4508500" cy="3382962"/>
          </a:xfrm>
        </p:spPr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1E74A59F-0B49-C4B6-62CC-8C53927879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
---
Organisasjonens hovedmål er å øke digital mestring blant eldre for å gi dem økt selvstendighet og deltakelse i samfunnet. Visjonen er et samfunn der alle eldre har tilgang til nødvendig digital kunnskap.
Bildekilde: Microsoft 365-innholdsbibliotek
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02443A85-DB72-59C2-5477-CE99A4582B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D9F7BB-8F55-724B-B17D-0DEE128CF000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190932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59E26E-DCDB-4D3C-883C-B92982D2C9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2F923590-4113-20A6-C0AB-39FB77D2BE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90625" y="1252538"/>
            <a:ext cx="4508500" cy="3382962"/>
          </a:xfrm>
        </p:spPr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5D582C63-F70B-F1CF-86D3-F46C8A25C3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
---
Organisasjonens hovedmål er å øke digital mestring blant eldre for å gi dem økt selvstendighet og deltakelse i samfunnet. Visjonen er et samfunn der alle eldre har tilgang til nødvendig digital kunnskap.
Bildekilde: Microsoft 365-innholdsbibliotek
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1E937042-D15E-FA39-E10B-F33DC54B92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D9F7BB-8F55-724B-B17D-0DEE128CF000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656490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1BA4E5-B2A1-1902-AF93-80E26EF56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3DB7B274-36F4-F74C-275F-5EFB871659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90625" y="1252538"/>
            <a:ext cx="4508500" cy="3382962"/>
          </a:xfrm>
        </p:spPr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7A112F16-3204-5969-4A34-CFAAB9A638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
---
Organisasjonens hovedmål er å øke digital mestring blant eldre for å gi dem økt selvstendighet og deltakelse i samfunnet. Visjonen er et samfunn der alle eldre har tilgang til nødvendig digital kunnskap.
Bildekilde: Microsoft 365-innholdsbibliotek
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D6F2C33E-4E32-D682-FC70-2F5E620556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D9F7BB-8F55-724B-B17D-0DEE128CF000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502262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0C7A5A-75E9-DDEA-80C1-F298AEEA68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314DB8E9-0345-20A6-F1C5-D22E8D12FC1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90625" y="1252538"/>
            <a:ext cx="4508500" cy="3382962"/>
          </a:xfrm>
        </p:spPr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9C303E06-F9B3-6B4F-F231-56160B3CCB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
---
Organisasjonens hovedmål er å øke digital mestring blant eldre for å gi dem økt selvstendighet og deltakelse i samfunnet. Visjonen er et samfunn der alle eldre har tilgang til nødvendig digital kunnskap.
Bildekilde: Microsoft 365-innholdsbibliotek
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728F9C6D-214A-A09A-81AE-5CB25493A0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D9F7BB-8F55-724B-B17D-0DEE128CF000}" type="slidenum">
              <a:rPr lang="nb-NO" smtClean="0"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832264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D12FDA-464D-633A-6EC9-748E4B70F4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E9734226-F23D-2E2F-D679-3CE22DEC1B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90625" y="1252538"/>
            <a:ext cx="4508500" cy="3382962"/>
          </a:xfrm>
        </p:spPr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E5D46BCF-36FE-6AC3-BFDD-84B9AA32E5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
---
Organisasjonens hovedmål er å øke digital mestring blant eldre for å gi dem økt selvstendighet og deltakelse i samfunnet. Visjonen er et samfunn der alle eldre har tilgang til nødvendig digital kunnskap.
Bildekilde: Microsoft 365-innholdsbibliotek
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EB52BC71-1129-BE41-751F-2D4B23570A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D9F7BB-8F55-724B-B17D-0DEE128CF000}" type="slidenum">
              <a:rPr lang="nb-NO" smtClean="0"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299019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CB3E14-A464-3A29-D9AD-C16D8481CD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F99F7E8A-D353-4E14-8B8D-4E6E8F0477F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90625" y="1252538"/>
            <a:ext cx="4508500" cy="3382962"/>
          </a:xfrm>
        </p:spPr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E4AE7B4A-066B-6DFB-E4DC-6EB76E189E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
---
Organisasjonens hovedmål er å øke digital mestring blant eldre for å gi dem økt selvstendighet og deltakelse i samfunnet. Visjonen er et samfunn der alle eldre har tilgang til nødvendig digital kunnskap.
Bildekilde: Microsoft 365-innholdsbibliotek
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0EFB08FD-A585-3858-C063-D4600F60ED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D9F7BB-8F55-724B-B17D-0DEE128CF000}" type="slidenum">
              <a:rPr lang="nb-NO" smtClean="0"/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760251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EEC026-3238-AACF-F645-08A1494F46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B9287AA6-9B5C-18F7-E358-1C8D52C381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90625" y="1252538"/>
            <a:ext cx="4508500" cy="3382962"/>
          </a:xfrm>
        </p:spPr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326BBB79-ECB5-A830-422E-AF863B52FE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
---
Organisasjonens hovedmål er å øke digital mestring blant eldre for å gi dem økt selvstendighet og deltakelse i samfunnet. Visjonen er et samfunn der alle eldre har tilgang til nødvendig digital kunnskap.
Bildekilde: Microsoft 365-innholdsbibliotek
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E052D3A4-0E69-13B3-EF73-F0EB4BD705C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D9F7BB-8F55-724B-B17D-0DEE128CF000}" type="slidenum">
              <a:rPr lang="nb-NO" smtClean="0"/>
              <a:t>19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240169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2002F7-C5CD-F69A-B742-CC85DEF9FB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E92CD7EC-1B5A-9170-75F1-353239BA56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90625" y="1252538"/>
            <a:ext cx="4508500" cy="3382962"/>
          </a:xfrm>
        </p:spPr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F63CD4FC-1925-1059-983B-758E10E772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
---
Organisasjonens hovedmål er å øke digital mestring blant eldre for å gi dem økt selvstendighet og deltakelse i samfunnet. Visjonen er et samfunn der alle eldre har tilgang til nødvendig digital kunnskap.
Bildekilde: Microsoft 365-innholdsbibliotek
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863A6A70-0A7D-E213-7358-150AB10C2C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D9F7BB-8F55-724B-B17D-0DEE128CF000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969584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3AE99C-26F3-BF6E-FB9A-23DDBBA25C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58BFCEE1-9354-BDDC-7C47-3E7D69D7D0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90625" y="1252538"/>
            <a:ext cx="4508500" cy="3382962"/>
          </a:xfrm>
        </p:spPr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AAD76961-930E-CBBC-14C6-E317233714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
---
Organisasjonens hovedmål er å øke digital mestring blant eldre for å gi dem økt selvstendighet og deltakelse i samfunnet. Visjonen er et samfunn der alle eldre har tilgang til nødvendig digital kunnskap.
Bildekilde: Microsoft 365-innholdsbibliotek
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125142BA-0F83-7F1F-AC27-D50CAE68F6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D9F7BB-8F55-724B-B17D-0DEE128CF000}" type="slidenum">
              <a:rPr lang="nb-NO" smtClean="0"/>
              <a:t>20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307651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C8DB30-CF8C-5BF5-D45F-DE7392B5D7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95C580CA-0E58-42A0-9E93-3A4127BC8C0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90625" y="1252538"/>
            <a:ext cx="4508500" cy="3382962"/>
          </a:xfrm>
        </p:spPr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D98CFED4-C8F0-FF72-AAC5-6CE0073AD8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
---
Organisasjonens hovedmål er å øke digital mestring blant eldre for å gi dem økt selvstendighet og deltakelse i samfunnet. Visjonen er et samfunn der alle eldre har tilgang til nødvendig digital kunnskap.
Bildekilde: Microsoft 365-innholdsbibliotek
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3292BCE0-4F6E-DB38-607A-1B157FE461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D9F7BB-8F55-724B-B17D-0DEE128CF000}" type="slidenum">
              <a:rPr lang="nb-NO" smtClean="0"/>
              <a:t>21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625452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62CF61-4182-EED4-C7E9-38CD2FF802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E4B023BF-D6E6-E6C8-D3C1-1B7810DD55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90625" y="1252538"/>
            <a:ext cx="4508500" cy="3382962"/>
          </a:xfrm>
        </p:spPr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EFA4C78D-88FF-646E-F173-09E93C1D0B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
---
Organisasjonens hovedmål er å øke digital mestring blant eldre for å gi dem økt selvstendighet og deltakelse i samfunnet. Visjonen er et samfunn der alle eldre har tilgang til nødvendig digital kunnskap.
Bildekilde: Microsoft 365-innholdsbibliotek
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655B8ED2-EE39-9061-D4FC-66ED7B10F6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D9F7BB-8F55-724B-B17D-0DEE128CF000}" type="slidenum">
              <a:rPr lang="nb-NO" smtClean="0"/>
              <a:t>22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3932433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855327-5820-0A73-4F52-E48593C684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35E809AC-624F-E6A3-DC2E-937FB0ED654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90625" y="1252538"/>
            <a:ext cx="4508500" cy="3382962"/>
          </a:xfrm>
        </p:spPr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269559B3-B916-02BD-041D-796836AD83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
---
Organisasjonens hovedmål er å øke digital mestring blant eldre for å gi dem økt selvstendighet og deltakelse i samfunnet. Visjonen er et samfunn der alle eldre har tilgang til nødvendig digital kunnskap.
Bildekilde: Microsoft 365-innholdsbibliotek
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0D8D26D1-E46F-A812-E770-B3EDE01A6C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D9F7BB-8F55-724B-B17D-0DEE128CF000}" type="slidenum">
              <a:rPr lang="nb-NO" smtClean="0"/>
              <a:t>23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018712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190625" y="1252538"/>
            <a:ext cx="4508500" cy="3382962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85D76-52A3-2748-A231-97ED5A62A5A7}" type="slidenum">
              <a:rPr lang="en-NO" smtClean="0"/>
              <a:t>3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5365678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BA35B1-DA8C-1251-C3CF-18C21D887C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C3A45173-E2A0-ACD4-775E-001F804BD8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90625" y="1252538"/>
            <a:ext cx="4508500" cy="3382962"/>
          </a:xfrm>
        </p:spPr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B29D24FA-5E79-92AA-8FE4-193800F109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
---
Organisasjonens hovedmål er å øke digital mestring blant eldre for å gi dem økt selvstendighet og deltakelse i samfunnet. Visjonen er et samfunn der alle eldre har tilgang til nødvendig digital kunnskap.
Bildekilde: Microsoft 365-innholdsbibliotek
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DBA2DC6F-F1E9-3598-6D2A-210592459A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D9F7BB-8F55-724B-B17D-0DEE128CF000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276578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E05498-34B5-1E26-FAA7-040F3A4D8C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30430D8D-9495-F5EF-A10E-DE3F377B212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90625" y="1252538"/>
            <a:ext cx="4508500" cy="3382962"/>
          </a:xfrm>
        </p:spPr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F1330128-ACDA-6053-05A1-B7536DCACA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
---
Organisasjonens hovedmål er å øke digital mestring blant eldre for å gi dem økt selvstendighet og deltakelse i samfunnet. Visjonen er et samfunn der alle eldre har tilgang til nødvendig digital kunnskap.
Bildekilde: Microsoft 365-innholdsbibliotek
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AB2CD738-8E2F-1F7B-7B60-8D3066E431C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D9F7BB-8F55-724B-B17D-0DEE128CF000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931093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DA2202-EA7D-6DF1-2FDE-96AA7C1A07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BBB5F1D7-87DE-BFE0-896D-079F8DEE6B2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90625" y="1252538"/>
            <a:ext cx="4508500" cy="3382962"/>
          </a:xfrm>
        </p:spPr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C177573A-60CF-F874-2EB2-CDD36A5468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
---
Organisasjonens hovedmål er å øke digital mestring blant eldre for å gi dem økt selvstendighet og deltakelse i samfunnet. Visjonen er et samfunn der alle eldre har tilgang til nødvendig digital kunnskap.
Bildekilde: Microsoft 365-innholdsbibliotek
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A66D7EF2-68B6-E559-E274-B7BAABF160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D9F7BB-8F55-724B-B17D-0DEE128CF000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09031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8557FB-DE6A-8775-5D44-D98C4F77BF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F930FEB7-E910-EE8F-A2EF-33F4ED1F49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90625" y="1252538"/>
            <a:ext cx="4508500" cy="3382962"/>
          </a:xfrm>
        </p:spPr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14EE73AD-CF9B-4AAA-8AE3-E9356E4CB8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
---
Organisasjonens hovedmål er å øke digital mestring blant eldre for å gi dem økt selvstendighet og deltakelse i samfunnet. Visjonen er et samfunn der alle eldre har tilgang til nødvendig digital kunnskap.
Bildekilde: Microsoft 365-innholdsbibliotek
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2BFD9FD5-F2F4-9CD0-ACFC-405CE05D60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D9F7BB-8F55-724B-B17D-0DEE128CF000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021621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B80227-180F-C670-8D59-F4FB4FB2ED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C960519C-3365-16C0-2E9A-92F7B9A7E1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90625" y="1252538"/>
            <a:ext cx="4508500" cy="3382962"/>
          </a:xfrm>
        </p:spPr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E3BCA47B-E34B-62FE-DB33-892DD9FD7D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
---
Organisasjonens hovedmål er å øke digital mestring blant eldre for å gi dem økt selvstendighet og deltakelse i samfunnet. Visjonen er et samfunn der alle eldre har tilgang til nødvendig digital kunnskap.
Bildekilde: Microsoft 365-innholdsbibliotek
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3B6A262C-5485-F00B-7D9A-7CB7DB42C1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D9F7BB-8F55-724B-B17D-0DEE128CF000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077693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984FCE-951F-A931-3048-CFB677F758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8AD3727D-29E8-7FAD-3A20-D948A1D646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90625" y="1252538"/>
            <a:ext cx="4508500" cy="3382962"/>
          </a:xfrm>
        </p:spPr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29E64038-9C63-F484-1426-0D193466C5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
---
Organisasjonens hovedmål er å øke digital mestring blant eldre for å gi dem økt selvstendighet og deltakelse i samfunnet. Visjonen er et samfunn der alle eldre har tilgang til nødvendig digital kunnskap.
Bildekilde: Microsoft 365-innholdsbibliotek
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7777DB10-80D8-A73C-B2F2-B69F6964DF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D9F7BB-8F55-724B-B17D-0DEE128CF000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67716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C9185E0-A32B-4907-9A3B-B25022E33B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0532" y="2030413"/>
            <a:ext cx="5073533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4CA34B5C-A420-3AC8-05B6-D342120855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0532" y="4510088"/>
            <a:ext cx="5073533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CD8ABBB-532B-9649-E75E-641FB4D5E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85ECD-611A-7F40-9E5F-FB3D56360F7C}" type="datetimeFigureOut">
              <a:rPr lang="nb-NO" smtClean="0"/>
              <a:t>14.11.2025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50059FF-1E93-C76F-D471-26659FE59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0505847-7475-05CA-F6D3-463B0FD9C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2A54A-668B-284D-985D-5DB81DB000BA}" type="slidenum">
              <a:rPr lang="nb-NO" smtClean="0"/>
              <a:t>‹#›</a:t>
            </a:fld>
            <a:endParaRPr lang="nb-NO"/>
          </a:p>
        </p:txBody>
      </p:sp>
      <p:sp>
        <p:nvSpPr>
          <p:cNvPr id="19" name="Plassholder for bilde 18">
            <a:extLst>
              <a:ext uri="{FF2B5EF4-FFF2-40B4-BE49-F238E27FC236}">
                <a16:creationId xmlns:a16="http://schemas.microsoft.com/office/drawing/2014/main" id="{AE51D2C3-6148-48EE-AF53-A1103377BC8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638800" y="0"/>
            <a:ext cx="3505200" cy="6856174"/>
          </a:xfrm>
          <a:custGeom>
            <a:avLst/>
            <a:gdLst>
              <a:gd name="connsiteX0" fmla="*/ 1356105 w 4673600"/>
              <a:gd name="connsiteY0" fmla="*/ 0 h 6856174"/>
              <a:gd name="connsiteX1" fmla="*/ 4673600 w 4673600"/>
              <a:gd name="connsiteY1" fmla="*/ 0 h 6856174"/>
              <a:gd name="connsiteX2" fmla="*/ 4673600 w 4673600"/>
              <a:gd name="connsiteY2" fmla="*/ 6856174 h 6856174"/>
              <a:gd name="connsiteX3" fmla="*/ 37221 w 4673600"/>
              <a:gd name="connsiteY3" fmla="*/ 6856174 h 6856174"/>
              <a:gd name="connsiteX4" fmla="*/ 0 w 4673600"/>
              <a:gd name="connsiteY4" fmla="*/ 5926576 h 6856174"/>
              <a:gd name="connsiteX5" fmla="*/ 7383 w 4673600"/>
              <a:gd name="connsiteY5" fmla="*/ 5514106 h 6856174"/>
              <a:gd name="connsiteX6" fmla="*/ 136631 w 4673600"/>
              <a:gd name="connsiteY6" fmla="*/ 3972160 h 6856174"/>
              <a:gd name="connsiteX7" fmla="*/ 398778 w 4673600"/>
              <a:gd name="connsiteY7" fmla="*/ 2447111 h 6856174"/>
              <a:gd name="connsiteX8" fmla="*/ 1356105 w 4673600"/>
              <a:gd name="connsiteY8" fmla="*/ 0 h 6856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73600" h="6856174">
                <a:moveTo>
                  <a:pt x="1356105" y="0"/>
                </a:moveTo>
                <a:lnTo>
                  <a:pt x="4673600" y="0"/>
                </a:lnTo>
                <a:lnTo>
                  <a:pt x="4673600" y="6856174"/>
                </a:lnTo>
                <a:lnTo>
                  <a:pt x="37221" y="6856174"/>
                </a:lnTo>
                <a:cubicBezTo>
                  <a:pt x="12483" y="6546993"/>
                  <a:pt x="0" y="6236746"/>
                  <a:pt x="0" y="5926576"/>
                </a:cubicBezTo>
                <a:cubicBezTo>
                  <a:pt x="0" y="5789035"/>
                  <a:pt x="2436" y="5651571"/>
                  <a:pt x="7383" y="5514106"/>
                </a:cubicBezTo>
                <a:cubicBezTo>
                  <a:pt x="26032" y="4997435"/>
                  <a:pt x="75813" y="4482514"/>
                  <a:pt x="136631" y="3972160"/>
                </a:cubicBezTo>
                <a:cubicBezTo>
                  <a:pt x="197600" y="3459751"/>
                  <a:pt x="282243" y="2949853"/>
                  <a:pt x="398778" y="2447111"/>
                </a:cubicBezTo>
                <a:cubicBezTo>
                  <a:pt x="627587" y="1459589"/>
                  <a:pt x="948802" y="639065"/>
                  <a:pt x="1356105" y="0"/>
                </a:cubicBezTo>
                <a:close/>
              </a:path>
            </a:pathLst>
          </a:custGeom>
          <a:pattFill prst="pct90">
            <a:fgClr>
              <a:schemeClr val="accent2">
                <a:lumMod val="40000"/>
                <a:lumOff val="60000"/>
              </a:schemeClr>
            </a:fgClr>
            <a:bgClr>
              <a:schemeClr val="bg2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nb-NO" dirty="0"/>
              <a:t>Sett inn bilde her</a:t>
            </a:r>
          </a:p>
        </p:txBody>
      </p:sp>
      <p:pic>
        <p:nvPicPr>
          <p:cNvPr id="21" name="Grafikk 20">
            <a:extLst>
              <a:ext uri="{FF2B5EF4-FFF2-40B4-BE49-F238E27FC236}">
                <a16:creationId xmlns:a16="http://schemas.microsoft.com/office/drawing/2014/main" id="{824B3DF8-D11E-4285-6E11-7C9E34217D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0532" y="584200"/>
            <a:ext cx="1594106" cy="497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2220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BDA2B76-530F-8491-469B-A2F0B0B95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532" y="591617"/>
            <a:ext cx="7531655" cy="839211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14FA2E4-25A1-A0EA-1A3B-2EB3558973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0531" y="1825626"/>
            <a:ext cx="4074320" cy="434022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A2531C37-FD7E-CBAF-5018-C1B9917C9F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6"/>
            <a:ext cx="4074319" cy="434022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4F193303-53AF-05D9-B244-93D636D1F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85ECD-611A-7F40-9E5F-FB3D56360F7C}" type="datetimeFigureOut">
              <a:rPr lang="nb-NO" smtClean="0"/>
              <a:t>14.11.2025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1532C2B-9AE4-2C73-BADB-24B2AFFC6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78F4E408-B42E-BBB6-B7FE-2094E6439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2A54A-668B-284D-985D-5DB81DB000B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73579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re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BDA2B76-530F-8491-469B-A2F0B0B95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532" y="591617"/>
            <a:ext cx="7531655" cy="839211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14FA2E4-25A1-A0EA-1A3B-2EB3558973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0531" y="1825625"/>
            <a:ext cx="2673000" cy="434022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A2531C37-FD7E-CBAF-5018-C1B9917C9F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35500" y="1825625"/>
            <a:ext cx="2675700" cy="434022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4F193303-53AF-05D9-B244-93D636D1F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85ECD-611A-7F40-9E5F-FB3D56360F7C}" type="datetimeFigureOut">
              <a:rPr lang="nb-NO" smtClean="0"/>
              <a:t>14.11.2025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1532C2B-9AE4-2C73-BADB-24B2AFFC6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78F4E408-B42E-BBB6-B7FE-2094E6439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2A54A-668B-284D-985D-5DB81DB000BA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00A64249-5071-B541-20C8-E170BC93E8FE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030469" y="1825625"/>
            <a:ext cx="2673000" cy="434022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159105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A45EA22-9A9E-5551-22E5-52E0436E2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532" y="595314"/>
            <a:ext cx="7531655" cy="823912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A915E3EC-D7D1-04C0-770F-CD53FC10DC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0531" y="1585913"/>
            <a:ext cx="4086941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66E7134-3E34-8313-2248-6E803BF148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0531" y="2505076"/>
            <a:ext cx="4086941" cy="36607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C3196B1E-AD27-BFE3-CF99-4E6BF8234B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585913"/>
            <a:ext cx="4074319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FBFDE8BF-5570-B0CB-E3C3-DBF25CA8CF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6"/>
            <a:ext cx="4074319" cy="36607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02722819-A117-1CB4-BED6-7D51DA087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85ECD-611A-7F40-9E5F-FB3D56360F7C}" type="datetimeFigureOut">
              <a:rPr lang="nb-NO" smtClean="0"/>
              <a:t>14.11.2025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0D2A70C0-A594-7A3C-603C-1340321D4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C0FC6A1C-07EC-03C3-44C1-D224E4B00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2A54A-668B-284D-985D-5DB81DB000B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061798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 x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A45EA22-9A9E-5551-22E5-52E0436E2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532" y="593087"/>
            <a:ext cx="7531655" cy="823912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A915E3EC-D7D1-04C0-770F-CD53FC10DC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0530" y="1585913"/>
            <a:ext cx="26730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66E7134-3E34-8313-2248-6E803BF148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0530" y="2505076"/>
            <a:ext cx="2673000" cy="366077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C3196B1E-AD27-BFE3-CF99-4E6BF8234B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235499" y="1585913"/>
            <a:ext cx="26730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FBFDE8BF-5570-B0CB-E3C3-DBF25CA8CF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235499" y="2505076"/>
            <a:ext cx="2673000" cy="366077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02722819-A117-1CB4-BED6-7D51DA087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85ECD-611A-7F40-9E5F-FB3D56360F7C}" type="datetimeFigureOut">
              <a:rPr lang="nb-NO" smtClean="0"/>
              <a:t>14.11.2025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0D2A70C0-A594-7A3C-603C-1340321D4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C0FC6A1C-07EC-03C3-44C1-D224E4B00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2A54A-668B-284D-985D-5DB81DB000BA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Plassholder for tekst 4">
            <a:extLst>
              <a:ext uri="{FF2B5EF4-FFF2-40B4-BE49-F238E27FC236}">
                <a16:creationId xmlns:a16="http://schemas.microsoft.com/office/drawing/2014/main" id="{39986E38-5CED-47DE-4558-6D8758A1663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30469" y="1585913"/>
            <a:ext cx="26730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1" name="Plassholder for innhold 5">
            <a:extLst>
              <a:ext uri="{FF2B5EF4-FFF2-40B4-BE49-F238E27FC236}">
                <a16:creationId xmlns:a16="http://schemas.microsoft.com/office/drawing/2014/main" id="{5EDD9B25-7916-9881-E120-2EB5A001989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30469" y="2505076"/>
            <a:ext cx="2673000" cy="366077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529546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nstrejustert 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BDA2B76-530F-8491-469B-A2F0B0B95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531" y="584201"/>
            <a:ext cx="4182666" cy="839211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14FA2E4-25A1-A0EA-1A3B-2EB3558973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5733" y="1825626"/>
            <a:ext cx="4152262" cy="434022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4F193303-53AF-05D9-B244-93D636D1F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85ECD-611A-7F40-9E5F-FB3D56360F7C}" type="datetimeFigureOut">
              <a:rPr lang="nb-NO" smtClean="0"/>
              <a:t>14.11.2025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1532C2B-9AE4-2C73-BADB-24B2AFFC6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78F4E408-B42E-BBB6-B7FE-2094E6439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2A54A-668B-284D-985D-5DB81DB000B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813922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75B11AA-731C-FBD0-C828-55055E3A3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532" y="591617"/>
            <a:ext cx="7531655" cy="839211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65257192-5709-C2B2-3681-6D1C0E839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85ECD-611A-7F40-9E5F-FB3D56360F7C}" type="datetimeFigureOut">
              <a:rPr lang="nb-NO" smtClean="0"/>
              <a:t>14.11.2025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35BD3164-9D79-EC50-DF9E-EA7D22944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A53DCB45-1A76-D67C-8D82-18BCF507F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2A54A-668B-284D-985D-5DB81DB000B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006605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tel sentr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75B11AA-731C-FBD0-C828-55055E3A3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010" y="584201"/>
            <a:ext cx="6583680" cy="839211"/>
          </a:xfrm>
        </p:spPr>
        <p:txBody>
          <a:bodyPr/>
          <a:lstStyle>
            <a:lvl1pPr algn="ctr"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65257192-5709-C2B2-3681-6D1C0E839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85ECD-611A-7F40-9E5F-FB3D56360F7C}" type="datetimeFigureOut">
              <a:rPr lang="nb-NO" smtClean="0"/>
              <a:t>14.11.2025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35BD3164-9D79-EC50-DF9E-EA7D22944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A53DCB45-1A76-D67C-8D82-18BCF507F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2A54A-668B-284D-985D-5DB81DB000B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302238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eloverskri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rafikk 7">
            <a:extLst>
              <a:ext uri="{FF2B5EF4-FFF2-40B4-BE49-F238E27FC236}">
                <a16:creationId xmlns:a16="http://schemas.microsoft.com/office/drawing/2014/main" id="{A4781B51-E913-70D2-F886-18A4B44BD3A1}"/>
              </a:ext>
            </a:extLst>
          </p:cNvPr>
          <p:cNvSpPr>
            <a:spLocks noChangeAspect="1"/>
          </p:cNvSpPr>
          <p:nvPr/>
        </p:nvSpPr>
        <p:spPr>
          <a:xfrm>
            <a:off x="6864623" y="4303059"/>
            <a:ext cx="1947192" cy="2150128"/>
          </a:xfrm>
          <a:custGeom>
            <a:avLst/>
            <a:gdLst>
              <a:gd name="connsiteX0" fmla="*/ 7614365 w 7619944"/>
              <a:gd name="connsiteY0" fmla="*/ 2715164 h 6310567"/>
              <a:gd name="connsiteX1" fmla="*/ 7356237 w 7619944"/>
              <a:gd name="connsiteY1" fmla="*/ 3831124 h 6310567"/>
              <a:gd name="connsiteX2" fmla="*/ 7162689 w 7619944"/>
              <a:gd name="connsiteY2" fmla="*/ 4088264 h 6310567"/>
              <a:gd name="connsiteX3" fmla="*/ 5955586 w 7619944"/>
              <a:gd name="connsiteY3" fmla="*/ 4562086 h 6310567"/>
              <a:gd name="connsiteX4" fmla="*/ 3439081 w 7619944"/>
              <a:gd name="connsiteY4" fmla="*/ 4562086 h 6310567"/>
              <a:gd name="connsiteX5" fmla="*/ 1440260 w 7619944"/>
              <a:gd name="connsiteY5" fmla="*/ 4777337 h 6310567"/>
              <a:gd name="connsiteX6" fmla="*/ 1051163 w 7619944"/>
              <a:gd name="connsiteY6" fmla="*/ 5102072 h 6310567"/>
              <a:gd name="connsiteX7" fmla="*/ 873522 w 7619944"/>
              <a:gd name="connsiteY7" fmla="*/ 6310567 h 6310567"/>
              <a:gd name="connsiteX8" fmla="*/ 495665 w 7619944"/>
              <a:gd name="connsiteY8" fmla="*/ 5940517 h 6310567"/>
              <a:gd name="connsiteX9" fmla="*/ 11224 w 7619944"/>
              <a:gd name="connsiteY9" fmla="*/ 4369206 h 6310567"/>
              <a:gd name="connsiteX10" fmla="*/ 82376 w 7619944"/>
              <a:gd name="connsiteY10" fmla="*/ 2920610 h 6310567"/>
              <a:gd name="connsiteX11" fmla="*/ 471948 w 7619944"/>
              <a:gd name="connsiteY11" fmla="*/ 1634811 h 6310567"/>
              <a:gd name="connsiteX12" fmla="*/ 682927 w 7619944"/>
              <a:gd name="connsiteY12" fmla="*/ 1309410 h 6310567"/>
              <a:gd name="connsiteX13" fmla="*/ 4417775 w 7619944"/>
              <a:gd name="connsiteY13" fmla="*/ 0 h 6310567"/>
              <a:gd name="connsiteX14" fmla="*/ 7470823 w 7619944"/>
              <a:gd name="connsiteY14" fmla="*/ 0 h 6310567"/>
              <a:gd name="connsiteX15" fmla="*/ 7546261 w 7619944"/>
              <a:gd name="connsiteY15" fmla="*/ 404133 h 6310567"/>
              <a:gd name="connsiteX16" fmla="*/ 7617984 w 7619944"/>
              <a:gd name="connsiteY16" fmla="*/ 1793893 h 6310567"/>
              <a:gd name="connsiteX17" fmla="*/ 7619889 w 7619944"/>
              <a:gd name="connsiteY17" fmla="*/ 2333404 h 6310567"/>
              <a:gd name="connsiteX18" fmla="*/ 7614270 w 7619944"/>
              <a:gd name="connsiteY18" fmla="*/ 2715164 h 6310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619944" h="6310567">
                <a:moveTo>
                  <a:pt x="7614365" y="2715164"/>
                </a:moveTo>
                <a:cubicBezTo>
                  <a:pt x="7598839" y="3101780"/>
                  <a:pt x="7543404" y="3501058"/>
                  <a:pt x="7356237" y="3831124"/>
                </a:cubicBezTo>
                <a:cubicBezTo>
                  <a:pt x="7303088" y="3924802"/>
                  <a:pt x="7238222" y="4011436"/>
                  <a:pt x="7162689" y="4088264"/>
                </a:cubicBezTo>
                <a:cubicBezTo>
                  <a:pt x="6886179" y="4369967"/>
                  <a:pt x="6483557" y="4527908"/>
                  <a:pt x="5955586" y="4562086"/>
                </a:cubicBezTo>
                <a:lnTo>
                  <a:pt x="3439081" y="4562086"/>
                </a:lnTo>
                <a:cubicBezTo>
                  <a:pt x="2426573" y="4562086"/>
                  <a:pt x="1761443" y="4633773"/>
                  <a:pt x="1440260" y="4777337"/>
                </a:cubicBezTo>
                <a:cubicBezTo>
                  <a:pt x="1206135" y="4883012"/>
                  <a:pt x="1085072" y="5056661"/>
                  <a:pt x="1051163" y="5102072"/>
                </a:cubicBezTo>
                <a:cubicBezTo>
                  <a:pt x="764080" y="5464601"/>
                  <a:pt x="631778" y="6076466"/>
                  <a:pt x="873522" y="6310567"/>
                </a:cubicBezTo>
                <a:cubicBezTo>
                  <a:pt x="733886" y="6200990"/>
                  <a:pt x="609108" y="6076466"/>
                  <a:pt x="495665" y="5940517"/>
                </a:cubicBezTo>
                <a:cubicBezTo>
                  <a:pt x="136097" y="5509537"/>
                  <a:pt x="42942" y="4912429"/>
                  <a:pt x="11224" y="4369206"/>
                </a:cubicBezTo>
                <a:cubicBezTo>
                  <a:pt x="-17065" y="3885674"/>
                  <a:pt x="8652" y="3399096"/>
                  <a:pt x="82376" y="2920610"/>
                </a:cubicBezTo>
                <a:cubicBezTo>
                  <a:pt x="150479" y="2478777"/>
                  <a:pt x="261255" y="2031899"/>
                  <a:pt x="471948" y="1634811"/>
                </a:cubicBezTo>
                <a:cubicBezTo>
                  <a:pt x="532622" y="1520473"/>
                  <a:pt x="602155" y="1410610"/>
                  <a:pt x="682927" y="1309410"/>
                </a:cubicBezTo>
                <a:cubicBezTo>
                  <a:pt x="1380252" y="436502"/>
                  <a:pt x="2625075" y="0"/>
                  <a:pt x="4417775" y="0"/>
                </a:cubicBezTo>
                <a:lnTo>
                  <a:pt x="7470823" y="0"/>
                </a:lnTo>
                <a:cubicBezTo>
                  <a:pt x="7497207" y="49124"/>
                  <a:pt x="7519877" y="185073"/>
                  <a:pt x="7546261" y="404133"/>
                </a:cubicBezTo>
                <a:cubicBezTo>
                  <a:pt x="7597030" y="825974"/>
                  <a:pt x="7615413" y="1144520"/>
                  <a:pt x="7617984" y="1793893"/>
                </a:cubicBezTo>
                <a:cubicBezTo>
                  <a:pt x="7618651" y="1973730"/>
                  <a:pt x="7619413" y="2153567"/>
                  <a:pt x="7619889" y="2333404"/>
                </a:cubicBezTo>
                <a:cubicBezTo>
                  <a:pt x="7620175" y="2457167"/>
                  <a:pt x="7619508" y="2585499"/>
                  <a:pt x="7614270" y="2715164"/>
                </a:cubicBezTo>
                <a:close/>
              </a:path>
            </a:pathLst>
          </a:custGeom>
          <a:solidFill>
            <a:schemeClr val="tx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nb-NO" sz="180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72D1FE01-3E6D-417B-56DA-61661443D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532" y="584201"/>
            <a:ext cx="7504089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9AE0BDF-8EE5-671A-E44B-013C6811F1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0532" y="3540126"/>
            <a:ext cx="750409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9698986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eloverskrift fargevarian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rafikk 7">
            <a:extLst>
              <a:ext uri="{FF2B5EF4-FFF2-40B4-BE49-F238E27FC236}">
                <a16:creationId xmlns:a16="http://schemas.microsoft.com/office/drawing/2014/main" id="{A4781B51-E913-70D2-F886-18A4B44BD3A1}"/>
              </a:ext>
            </a:extLst>
          </p:cNvPr>
          <p:cNvSpPr>
            <a:spLocks noChangeAspect="1"/>
          </p:cNvSpPr>
          <p:nvPr/>
        </p:nvSpPr>
        <p:spPr>
          <a:xfrm>
            <a:off x="6864623" y="4303059"/>
            <a:ext cx="1947192" cy="2150128"/>
          </a:xfrm>
          <a:custGeom>
            <a:avLst/>
            <a:gdLst>
              <a:gd name="connsiteX0" fmla="*/ 7614365 w 7619944"/>
              <a:gd name="connsiteY0" fmla="*/ 2715164 h 6310567"/>
              <a:gd name="connsiteX1" fmla="*/ 7356237 w 7619944"/>
              <a:gd name="connsiteY1" fmla="*/ 3831124 h 6310567"/>
              <a:gd name="connsiteX2" fmla="*/ 7162689 w 7619944"/>
              <a:gd name="connsiteY2" fmla="*/ 4088264 h 6310567"/>
              <a:gd name="connsiteX3" fmla="*/ 5955586 w 7619944"/>
              <a:gd name="connsiteY3" fmla="*/ 4562086 h 6310567"/>
              <a:gd name="connsiteX4" fmla="*/ 3439081 w 7619944"/>
              <a:gd name="connsiteY4" fmla="*/ 4562086 h 6310567"/>
              <a:gd name="connsiteX5" fmla="*/ 1440260 w 7619944"/>
              <a:gd name="connsiteY5" fmla="*/ 4777337 h 6310567"/>
              <a:gd name="connsiteX6" fmla="*/ 1051163 w 7619944"/>
              <a:gd name="connsiteY6" fmla="*/ 5102072 h 6310567"/>
              <a:gd name="connsiteX7" fmla="*/ 873522 w 7619944"/>
              <a:gd name="connsiteY7" fmla="*/ 6310567 h 6310567"/>
              <a:gd name="connsiteX8" fmla="*/ 495665 w 7619944"/>
              <a:gd name="connsiteY8" fmla="*/ 5940517 h 6310567"/>
              <a:gd name="connsiteX9" fmla="*/ 11224 w 7619944"/>
              <a:gd name="connsiteY9" fmla="*/ 4369206 h 6310567"/>
              <a:gd name="connsiteX10" fmla="*/ 82376 w 7619944"/>
              <a:gd name="connsiteY10" fmla="*/ 2920610 h 6310567"/>
              <a:gd name="connsiteX11" fmla="*/ 471948 w 7619944"/>
              <a:gd name="connsiteY11" fmla="*/ 1634811 h 6310567"/>
              <a:gd name="connsiteX12" fmla="*/ 682927 w 7619944"/>
              <a:gd name="connsiteY12" fmla="*/ 1309410 h 6310567"/>
              <a:gd name="connsiteX13" fmla="*/ 4417775 w 7619944"/>
              <a:gd name="connsiteY13" fmla="*/ 0 h 6310567"/>
              <a:gd name="connsiteX14" fmla="*/ 7470823 w 7619944"/>
              <a:gd name="connsiteY14" fmla="*/ 0 h 6310567"/>
              <a:gd name="connsiteX15" fmla="*/ 7546261 w 7619944"/>
              <a:gd name="connsiteY15" fmla="*/ 404133 h 6310567"/>
              <a:gd name="connsiteX16" fmla="*/ 7617984 w 7619944"/>
              <a:gd name="connsiteY16" fmla="*/ 1793893 h 6310567"/>
              <a:gd name="connsiteX17" fmla="*/ 7619889 w 7619944"/>
              <a:gd name="connsiteY17" fmla="*/ 2333404 h 6310567"/>
              <a:gd name="connsiteX18" fmla="*/ 7614270 w 7619944"/>
              <a:gd name="connsiteY18" fmla="*/ 2715164 h 6310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619944" h="6310567">
                <a:moveTo>
                  <a:pt x="7614365" y="2715164"/>
                </a:moveTo>
                <a:cubicBezTo>
                  <a:pt x="7598839" y="3101780"/>
                  <a:pt x="7543404" y="3501058"/>
                  <a:pt x="7356237" y="3831124"/>
                </a:cubicBezTo>
                <a:cubicBezTo>
                  <a:pt x="7303088" y="3924802"/>
                  <a:pt x="7238222" y="4011436"/>
                  <a:pt x="7162689" y="4088264"/>
                </a:cubicBezTo>
                <a:cubicBezTo>
                  <a:pt x="6886179" y="4369967"/>
                  <a:pt x="6483557" y="4527908"/>
                  <a:pt x="5955586" y="4562086"/>
                </a:cubicBezTo>
                <a:lnTo>
                  <a:pt x="3439081" y="4562086"/>
                </a:lnTo>
                <a:cubicBezTo>
                  <a:pt x="2426573" y="4562086"/>
                  <a:pt x="1761443" y="4633773"/>
                  <a:pt x="1440260" y="4777337"/>
                </a:cubicBezTo>
                <a:cubicBezTo>
                  <a:pt x="1206135" y="4883012"/>
                  <a:pt x="1085072" y="5056661"/>
                  <a:pt x="1051163" y="5102072"/>
                </a:cubicBezTo>
                <a:cubicBezTo>
                  <a:pt x="764080" y="5464601"/>
                  <a:pt x="631778" y="6076466"/>
                  <a:pt x="873522" y="6310567"/>
                </a:cubicBezTo>
                <a:cubicBezTo>
                  <a:pt x="733886" y="6200990"/>
                  <a:pt x="609108" y="6076466"/>
                  <a:pt x="495665" y="5940517"/>
                </a:cubicBezTo>
                <a:cubicBezTo>
                  <a:pt x="136097" y="5509537"/>
                  <a:pt x="42942" y="4912429"/>
                  <a:pt x="11224" y="4369206"/>
                </a:cubicBezTo>
                <a:cubicBezTo>
                  <a:pt x="-17065" y="3885674"/>
                  <a:pt x="8652" y="3399096"/>
                  <a:pt x="82376" y="2920610"/>
                </a:cubicBezTo>
                <a:cubicBezTo>
                  <a:pt x="150479" y="2478777"/>
                  <a:pt x="261255" y="2031899"/>
                  <a:pt x="471948" y="1634811"/>
                </a:cubicBezTo>
                <a:cubicBezTo>
                  <a:pt x="532622" y="1520473"/>
                  <a:pt x="602155" y="1410610"/>
                  <a:pt x="682927" y="1309410"/>
                </a:cubicBezTo>
                <a:cubicBezTo>
                  <a:pt x="1380252" y="436502"/>
                  <a:pt x="2625075" y="0"/>
                  <a:pt x="4417775" y="0"/>
                </a:cubicBezTo>
                <a:lnTo>
                  <a:pt x="7470823" y="0"/>
                </a:lnTo>
                <a:cubicBezTo>
                  <a:pt x="7497207" y="49124"/>
                  <a:pt x="7519877" y="185073"/>
                  <a:pt x="7546261" y="404133"/>
                </a:cubicBezTo>
                <a:cubicBezTo>
                  <a:pt x="7597030" y="825974"/>
                  <a:pt x="7615413" y="1144520"/>
                  <a:pt x="7617984" y="1793893"/>
                </a:cubicBezTo>
                <a:cubicBezTo>
                  <a:pt x="7618651" y="1973730"/>
                  <a:pt x="7619413" y="2153567"/>
                  <a:pt x="7619889" y="2333404"/>
                </a:cubicBezTo>
                <a:cubicBezTo>
                  <a:pt x="7620175" y="2457167"/>
                  <a:pt x="7619508" y="2585499"/>
                  <a:pt x="7614270" y="2715164"/>
                </a:cubicBezTo>
                <a:close/>
              </a:path>
            </a:pathLst>
          </a:custGeom>
          <a:solidFill>
            <a:schemeClr val="accent5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nb-NO" sz="180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72D1FE01-3E6D-417B-56DA-61661443D2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0532" y="576264"/>
            <a:ext cx="7504089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 dirty="0"/>
              <a:t>Klikk for å legge til tittel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9AE0BDF-8EE5-671A-E44B-013C6811F1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0532" y="3532189"/>
            <a:ext cx="750409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5871374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4539E85-452C-4533-42B0-301794FC4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531" y="583661"/>
            <a:ext cx="3246834" cy="165258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5A7DA41-9ACD-37D9-9DCA-0AEECF912D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583660"/>
            <a:ext cx="4816078" cy="558219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F1893FE3-2BB1-1F01-8252-F452C579C7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0532" y="2464848"/>
            <a:ext cx="3246833" cy="370100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FFB938CF-A05C-F0DE-CBB7-B1750E629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85ECD-611A-7F40-9E5F-FB3D56360F7C}" type="datetimeFigureOut">
              <a:rPr lang="nb-NO" smtClean="0"/>
              <a:t>14.11.2025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850BAABA-7A2C-ED57-DF7E-DD9AF3FE4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B7CA2592-B740-46F9-092D-E90BF0A91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2A54A-668B-284D-985D-5DB81DB000B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33558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ly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C9185E0-A32B-4907-9A3B-B25022E33B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1711" y="3778250"/>
            <a:ext cx="5073533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CD8ABBB-532B-9649-E75E-641FB4D5E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85ECD-611A-7F40-9E5F-FB3D56360F7C}" type="datetimeFigureOut">
              <a:rPr lang="nb-NO" smtClean="0"/>
              <a:t>14.11.2025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50059FF-1E93-C76F-D471-26659FE59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0505847-7475-05CA-F6D3-463B0FD9C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2A54A-668B-284D-985D-5DB81DB000BA}" type="slidenum">
              <a:rPr lang="nb-NO" smtClean="0"/>
              <a:t>‹#›</a:t>
            </a:fld>
            <a:endParaRPr lang="nb-NO"/>
          </a:p>
        </p:txBody>
      </p:sp>
      <p:pic>
        <p:nvPicPr>
          <p:cNvPr id="21" name="Grafikk 20">
            <a:extLst>
              <a:ext uri="{FF2B5EF4-FFF2-40B4-BE49-F238E27FC236}">
                <a16:creationId xmlns:a16="http://schemas.microsoft.com/office/drawing/2014/main" id="{824B3DF8-D11E-4285-6E11-7C9E34217D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09363" y="5668606"/>
            <a:ext cx="1594106" cy="497244"/>
          </a:xfrm>
          <a:prstGeom prst="rect">
            <a:avLst/>
          </a:prstGeom>
        </p:spPr>
      </p:pic>
      <p:pic>
        <p:nvPicPr>
          <p:cNvPr id="13" name="Grafikk 12">
            <a:extLst>
              <a:ext uri="{FF2B5EF4-FFF2-40B4-BE49-F238E27FC236}">
                <a16:creationId xmlns:a16="http://schemas.microsoft.com/office/drawing/2014/main" id="{39DFDC3D-3D92-9BA2-D829-691F6D88A57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3000" y="762000"/>
            <a:ext cx="5829300" cy="4533900"/>
          </a:xfrm>
          <a:prstGeom prst="rect">
            <a:avLst/>
          </a:prstGeom>
        </p:spPr>
      </p:pic>
      <p:sp>
        <p:nvSpPr>
          <p:cNvPr id="20" name="Plassholder for bilde 19">
            <a:extLst>
              <a:ext uri="{FF2B5EF4-FFF2-40B4-BE49-F238E27FC236}">
                <a16:creationId xmlns:a16="http://schemas.microsoft.com/office/drawing/2014/main" id="{A5A0BAC7-815F-B3CA-CD42-46CDF70ADB5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7837150" cy="6165850"/>
          </a:xfrm>
          <a:custGeom>
            <a:avLst/>
            <a:gdLst>
              <a:gd name="connsiteX0" fmla="*/ 0 w 7368481"/>
              <a:gd name="connsiteY0" fmla="*/ 0 h 4347845"/>
              <a:gd name="connsiteX1" fmla="*/ 7367651 w 7368481"/>
              <a:gd name="connsiteY1" fmla="*/ 0 h 4347845"/>
              <a:gd name="connsiteX2" fmla="*/ 7368413 w 7368481"/>
              <a:gd name="connsiteY2" fmla="*/ 237011 h 4347845"/>
              <a:gd name="connsiteX3" fmla="*/ 7362647 w 7368481"/>
              <a:gd name="connsiteY3" fmla="*/ 631620 h 4347845"/>
              <a:gd name="connsiteX4" fmla="*/ 7267516 w 7368481"/>
              <a:gd name="connsiteY4" fmla="*/ 1351428 h 4347845"/>
              <a:gd name="connsiteX5" fmla="*/ 7266949 w 7368481"/>
              <a:gd name="connsiteY5" fmla="*/ 1353577 h 4347845"/>
              <a:gd name="connsiteX6" fmla="*/ 7095900 w 7368481"/>
              <a:gd name="connsiteY6" fmla="*/ 1785040 h 4347845"/>
              <a:gd name="connsiteX7" fmla="*/ 6895942 w 7368481"/>
              <a:gd name="connsiteY7" fmla="*/ 2050874 h 4347845"/>
              <a:gd name="connsiteX8" fmla="*/ 5648523 w 7368481"/>
              <a:gd name="connsiteY8" fmla="*/ 2540607 h 4347845"/>
              <a:gd name="connsiteX9" fmla="*/ 3048075 w 7368481"/>
              <a:gd name="connsiteY9" fmla="*/ 2540607 h 4347845"/>
              <a:gd name="connsiteX10" fmla="*/ 982588 w 7368481"/>
              <a:gd name="connsiteY10" fmla="*/ 2763139 h 4347845"/>
              <a:gd name="connsiteX11" fmla="*/ 580503 w 7368481"/>
              <a:gd name="connsiteY11" fmla="*/ 3098773 h 4347845"/>
              <a:gd name="connsiteX12" fmla="*/ 348196 w 7368481"/>
              <a:gd name="connsiteY12" fmla="*/ 4288695 h 4347845"/>
              <a:gd name="connsiteX13" fmla="*/ 396905 w 7368481"/>
              <a:gd name="connsiteY13" fmla="*/ 4347845 h 4347845"/>
              <a:gd name="connsiteX14" fmla="*/ 6450 w 7368481"/>
              <a:gd name="connsiteY14" fmla="*/ 3965313 h 4347845"/>
              <a:gd name="connsiteX15" fmla="*/ 0 w 7368481"/>
              <a:gd name="connsiteY15" fmla="*/ 3957516 h 4347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368481" h="4347845">
                <a:moveTo>
                  <a:pt x="0" y="0"/>
                </a:moveTo>
                <a:lnTo>
                  <a:pt x="7367651" y="0"/>
                </a:lnTo>
                <a:cubicBezTo>
                  <a:pt x="7367944" y="79004"/>
                  <a:pt x="7368198" y="158008"/>
                  <a:pt x="7368413" y="237011"/>
                </a:cubicBezTo>
                <a:cubicBezTo>
                  <a:pt x="7368745" y="364945"/>
                  <a:pt x="7368022" y="497550"/>
                  <a:pt x="7362647" y="631620"/>
                </a:cubicBezTo>
                <a:cubicBezTo>
                  <a:pt x="7352972" y="873008"/>
                  <a:pt x="7328226" y="1119165"/>
                  <a:pt x="7267516" y="1351428"/>
                </a:cubicBezTo>
                <a:cubicBezTo>
                  <a:pt x="7267340" y="1352151"/>
                  <a:pt x="7267144" y="1352854"/>
                  <a:pt x="7266949" y="1353577"/>
                </a:cubicBezTo>
                <a:cubicBezTo>
                  <a:pt x="7227211" y="1505058"/>
                  <a:pt x="7172130" y="1650598"/>
                  <a:pt x="7095900" y="1785040"/>
                </a:cubicBezTo>
                <a:cubicBezTo>
                  <a:pt x="7041034" y="1881845"/>
                  <a:pt x="6973912" y="1971460"/>
                  <a:pt x="6895942" y="2050874"/>
                </a:cubicBezTo>
                <a:cubicBezTo>
                  <a:pt x="6610157" y="2342013"/>
                  <a:pt x="6194155" y="2505258"/>
                  <a:pt x="5648523" y="2540607"/>
                </a:cubicBezTo>
                <a:lnTo>
                  <a:pt x="3048075" y="2540607"/>
                </a:lnTo>
                <a:cubicBezTo>
                  <a:pt x="2001786" y="2540607"/>
                  <a:pt x="1314502" y="2614745"/>
                  <a:pt x="982588" y="2763139"/>
                </a:cubicBezTo>
                <a:cubicBezTo>
                  <a:pt x="740645" y="2872333"/>
                  <a:pt x="615588" y="3051875"/>
                  <a:pt x="580503" y="3098773"/>
                </a:cubicBezTo>
                <a:cubicBezTo>
                  <a:pt x="305566" y="3446053"/>
                  <a:pt x="168019" y="4014693"/>
                  <a:pt x="348196" y="4288695"/>
                </a:cubicBezTo>
                <a:cubicBezTo>
                  <a:pt x="362426" y="4310327"/>
                  <a:pt x="378630" y="4330141"/>
                  <a:pt x="396905" y="4347845"/>
                </a:cubicBezTo>
                <a:cubicBezTo>
                  <a:pt x="252576" y="4234626"/>
                  <a:pt x="123708" y="4105890"/>
                  <a:pt x="6450" y="3965313"/>
                </a:cubicBezTo>
                <a:cubicBezTo>
                  <a:pt x="4281" y="3962714"/>
                  <a:pt x="2131" y="3960135"/>
                  <a:pt x="0" y="3957516"/>
                </a:cubicBezTo>
                <a:close/>
              </a:path>
            </a:pathLst>
          </a:custGeom>
          <a:pattFill prst="pct90">
            <a:fgClr>
              <a:schemeClr val="accent2">
                <a:lumMod val="40000"/>
                <a:lumOff val="60000"/>
              </a:schemeClr>
            </a:fgClr>
            <a:bgClr>
              <a:schemeClr val="tx2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nb-NO" dirty="0"/>
              <a:t>Sett inn bilde her</a:t>
            </a:r>
          </a:p>
        </p:txBody>
      </p:sp>
    </p:spTree>
    <p:extLst>
      <p:ext uri="{BB962C8B-B14F-4D97-AF65-F5344CB8AC3E}">
        <p14:creationId xmlns:p14="http://schemas.microsoft.com/office/powerpoint/2010/main" val="17404412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nhold og 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5A7DA41-9ACD-37D9-9DCA-0AEECF912D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531" y="2465388"/>
            <a:ext cx="4924424" cy="37004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8" name="Tittel 7">
            <a:extLst>
              <a:ext uri="{FF2B5EF4-FFF2-40B4-BE49-F238E27FC236}">
                <a16:creationId xmlns:a16="http://schemas.microsoft.com/office/drawing/2014/main" id="{8D75A8E6-BEDE-3248-0AA9-6250AB97B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531" y="584201"/>
            <a:ext cx="4924424" cy="1652587"/>
          </a:xfrm>
        </p:spPr>
        <p:txBody>
          <a:bodyPr anchor="b"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6" name="Plassholder for bilde 15">
            <a:extLst>
              <a:ext uri="{FF2B5EF4-FFF2-40B4-BE49-F238E27FC236}">
                <a16:creationId xmlns:a16="http://schemas.microsoft.com/office/drawing/2014/main" id="{CD6DDBD0-3534-8665-B6ED-618480C5ECC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915797" y="0"/>
            <a:ext cx="4228203" cy="6858000"/>
          </a:xfrm>
          <a:custGeom>
            <a:avLst/>
            <a:gdLst>
              <a:gd name="connsiteX0" fmla="*/ 0 w 2452285"/>
              <a:gd name="connsiteY0" fmla="*/ 0 h 2983141"/>
              <a:gd name="connsiteX1" fmla="*/ 2452285 w 2452285"/>
              <a:gd name="connsiteY1" fmla="*/ 0 h 2983141"/>
              <a:gd name="connsiteX2" fmla="*/ 2452285 w 2452285"/>
              <a:gd name="connsiteY2" fmla="*/ 2983141 h 2983141"/>
              <a:gd name="connsiteX3" fmla="*/ 1095921 w 2452285"/>
              <a:gd name="connsiteY3" fmla="*/ 2983141 h 2983141"/>
              <a:gd name="connsiteX4" fmla="*/ 765372 w 2452285"/>
              <a:gd name="connsiteY4" fmla="*/ 2873438 h 2983141"/>
              <a:gd name="connsiteX5" fmla="*/ 732482 w 2452285"/>
              <a:gd name="connsiteY5" fmla="*/ 2849358 h 2983141"/>
              <a:gd name="connsiteX6" fmla="*/ 589408 w 2452285"/>
              <a:gd name="connsiteY6" fmla="*/ 2677807 h 2983141"/>
              <a:gd name="connsiteX7" fmla="*/ 494513 w 2452285"/>
              <a:gd name="connsiteY7" fmla="*/ 1796676 h 2983141"/>
              <a:gd name="connsiteX8" fmla="*/ 494513 w 2452285"/>
              <a:gd name="connsiteY8" fmla="*/ 687299 h 2983141"/>
              <a:gd name="connsiteX9" fmla="*/ 490615 w 2452285"/>
              <a:gd name="connsiteY9" fmla="*/ 639930 h 2983141"/>
              <a:gd name="connsiteX10" fmla="*/ 436042 w 2452285"/>
              <a:gd name="connsiteY10" fmla="*/ 392847 h 2983141"/>
              <a:gd name="connsiteX11" fmla="*/ 285720 w 2452285"/>
              <a:gd name="connsiteY11" fmla="*/ 155121 h 2983141"/>
              <a:gd name="connsiteX12" fmla="*/ 172401 w 2452285"/>
              <a:gd name="connsiteY12" fmla="*/ 69833 h 2983141"/>
              <a:gd name="connsiteX13" fmla="*/ 0 w 2452285"/>
              <a:gd name="connsiteY13" fmla="*/ 0 h 2983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452285" h="2983141">
                <a:moveTo>
                  <a:pt x="0" y="0"/>
                </a:moveTo>
                <a:lnTo>
                  <a:pt x="2452285" y="0"/>
                </a:lnTo>
                <a:lnTo>
                  <a:pt x="2452285" y="2983141"/>
                </a:lnTo>
                <a:lnTo>
                  <a:pt x="1095921" y="2983141"/>
                </a:lnTo>
                <a:cubicBezTo>
                  <a:pt x="989606" y="2981830"/>
                  <a:pt x="862917" y="2939492"/>
                  <a:pt x="765372" y="2873438"/>
                </a:cubicBezTo>
                <a:cubicBezTo>
                  <a:pt x="753982" y="2865726"/>
                  <a:pt x="742988" y="2857710"/>
                  <a:pt x="732482" y="2849358"/>
                </a:cubicBezTo>
                <a:cubicBezTo>
                  <a:pt x="712504" y="2834361"/>
                  <a:pt x="635942" y="2781018"/>
                  <a:pt x="589408" y="2677807"/>
                </a:cubicBezTo>
                <a:cubicBezTo>
                  <a:pt x="526125" y="2536220"/>
                  <a:pt x="494513" y="2242987"/>
                  <a:pt x="494513" y="1796676"/>
                </a:cubicBezTo>
                <a:lnTo>
                  <a:pt x="494513" y="687299"/>
                </a:lnTo>
                <a:cubicBezTo>
                  <a:pt x="493509" y="671265"/>
                  <a:pt x="492169" y="655446"/>
                  <a:pt x="490615" y="639930"/>
                </a:cubicBezTo>
                <a:cubicBezTo>
                  <a:pt x="481418" y="548394"/>
                  <a:pt x="463268" y="466033"/>
                  <a:pt x="436042" y="392847"/>
                </a:cubicBezTo>
                <a:cubicBezTo>
                  <a:pt x="400928" y="298354"/>
                  <a:pt x="350831" y="219102"/>
                  <a:pt x="285720" y="155121"/>
                </a:cubicBezTo>
                <a:cubicBezTo>
                  <a:pt x="251886" y="121896"/>
                  <a:pt x="213666" y="93243"/>
                  <a:pt x="172401" y="69833"/>
                </a:cubicBezTo>
                <a:cubicBezTo>
                  <a:pt x="118497" y="39260"/>
                  <a:pt x="60451" y="16673"/>
                  <a:pt x="0" y="0"/>
                </a:cubicBezTo>
                <a:close/>
              </a:path>
            </a:pathLst>
          </a:custGeom>
          <a:pattFill prst="pct90">
            <a:fgClr>
              <a:schemeClr val="accent2">
                <a:lumMod val="40000"/>
                <a:lumOff val="6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nb-NO" dirty="0"/>
              <a:t>Sett inn bilde her</a:t>
            </a:r>
          </a:p>
        </p:txBody>
      </p:sp>
    </p:spTree>
    <p:extLst>
      <p:ext uri="{BB962C8B-B14F-4D97-AF65-F5344CB8AC3E}">
        <p14:creationId xmlns:p14="http://schemas.microsoft.com/office/powerpoint/2010/main" val="28917081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og bilde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5A7DA41-9ACD-37D9-9DCA-0AEECF912D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3" y="2465388"/>
            <a:ext cx="4816076" cy="37004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8" name="Tittel 7">
            <a:extLst>
              <a:ext uri="{FF2B5EF4-FFF2-40B4-BE49-F238E27FC236}">
                <a16:creationId xmlns:a16="http://schemas.microsoft.com/office/drawing/2014/main" id="{8D75A8E6-BEDE-3248-0AA9-6250AB97B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7393" y="584201"/>
            <a:ext cx="4084794" cy="1652587"/>
          </a:xfrm>
        </p:spPr>
        <p:txBody>
          <a:bodyPr anchor="b"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9" name="Plassholder for bilde 8">
            <a:extLst>
              <a:ext uri="{FF2B5EF4-FFF2-40B4-BE49-F238E27FC236}">
                <a16:creationId xmlns:a16="http://schemas.microsoft.com/office/drawing/2014/main" id="{AABB3034-118D-6C5E-C786-98B4CED7CD8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4228205" cy="6858000"/>
          </a:xfrm>
          <a:custGeom>
            <a:avLst/>
            <a:gdLst>
              <a:gd name="connsiteX0" fmla="*/ 0 w 2464240"/>
              <a:gd name="connsiteY0" fmla="*/ 0 h 2997683"/>
              <a:gd name="connsiteX1" fmla="*/ 2464240 w 2464240"/>
              <a:gd name="connsiteY1" fmla="*/ 0 h 2997683"/>
              <a:gd name="connsiteX2" fmla="*/ 2290999 w 2464240"/>
              <a:gd name="connsiteY2" fmla="*/ 70174 h 2997683"/>
              <a:gd name="connsiteX3" fmla="*/ 2177127 w 2464240"/>
              <a:gd name="connsiteY3" fmla="*/ 155877 h 2997683"/>
              <a:gd name="connsiteX4" fmla="*/ 2026073 w 2464240"/>
              <a:gd name="connsiteY4" fmla="*/ 394762 h 2997683"/>
              <a:gd name="connsiteX5" fmla="*/ 1971233 w 2464240"/>
              <a:gd name="connsiteY5" fmla="*/ 643050 h 2997683"/>
              <a:gd name="connsiteX6" fmla="*/ 1967316 w 2464240"/>
              <a:gd name="connsiteY6" fmla="*/ 690649 h 2997683"/>
              <a:gd name="connsiteX7" fmla="*/ 1967316 w 2464240"/>
              <a:gd name="connsiteY7" fmla="*/ 1805434 h 2997683"/>
              <a:gd name="connsiteX8" fmla="*/ 1871958 w 2464240"/>
              <a:gd name="connsiteY8" fmla="*/ 2690861 h 2997683"/>
              <a:gd name="connsiteX9" fmla="*/ 1728188 w 2464240"/>
              <a:gd name="connsiteY9" fmla="*/ 2863248 h 2997683"/>
              <a:gd name="connsiteX10" fmla="*/ 1695137 w 2464240"/>
              <a:gd name="connsiteY10" fmla="*/ 2887445 h 2997683"/>
              <a:gd name="connsiteX11" fmla="*/ 1362977 w 2464240"/>
              <a:gd name="connsiteY11" fmla="*/ 2997683 h 2997683"/>
              <a:gd name="connsiteX12" fmla="*/ 0 w 2464240"/>
              <a:gd name="connsiteY12" fmla="*/ 2997683 h 2997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464240" h="2997683">
                <a:moveTo>
                  <a:pt x="0" y="0"/>
                </a:moveTo>
                <a:lnTo>
                  <a:pt x="2464240" y="0"/>
                </a:lnTo>
                <a:cubicBezTo>
                  <a:pt x="2403494" y="16755"/>
                  <a:pt x="2345165" y="39452"/>
                  <a:pt x="2290999" y="70174"/>
                </a:cubicBezTo>
                <a:cubicBezTo>
                  <a:pt x="2249533" y="93698"/>
                  <a:pt x="2211126" y="122490"/>
                  <a:pt x="2177127" y="155877"/>
                </a:cubicBezTo>
                <a:cubicBezTo>
                  <a:pt x="2111699" y="220170"/>
                  <a:pt x="2061357" y="299808"/>
                  <a:pt x="2026073" y="394762"/>
                </a:cubicBezTo>
                <a:cubicBezTo>
                  <a:pt x="1998714" y="468305"/>
                  <a:pt x="1980475" y="551067"/>
                  <a:pt x="1971233" y="643050"/>
                </a:cubicBezTo>
                <a:cubicBezTo>
                  <a:pt x="1969672" y="658641"/>
                  <a:pt x="1968326" y="674538"/>
                  <a:pt x="1967316" y="690649"/>
                </a:cubicBezTo>
                <a:lnTo>
                  <a:pt x="1967316" y="1805434"/>
                </a:lnTo>
                <a:cubicBezTo>
                  <a:pt x="1967316" y="2253921"/>
                  <a:pt x="1935550" y="2548584"/>
                  <a:pt x="1871958" y="2690861"/>
                </a:cubicBezTo>
                <a:cubicBezTo>
                  <a:pt x="1825198" y="2794575"/>
                  <a:pt x="1748263" y="2848177"/>
                  <a:pt x="1728188" y="2863248"/>
                </a:cubicBezTo>
                <a:cubicBezTo>
                  <a:pt x="1717630" y="2871640"/>
                  <a:pt x="1706582" y="2879696"/>
                  <a:pt x="1695137" y="2887445"/>
                </a:cubicBezTo>
                <a:cubicBezTo>
                  <a:pt x="1597117" y="2953821"/>
                  <a:pt x="1469810" y="2996366"/>
                  <a:pt x="1362977" y="2997683"/>
                </a:cubicBezTo>
                <a:lnTo>
                  <a:pt x="0" y="2997683"/>
                </a:lnTo>
                <a:close/>
              </a:path>
            </a:pathLst>
          </a:custGeom>
          <a:pattFill prst="pct90">
            <a:fgClr>
              <a:schemeClr val="accent2">
                <a:lumMod val="40000"/>
                <a:lumOff val="6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Sett inn bilde her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842392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 med tekst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4562FD8-1A8C-0482-0DFF-E5BDF295F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531" y="583661"/>
            <a:ext cx="3455096" cy="165258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E5297BE1-E4E6-096D-924B-84DEDFBCFC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0531" y="2464846"/>
            <a:ext cx="3456000" cy="37044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5" name="Plassholder for dato 14">
            <a:extLst>
              <a:ext uri="{FF2B5EF4-FFF2-40B4-BE49-F238E27FC236}">
                <a16:creationId xmlns:a16="http://schemas.microsoft.com/office/drawing/2014/main" id="{AC7A022E-D3EE-EDA4-0BD4-22871BEE5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85ECD-611A-7F40-9E5F-FB3D56360F7C}" type="datetimeFigureOut">
              <a:rPr lang="nb-NO" smtClean="0"/>
              <a:pPr/>
              <a:t>14.11.2025</a:t>
            </a:fld>
            <a:endParaRPr lang="nb-NO" dirty="0"/>
          </a:p>
        </p:txBody>
      </p:sp>
      <p:sp>
        <p:nvSpPr>
          <p:cNvPr id="16" name="Plassholder for bunntekst 15">
            <a:extLst>
              <a:ext uri="{FF2B5EF4-FFF2-40B4-BE49-F238E27FC236}">
                <a16:creationId xmlns:a16="http://schemas.microsoft.com/office/drawing/2014/main" id="{43B8D6A7-3341-FCA8-D13B-B2DAC527C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7" name="Plassholder for lysbildenummer 16">
            <a:extLst>
              <a:ext uri="{FF2B5EF4-FFF2-40B4-BE49-F238E27FC236}">
                <a16:creationId xmlns:a16="http://schemas.microsoft.com/office/drawing/2014/main" id="{5FEF0CC3-AA9D-99AC-729F-F843245D8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2A54A-668B-284D-985D-5DB81DB000BA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2B8F34FC-947B-80D1-5805-282CEECB6D3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232672" y="584200"/>
            <a:ext cx="4470797" cy="5585046"/>
          </a:xfrm>
          <a:custGeom>
            <a:avLst/>
            <a:gdLst>
              <a:gd name="connsiteX0" fmla="*/ 930860 w 5961062"/>
              <a:gd name="connsiteY0" fmla="*/ 0 h 5585046"/>
              <a:gd name="connsiteX1" fmla="*/ 5961062 w 5961062"/>
              <a:gd name="connsiteY1" fmla="*/ 0 h 5585046"/>
              <a:gd name="connsiteX2" fmla="*/ 5961062 w 5961062"/>
              <a:gd name="connsiteY2" fmla="*/ 4654186 h 5585046"/>
              <a:gd name="connsiteX3" fmla="*/ 5030202 w 5961062"/>
              <a:gd name="connsiteY3" fmla="*/ 5585046 h 5585046"/>
              <a:gd name="connsiteX4" fmla="*/ 0 w 5961062"/>
              <a:gd name="connsiteY4" fmla="*/ 5585046 h 5585046"/>
              <a:gd name="connsiteX5" fmla="*/ 0 w 5961062"/>
              <a:gd name="connsiteY5" fmla="*/ 930860 h 5585046"/>
              <a:gd name="connsiteX6" fmla="*/ 930860 w 5961062"/>
              <a:gd name="connsiteY6" fmla="*/ 0 h 5585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61062" h="5585046">
                <a:moveTo>
                  <a:pt x="930860" y="0"/>
                </a:moveTo>
                <a:lnTo>
                  <a:pt x="5961062" y="0"/>
                </a:lnTo>
                <a:lnTo>
                  <a:pt x="5961062" y="4654186"/>
                </a:lnTo>
                <a:cubicBezTo>
                  <a:pt x="5961062" y="5168286"/>
                  <a:pt x="5544302" y="5585046"/>
                  <a:pt x="5030202" y="5585046"/>
                </a:cubicBezTo>
                <a:lnTo>
                  <a:pt x="0" y="5585046"/>
                </a:lnTo>
                <a:lnTo>
                  <a:pt x="0" y="930860"/>
                </a:lnTo>
                <a:cubicBezTo>
                  <a:pt x="0" y="416760"/>
                  <a:pt x="416760" y="0"/>
                  <a:pt x="930860" y="0"/>
                </a:cubicBezTo>
                <a:close/>
              </a:path>
            </a:pathLst>
          </a:custGeom>
          <a:pattFill prst="pct90">
            <a:fgClr>
              <a:schemeClr val="accent2">
                <a:lumMod val="40000"/>
                <a:lumOff val="6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Sett inn bilde her</a:t>
            </a:r>
          </a:p>
        </p:txBody>
      </p:sp>
    </p:spTree>
    <p:extLst>
      <p:ext uri="{BB962C8B-B14F-4D97-AF65-F5344CB8AC3E}">
        <p14:creationId xmlns:p14="http://schemas.microsoft.com/office/powerpoint/2010/main" val="13929301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med tekst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4562FD8-1A8C-0482-0DFF-E5BDF295F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0992" y="602515"/>
            <a:ext cx="2731195" cy="165258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E5297BE1-E4E6-096D-924B-84DEDFBCFC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40991" y="2483702"/>
            <a:ext cx="3456000" cy="3682149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5411CF08-3714-DF7B-32D7-12A5751AB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85ECD-611A-7F40-9E5F-FB3D56360F7C}" type="datetimeFigureOut">
              <a:rPr lang="nb-NO" smtClean="0"/>
              <a:pPr/>
              <a:t>14.11.2025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9B2EDA3-1795-BEF0-A4F2-2904D92A9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07F97E5-42C7-6B1F-B7B5-32826298C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2A54A-668B-284D-985D-5DB81DB000BA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7" name="Plassholder for bilde 6">
            <a:extLst>
              <a:ext uri="{FF2B5EF4-FFF2-40B4-BE49-F238E27FC236}">
                <a16:creationId xmlns:a16="http://schemas.microsoft.com/office/drawing/2014/main" id="{764FD6E0-7B3B-085F-D094-2998F94DA03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47009" y="584200"/>
            <a:ext cx="4470797" cy="5585046"/>
          </a:xfrm>
          <a:custGeom>
            <a:avLst/>
            <a:gdLst>
              <a:gd name="connsiteX0" fmla="*/ 930860 w 5961062"/>
              <a:gd name="connsiteY0" fmla="*/ 0 h 5585046"/>
              <a:gd name="connsiteX1" fmla="*/ 5961062 w 5961062"/>
              <a:gd name="connsiteY1" fmla="*/ 0 h 5585046"/>
              <a:gd name="connsiteX2" fmla="*/ 5961062 w 5961062"/>
              <a:gd name="connsiteY2" fmla="*/ 4654186 h 5585046"/>
              <a:gd name="connsiteX3" fmla="*/ 5030202 w 5961062"/>
              <a:gd name="connsiteY3" fmla="*/ 5585046 h 5585046"/>
              <a:gd name="connsiteX4" fmla="*/ 0 w 5961062"/>
              <a:gd name="connsiteY4" fmla="*/ 5585046 h 5585046"/>
              <a:gd name="connsiteX5" fmla="*/ 0 w 5961062"/>
              <a:gd name="connsiteY5" fmla="*/ 930860 h 5585046"/>
              <a:gd name="connsiteX6" fmla="*/ 930860 w 5961062"/>
              <a:gd name="connsiteY6" fmla="*/ 0 h 5585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61062" h="5585046">
                <a:moveTo>
                  <a:pt x="930860" y="0"/>
                </a:moveTo>
                <a:lnTo>
                  <a:pt x="5961062" y="0"/>
                </a:lnTo>
                <a:lnTo>
                  <a:pt x="5961062" y="4654186"/>
                </a:lnTo>
                <a:cubicBezTo>
                  <a:pt x="5961062" y="5168286"/>
                  <a:pt x="5544302" y="5585046"/>
                  <a:pt x="5030202" y="5585046"/>
                </a:cubicBezTo>
                <a:lnTo>
                  <a:pt x="0" y="5585046"/>
                </a:lnTo>
                <a:lnTo>
                  <a:pt x="0" y="930860"/>
                </a:lnTo>
                <a:cubicBezTo>
                  <a:pt x="0" y="416760"/>
                  <a:pt x="416760" y="0"/>
                  <a:pt x="930860" y="0"/>
                </a:cubicBezTo>
                <a:close/>
              </a:path>
            </a:pathLst>
          </a:custGeom>
          <a:pattFill prst="pct90">
            <a:fgClr>
              <a:schemeClr val="accent2">
                <a:lumMod val="40000"/>
                <a:lumOff val="6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Sett inn bilde her</a:t>
            </a:r>
          </a:p>
        </p:txBody>
      </p:sp>
    </p:spTree>
    <p:extLst>
      <p:ext uri="{BB962C8B-B14F-4D97-AF65-F5344CB8AC3E}">
        <p14:creationId xmlns:p14="http://schemas.microsoft.com/office/powerpoint/2010/main" val="21090279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ående bilde med tekst høy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4562FD8-1A8C-0482-0DFF-E5BDF295F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531" y="583661"/>
            <a:ext cx="4130387" cy="165258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E5297BE1-E4E6-096D-924B-84DEDFBCFC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0531" y="2464846"/>
            <a:ext cx="4128300" cy="37044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5" name="Plassholder for dato 14">
            <a:extLst>
              <a:ext uri="{FF2B5EF4-FFF2-40B4-BE49-F238E27FC236}">
                <a16:creationId xmlns:a16="http://schemas.microsoft.com/office/drawing/2014/main" id="{AC7A022E-D3EE-EDA4-0BD4-22871BEE5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85ECD-611A-7F40-9E5F-FB3D56360F7C}" type="datetimeFigureOut">
              <a:rPr lang="nb-NO" smtClean="0"/>
              <a:pPr/>
              <a:t>14.11.2025</a:t>
            </a:fld>
            <a:endParaRPr lang="nb-NO" dirty="0"/>
          </a:p>
        </p:txBody>
      </p:sp>
      <p:sp>
        <p:nvSpPr>
          <p:cNvPr id="16" name="Plassholder for bunntekst 15">
            <a:extLst>
              <a:ext uri="{FF2B5EF4-FFF2-40B4-BE49-F238E27FC236}">
                <a16:creationId xmlns:a16="http://schemas.microsoft.com/office/drawing/2014/main" id="{43B8D6A7-3341-FCA8-D13B-B2DAC527C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7" name="Plassholder for lysbildenummer 16">
            <a:extLst>
              <a:ext uri="{FF2B5EF4-FFF2-40B4-BE49-F238E27FC236}">
                <a16:creationId xmlns:a16="http://schemas.microsoft.com/office/drawing/2014/main" id="{5FEF0CC3-AA9D-99AC-729F-F843245D8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2A54A-668B-284D-985D-5DB81DB000BA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E99CDB5B-73A8-A218-2A3C-9EC926620E9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196939" y="583660"/>
            <a:ext cx="3493095" cy="5582190"/>
          </a:xfrm>
          <a:custGeom>
            <a:avLst/>
            <a:gdLst>
              <a:gd name="connsiteX0" fmla="*/ 776259 w 4657460"/>
              <a:gd name="connsiteY0" fmla="*/ 0 h 5582190"/>
              <a:gd name="connsiteX1" fmla="*/ 4657460 w 4657460"/>
              <a:gd name="connsiteY1" fmla="*/ 0 h 5582190"/>
              <a:gd name="connsiteX2" fmla="*/ 4657460 w 4657460"/>
              <a:gd name="connsiteY2" fmla="*/ 4805931 h 5582190"/>
              <a:gd name="connsiteX3" fmla="*/ 3881201 w 4657460"/>
              <a:gd name="connsiteY3" fmla="*/ 5582190 h 5582190"/>
              <a:gd name="connsiteX4" fmla="*/ 0 w 4657460"/>
              <a:gd name="connsiteY4" fmla="*/ 5582190 h 5582190"/>
              <a:gd name="connsiteX5" fmla="*/ 0 w 4657460"/>
              <a:gd name="connsiteY5" fmla="*/ 776259 h 5582190"/>
              <a:gd name="connsiteX6" fmla="*/ 776259 w 4657460"/>
              <a:gd name="connsiteY6" fmla="*/ 0 h 5582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57460" h="5582190">
                <a:moveTo>
                  <a:pt x="776259" y="0"/>
                </a:moveTo>
                <a:lnTo>
                  <a:pt x="4657460" y="0"/>
                </a:lnTo>
                <a:lnTo>
                  <a:pt x="4657460" y="4805931"/>
                </a:lnTo>
                <a:cubicBezTo>
                  <a:pt x="4657460" y="5234647"/>
                  <a:pt x="4309917" y="5582190"/>
                  <a:pt x="3881201" y="5582190"/>
                </a:cubicBezTo>
                <a:lnTo>
                  <a:pt x="0" y="5582190"/>
                </a:lnTo>
                <a:lnTo>
                  <a:pt x="0" y="776259"/>
                </a:lnTo>
                <a:cubicBezTo>
                  <a:pt x="0" y="347543"/>
                  <a:pt x="347543" y="0"/>
                  <a:pt x="776259" y="0"/>
                </a:cubicBezTo>
                <a:close/>
              </a:path>
            </a:pathLst>
          </a:custGeom>
          <a:pattFill prst="pct90">
            <a:fgClr>
              <a:schemeClr val="accent2">
                <a:lumMod val="40000"/>
                <a:lumOff val="6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Sett inn bilde her</a:t>
            </a:r>
          </a:p>
        </p:txBody>
      </p:sp>
    </p:spTree>
    <p:extLst>
      <p:ext uri="{BB962C8B-B14F-4D97-AF65-F5344CB8AC3E}">
        <p14:creationId xmlns:p14="http://schemas.microsoft.com/office/powerpoint/2010/main" val="16323899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ående bilde med tekst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4562FD8-1A8C-0482-0DFF-E5BDF295F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8692" y="602515"/>
            <a:ext cx="3403495" cy="165258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E5297BE1-E4E6-096D-924B-84DEDFBCFC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68691" y="2483702"/>
            <a:ext cx="4128300" cy="3682149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5411CF08-3714-DF7B-32D7-12A5751AB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85ECD-611A-7F40-9E5F-FB3D56360F7C}" type="datetimeFigureOut">
              <a:rPr lang="nb-NO" smtClean="0"/>
              <a:pPr/>
              <a:t>14.11.2025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9B2EDA3-1795-BEF0-A4F2-2904D92A9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07F97E5-42C7-6B1F-B7B5-32826298C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2A54A-668B-284D-985D-5DB81DB000BA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7" name="Plassholder for bilde 6">
            <a:extLst>
              <a:ext uri="{FF2B5EF4-FFF2-40B4-BE49-F238E27FC236}">
                <a16:creationId xmlns:a16="http://schemas.microsoft.com/office/drawing/2014/main" id="{1E3E89B9-3E50-7934-94F1-1E34CBB3E4E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47009" y="583660"/>
            <a:ext cx="3493095" cy="5582190"/>
          </a:xfrm>
          <a:custGeom>
            <a:avLst/>
            <a:gdLst>
              <a:gd name="connsiteX0" fmla="*/ 776259 w 4657460"/>
              <a:gd name="connsiteY0" fmla="*/ 0 h 5582190"/>
              <a:gd name="connsiteX1" fmla="*/ 4657460 w 4657460"/>
              <a:gd name="connsiteY1" fmla="*/ 0 h 5582190"/>
              <a:gd name="connsiteX2" fmla="*/ 4657460 w 4657460"/>
              <a:gd name="connsiteY2" fmla="*/ 4805931 h 5582190"/>
              <a:gd name="connsiteX3" fmla="*/ 3881201 w 4657460"/>
              <a:gd name="connsiteY3" fmla="*/ 5582190 h 5582190"/>
              <a:gd name="connsiteX4" fmla="*/ 0 w 4657460"/>
              <a:gd name="connsiteY4" fmla="*/ 5582190 h 5582190"/>
              <a:gd name="connsiteX5" fmla="*/ 0 w 4657460"/>
              <a:gd name="connsiteY5" fmla="*/ 776259 h 5582190"/>
              <a:gd name="connsiteX6" fmla="*/ 776259 w 4657460"/>
              <a:gd name="connsiteY6" fmla="*/ 0 h 5582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57460" h="5582190">
                <a:moveTo>
                  <a:pt x="776259" y="0"/>
                </a:moveTo>
                <a:lnTo>
                  <a:pt x="4657460" y="0"/>
                </a:lnTo>
                <a:lnTo>
                  <a:pt x="4657460" y="4805931"/>
                </a:lnTo>
                <a:cubicBezTo>
                  <a:pt x="4657460" y="5234647"/>
                  <a:pt x="4309917" y="5582190"/>
                  <a:pt x="3881201" y="5582190"/>
                </a:cubicBezTo>
                <a:lnTo>
                  <a:pt x="0" y="5582190"/>
                </a:lnTo>
                <a:lnTo>
                  <a:pt x="0" y="776259"/>
                </a:lnTo>
                <a:cubicBezTo>
                  <a:pt x="0" y="347543"/>
                  <a:pt x="347543" y="0"/>
                  <a:pt x="776259" y="0"/>
                </a:cubicBezTo>
                <a:close/>
              </a:path>
            </a:pathLst>
          </a:custGeom>
          <a:pattFill prst="pct90">
            <a:fgClr>
              <a:schemeClr val="accent2">
                <a:lumMod val="40000"/>
                <a:lumOff val="6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Sett inn bilde her</a:t>
            </a:r>
          </a:p>
        </p:txBody>
      </p:sp>
    </p:spTree>
    <p:extLst>
      <p:ext uri="{BB962C8B-B14F-4D97-AF65-F5344CB8AC3E}">
        <p14:creationId xmlns:p14="http://schemas.microsoft.com/office/powerpoint/2010/main" val="25282699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i element med tekst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4562FD8-1A8C-0482-0DFF-E5BDF295F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531" y="595314"/>
            <a:ext cx="3440955" cy="165258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E5297BE1-E4E6-096D-924B-84DEDFBCFC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0531" y="2476500"/>
            <a:ext cx="3442500" cy="368935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5" name="Plassholder for dato 14">
            <a:extLst>
              <a:ext uri="{FF2B5EF4-FFF2-40B4-BE49-F238E27FC236}">
                <a16:creationId xmlns:a16="http://schemas.microsoft.com/office/drawing/2014/main" id="{AC7A022E-D3EE-EDA4-0BD4-22871BEE5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85ECD-611A-7F40-9E5F-FB3D56360F7C}" type="datetimeFigureOut">
              <a:rPr lang="nb-NO" smtClean="0"/>
              <a:pPr/>
              <a:t>14.11.2025</a:t>
            </a:fld>
            <a:endParaRPr lang="nb-NO" dirty="0"/>
          </a:p>
        </p:txBody>
      </p:sp>
      <p:sp>
        <p:nvSpPr>
          <p:cNvPr id="16" name="Plassholder for bunntekst 15">
            <a:extLst>
              <a:ext uri="{FF2B5EF4-FFF2-40B4-BE49-F238E27FC236}">
                <a16:creationId xmlns:a16="http://schemas.microsoft.com/office/drawing/2014/main" id="{43B8D6A7-3341-FCA8-D13B-B2DAC527C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7" name="Plassholder for lysbildenummer 16">
            <a:extLst>
              <a:ext uri="{FF2B5EF4-FFF2-40B4-BE49-F238E27FC236}">
                <a16:creationId xmlns:a16="http://schemas.microsoft.com/office/drawing/2014/main" id="{5FEF0CC3-AA9D-99AC-729F-F843245D8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2A54A-668B-284D-985D-5DB81DB000BA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5" name="Plassholder for bilde 12">
            <a:extLst>
              <a:ext uri="{FF2B5EF4-FFF2-40B4-BE49-F238E27FC236}">
                <a16:creationId xmlns:a16="http://schemas.microsoft.com/office/drawing/2014/main" id="{C2CACEB4-62C9-B616-D7B8-6A2C814587A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204363" y="1517715"/>
            <a:ext cx="4086826" cy="4512751"/>
          </a:xfrm>
          <a:custGeom>
            <a:avLst/>
            <a:gdLst>
              <a:gd name="connsiteX0" fmla="*/ 4325552 w 7460876"/>
              <a:gd name="connsiteY0" fmla="*/ 0 h 6178832"/>
              <a:gd name="connsiteX1" fmla="*/ 7314867 w 7460876"/>
              <a:gd name="connsiteY1" fmla="*/ 0 h 6178832"/>
              <a:gd name="connsiteX2" fmla="*/ 7388731 w 7460876"/>
              <a:gd name="connsiteY2" fmla="*/ 395697 h 6178832"/>
              <a:gd name="connsiteX3" fmla="*/ 7458956 w 7460876"/>
              <a:gd name="connsiteY3" fmla="*/ 1756445 h 6178832"/>
              <a:gd name="connsiteX4" fmla="*/ 7460822 w 7460876"/>
              <a:gd name="connsiteY4" fmla="*/ 2284693 h 6178832"/>
              <a:gd name="connsiteX5" fmla="*/ 7455319 w 7460876"/>
              <a:gd name="connsiteY5" fmla="*/ 2658485 h 6178832"/>
              <a:gd name="connsiteX6" fmla="*/ 7455412 w 7460876"/>
              <a:gd name="connsiteY6" fmla="*/ 2658485 h 6178832"/>
              <a:gd name="connsiteX7" fmla="*/ 7202673 w 7460876"/>
              <a:gd name="connsiteY7" fmla="*/ 3751148 h 6178832"/>
              <a:gd name="connsiteX8" fmla="*/ 7013166 w 7460876"/>
              <a:gd name="connsiteY8" fmla="*/ 4002920 h 6178832"/>
              <a:gd name="connsiteX9" fmla="*/ 5831261 w 7460876"/>
              <a:gd name="connsiteY9" fmla="*/ 4466851 h 6178832"/>
              <a:gd name="connsiteX10" fmla="*/ 3367289 w 7460876"/>
              <a:gd name="connsiteY10" fmla="*/ 4466851 h 6178832"/>
              <a:gd name="connsiteX11" fmla="*/ 1410194 w 7460876"/>
              <a:gd name="connsiteY11" fmla="*/ 4677609 h 6178832"/>
              <a:gd name="connsiteX12" fmla="*/ 1029220 w 7460876"/>
              <a:gd name="connsiteY12" fmla="*/ 4995564 h 6178832"/>
              <a:gd name="connsiteX13" fmla="*/ 855287 w 7460876"/>
              <a:gd name="connsiteY13" fmla="*/ 6178832 h 6178832"/>
              <a:gd name="connsiteX14" fmla="*/ 485318 w 7460876"/>
              <a:gd name="connsiteY14" fmla="*/ 5816506 h 6178832"/>
              <a:gd name="connsiteX15" fmla="*/ 10990 w 7460876"/>
              <a:gd name="connsiteY15" fmla="*/ 4277997 h 6178832"/>
              <a:gd name="connsiteX16" fmla="*/ 80656 w 7460876"/>
              <a:gd name="connsiteY16" fmla="*/ 2859642 h 6178832"/>
              <a:gd name="connsiteX17" fmla="*/ 462096 w 7460876"/>
              <a:gd name="connsiteY17" fmla="*/ 1600684 h 6178832"/>
              <a:gd name="connsiteX18" fmla="*/ 668671 w 7460876"/>
              <a:gd name="connsiteY18" fmla="*/ 1282075 h 6178832"/>
              <a:gd name="connsiteX19" fmla="*/ 4325552 w 7460876"/>
              <a:gd name="connsiteY19" fmla="*/ 0 h 6178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460876" h="6178832">
                <a:moveTo>
                  <a:pt x="4325552" y="0"/>
                </a:moveTo>
                <a:lnTo>
                  <a:pt x="7314867" y="0"/>
                </a:lnTo>
                <a:cubicBezTo>
                  <a:pt x="7340701" y="48099"/>
                  <a:pt x="7362897" y="181209"/>
                  <a:pt x="7388731" y="395697"/>
                </a:cubicBezTo>
                <a:cubicBezTo>
                  <a:pt x="7438439" y="808731"/>
                  <a:pt x="7456439" y="1120628"/>
                  <a:pt x="7458956" y="1756445"/>
                </a:cubicBezTo>
                <a:cubicBezTo>
                  <a:pt x="7459609" y="1932528"/>
                  <a:pt x="7460355" y="2108611"/>
                  <a:pt x="7460822" y="2284693"/>
                </a:cubicBezTo>
                <a:cubicBezTo>
                  <a:pt x="7461102" y="2405873"/>
                  <a:pt x="7460449" y="2531526"/>
                  <a:pt x="7455319" y="2658485"/>
                </a:cubicBezTo>
                <a:lnTo>
                  <a:pt x="7455412" y="2658485"/>
                </a:lnTo>
                <a:cubicBezTo>
                  <a:pt x="7440211" y="3037029"/>
                  <a:pt x="7385933" y="3427972"/>
                  <a:pt x="7202673" y="3751148"/>
                </a:cubicBezTo>
                <a:cubicBezTo>
                  <a:pt x="7150633" y="3842871"/>
                  <a:pt x="7087122" y="3927696"/>
                  <a:pt x="7013166" y="4002920"/>
                </a:cubicBezTo>
                <a:cubicBezTo>
                  <a:pt x="6742428" y="4278743"/>
                  <a:pt x="6348211" y="4433386"/>
                  <a:pt x="5831261" y="4466851"/>
                </a:cubicBezTo>
                <a:lnTo>
                  <a:pt x="3367289" y="4466851"/>
                </a:lnTo>
                <a:cubicBezTo>
                  <a:pt x="2375918" y="4466851"/>
                  <a:pt x="1724672" y="4537041"/>
                  <a:pt x="1410194" y="4677609"/>
                </a:cubicBezTo>
                <a:cubicBezTo>
                  <a:pt x="1180957" y="4781077"/>
                  <a:pt x="1062421" y="4951101"/>
                  <a:pt x="1029220" y="4995564"/>
                </a:cubicBezTo>
                <a:cubicBezTo>
                  <a:pt x="748129" y="5350526"/>
                  <a:pt x="618589" y="5949617"/>
                  <a:pt x="855287" y="6178832"/>
                </a:cubicBezTo>
                <a:cubicBezTo>
                  <a:pt x="718566" y="6071542"/>
                  <a:pt x="596393" y="5949617"/>
                  <a:pt x="485318" y="5816506"/>
                </a:cubicBezTo>
                <a:cubicBezTo>
                  <a:pt x="133256" y="5394523"/>
                  <a:pt x="42046" y="4809881"/>
                  <a:pt x="10990" y="4277997"/>
                </a:cubicBezTo>
                <a:cubicBezTo>
                  <a:pt x="-16709" y="3804560"/>
                  <a:pt x="8471" y="3328139"/>
                  <a:pt x="80656" y="2859642"/>
                </a:cubicBezTo>
                <a:cubicBezTo>
                  <a:pt x="147338" y="2427032"/>
                  <a:pt x="255801" y="1989482"/>
                  <a:pt x="462096" y="1600684"/>
                </a:cubicBezTo>
                <a:cubicBezTo>
                  <a:pt x="521504" y="1488733"/>
                  <a:pt x="589585" y="1381163"/>
                  <a:pt x="668671" y="1282075"/>
                </a:cubicBezTo>
                <a:cubicBezTo>
                  <a:pt x="1351439" y="427390"/>
                  <a:pt x="2570275" y="0"/>
                  <a:pt x="4325552" y="0"/>
                </a:cubicBezTo>
                <a:close/>
              </a:path>
            </a:pathLst>
          </a:custGeom>
          <a:pattFill prst="pct90">
            <a:fgClr>
              <a:schemeClr val="accent2">
                <a:lumMod val="40000"/>
                <a:lumOff val="6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Sett inn bilde her</a:t>
            </a:r>
          </a:p>
        </p:txBody>
      </p:sp>
      <p:sp>
        <p:nvSpPr>
          <p:cNvPr id="7" name="Grafikk 7">
            <a:extLst>
              <a:ext uri="{FF2B5EF4-FFF2-40B4-BE49-F238E27FC236}">
                <a16:creationId xmlns:a16="http://schemas.microsoft.com/office/drawing/2014/main" id="{E305F6C0-F1BE-ACAC-1B11-2AC4DE574986}"/>
              </a:ext>
            </a:extLst>
          </p:cNvPr>
          <p:cNvSpPr>
            <a:spLocks noChangeAspect="1"/>
          </p:cNvSpPr>
          <p:nvPr userDrawn="1"/>
        </p:nvSpPr>
        <p:spPr>
          <a:xfrm>
            <a:off x="4758060" y="5133370"/>
            <a:ext cx="812426" cy="897096"/>
          </a:xfrm>
          <a:custGeom>
            <a:avLst/>
            <a:gdLst>
              <a:gd name="connsiteX0" fmla="*/ 7614365 w 7619944"/>
              <a:gd name="connsiteY0" fmla="*/ 2715164 h 6310567"/>
              <a:gd name="connsiteX1" fmla="*/ 7356237 w 7619944"/>
              <a:gd name="connsiteY1" fmla="*/ 3831124 h 6310567"/>
              <a:gd name="connsiteX2" fmla="*/ 7162689 w 7619944"/>
              <a:gd name="connsiteY2" fmla="*/ 4088264 h 6310567"/>
              <a:gd name="connsiteX3" fmla="*/ 5955586 w 7619944"/>
              <a:gd name="connsiteY3" fmla="*/ 4562086 h 6310567"/>
              <a:gd name="connsiteX4" fmla="*/ 3439081 w 7619944"/>
              <a:gd name="connsiteY4" fmla="*/ 4562086 h 6310567"/>
              <a:gd name="connsiteX5" fmla="*/ 1440260 w 7619944"/>
              <a:gd name="connsiteY5" fmla="*/ 4777337 h 6310567"/>
              <a:gd name="connsiteX6" fmla="*/ 1051163 w 7619944"/>
              <a:gd name="connsiteY6" fmla="*/ 5102072 h 6310567"/>
              <a:gd name="connsiteX7" fmla="*/ 873522 w 7619944"/>
              <a:gd name="connsiteY7" fmla="*/ 6310567 h 6310567"/>
              <a:gd name="connsiteX8" fmla="*/ 495665 w 7619944"/>
              <a:gd name="connsiteY8" fmla="*/ 5940517 h 6310567"/>
              <a:gd name="connsiteX9" fmla="*/ 11224 w 7619944"/>
              <a:gd name="connsiteY9" fmla="*/ 4369206 h 6310567"/>
              <a:gd name="connsiteX10" fmla="*/ 82376 w 7619944"/>
              <a:gd name="connsiteY10" fmla="*/ 2920610 h 6310567"/>
              <a:gd name="connsiteX11" fmla="*/ 471948 w 7619944"/>
              <a:gd name="connsiteY11" fmla="*/ 1634811 h 6310567"/>
              <a:gd name="connsiteX12" fmla="*/ 682927 w 7619944"/>
              <a:gd name="connsiteY12" fmla="*/ 1309410 h 6310567"/>
              <a:gd name="connsiteX13" fmla="*/ 4417775 w 7619944"/>
              <a:gd name="connsiteY13" fmla="*/ 0 h 6310567"/>
              <a:gd name="connsiteX14" fmla="*/ 7470823 w 7619944"/>
              <a:gd name="connsiteY14" fmla="*/ 0 h 6310567"/>
              <a:gd name="connsiteX15" fmla="*/ 7546261 w 7619944"/>
              <a:gd name="connsiteY15" fmla="*/ 404133 h 6310567"/>
              <a:gd name="connsiteX16" fmla="*/ 7617984 w 7619944"/>
              <a:gd name="connsiteY16" fmla="*/ 1793893 h 6310567"/>
              <a:gd name="connsiteX17" fmla="*/ 7619889 w 7619944"/>
              <a:gd name="connsiteY17" fmla="*/ 2333404 h 6310567"/>
              <a:gd name="connsiteX18" fmla="*/ 7614270 w 7619944"/>
              <a:gd name="connsiteY18" fmla="*/ 2715164 h 6310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619944" h="6310567">
                <a:moveTo>
                  <a:pt x="7614365" y="2715164"/>
                </a:moveTo>
                <a:cubicBezTo>
                  <a:pt x="7598839" y="3101780"/>
                  <a:pt x="7543404" y="3501058"/>
                  <a:pt x="7356237" y="3831124"/>
                </a:cubicBezTo>
                <a:cubicBezTo>
                  <a:pt x="7303088" y="3924802"/>
                  <a:pt x="7238222" y="4011436"/>
                  <a:pt x="7162689" y="4088264"/>
                </a:cubicBezTo>
                <a:cubicBezTo>
                  <a:pt x="6886179" y="4369967"/>
                  <a:pt x="6483557" y="4527908"/>
                  <a:pt x="5955586" y="4562086"/>
                </a:cubicBezTo>
                <a:lnTo>
                  <a:pt x="3439081" y="4562086"/>
                </a:lnTo>
                <a:cubicBezTo>
                  <a:pt x="2426573" y="4562086"/>
                  <a:pt x="1761443" y="4633773"/>
                  <a:pt x="1440260" y="4777337"/>
                </a:cubicBezTo>
                <a:cubicBezTo>
                  <a:pt x="1206135" y="4883012"/>
                  <a:pt x="1085072" y="5056661"/>
                  <a:pt x="1051163" y="5102072"/>
                </a:cubicBezTo>
                <a:cubicBezTo>
                  <a:pt x="764080" y="5464601"/>
                  <a:pt x="631778" y="6076466"/>
                  <a:pt x="873522" y="6310567"/>
                </a:cubicBezTo>
                <a:cubicBezTo>
                  <a:pt x="733886" y="6200990"/>
                  <a:pt x="609108" y="6076466"/>
                  <a:pt x="495665" y="5940517"/>
                </a:cubicBezTo>
                <a:cubicBezTo>
                  <a:pt x="136097" y="5509537"/>
                  <a:pt x="42942" y="4912429"/>
                  <a:pt x="11224" y="4369206"/>
                </a:cubicBezTo>
                <a:cubicBezTo>
                  <a:pt x="-17065" y="3885674"/>
                  <a:pt x="8652" y="3399096"/>
                  <a:pt x="82376" y="2920610"/>
                </a:cubicBezTo>
                <a:cubicBezTo>
                  <a:pt x="150479" y="2478777"/>
                  <a:pt x="261255" y="2031899"/>
                  <a:pt x="471948" y="1634811"/>
                </a:cubicBezTo>
                <a:cubicBezTo>
                  <a:pt x="532622" y="1520473"/>
                  <a:pt x="602155" y="1410610"/>
                  <a:pt x="682927" y="1309410"/>
                </a:cubicBezTo>
                <a:cubicBezTo>
                  <a:pt x="1380252" y="436502"/>
                  <a:pt x="2625075" y="0"/>
                  <a:pt x="4417775" y="0"/>
                </a:cubicBezTo>
                <a:lnTo>
                  <a:pt x="7470823" y="0"/>
                </a:lnTo>
                <a:cubicBezTo>
                  <a:pt x="7497207" y="49124"/>
                  <a:pt x="7519877" y="185073"/>
                  <a:pt x="7546261" y="404133"/>
                </a:cubicBezTo>
                <a:cubicBezTo>
                  <a:pt x="7597030" y="825974"/>
                  <a:pt x="7615413" y="1144520"/>
                  <a:pt x="7617984" y="1793893"/>
                </a:cubicBezTo>
                <a:cubicBezTo>
                  <a:pt x="7618651" y="1973730"/>
                  <a:pt x="7619413" y="2153567"/>
                  <a:pt x="7619889" y="2333404"/>
                </a:cubicBezTo>
                <a:cubicBezTo>
                  <a:pt x="7620175" y="2457167"/>
                  <a:pt x="7619508" y="2585499"/>
                  <a:pt x="7614270" y="2715164"/>
                </a:cubicBez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nb-NO" sz="1800"/>
          </a:p>
        </p:txBody>
      </p:sp>
    </p:spTree>
    <p:extLst>
      <p:ext uri="{BB962C8B-B14F-4D97-AF65-F5344CB8AC3E}">
        <p14:creationId xmlns:p14="http://schemas.microsoft.com/office/powerpoint/2010/main" val="23983830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i element med tekst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4562FD8-1A8C-0482-0DFF-E5BDF295F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969" y="595314"/>
            <a:ext cx="2711218" cy="165258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E5297BE1-E4E6-096D-924B-84DEDFBCFC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60969" y="2476500"/>
            <a:ext cx="3442500" cy="368935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5411CF08-3714-DF7B-32D7-12A5751AB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85ECD-611A-7F40-9E5F-FB3D56360F7C}" type="datetimeFigureOut">
              <a:rPr lang="nb-NO" smtClean="0"/>
              <a:pPr/>
              <a:t>14.11.2025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9B2EDA3-1795-BEF0-A4F2-2904D92A9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07F97E5-42C7-6B1F-B7B5-32826298C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2A54A-668B-284D-985D-5DB81DB000BA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8" name="Plassholder for bilde 12">
            <a:extLst>
              <a:ext uri="{FF2B5EF4-FFF2-40B4-BE49-F238E27FC236}">
                <a16:creationId xmlns:a16="http://schemas.microsoft.com/office/drawing/2014/main" id="{BCC8EA5A-A5FF-E4F5-E2F5-0C3942E4F2D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40532" y="1517715"/>
            <a:ext cx="4086826" cy="4512751"/>
          </a:xfrm>
          <a:custGeom>
            <a:avLst/>
            <a:gdLst>
              <a:gd name="connsiteX0" fmla="*/ 4325552 w 7460876"/>
              <a:gd name="connsiteY0" fmla="*/ 0 h 6178832"/>
              <a:gd name="connsiteX1" fmla="*/ 7314867 w 7460876"/>
              <a:gd name="connsiteY1" fmla="*/ 0 h 6178832"/>
              <a:gd name="connsiteX2" fmla="*/ 7388731 w 7460876"/>
              <a:gd name="connsiteY2" fmla="*/ 395697 h 6178832"/>
              <a:gd name="connsiteX3" fmla="*/ 7458956 w 7460876"/>
              <a:gd name="connsiteY3" fmla="*/ 1756445 h 6178832"/>
              <a:gd name="connsiteX4" fmla="*/ 7460822 w 7460876"/>
              <a:gd name="connsiteY4" fmla="*/ 2284693 h 6178832"/>
              <a:gd name="connsiteX5" fmla="*/ 7455319 w 7460876"/>
              <a:gd name="connsiteY5" fmla="*/ 2658485 h 6178832"/>
              <a:gd name="connsiteX6" fmla="*/ 7455412 w 7460876"/>
              <a:gd name="connsiteY6" fmla="*/ 2658485 h 6178832"/>
              <a:gd name="connsiteX7" fmla="*/ 7202673 w 7460876"/>
              <a:gd name="connsiteY7" fmla="*/ 3751148 h 6178832"/>
              <a:gd name="connsiteX8" fmla="*/ 7013166 w 7460876"/>
              <a:gd name="connsiteY8" fmla="*/ 4002920 h 6178832"/>
              <a:gd name="connsiteX9" fmla="*/ 5831261 w 7460876"/>
              <a:gd name="connsiteY9" fmla="*/ 4466851 h 6178832"/>
              <a:gd name="connsiteX10" fmla="*/ 3367289 w 7460876"/>
              <a:gd name="connsiteY10" fmla="*/ 4466851 h 6178832"/>
              <a:gd name="connsiteX11" fmla="*/ 1410194 w 7460876"/>
              <a:gd name="connsiteY11" fmla="*/ 4677609 h 6178832"/>
              <a:gd name="connsiteX12" fmla="*/ 1029220 w 7460876"/>
              <a:gd name="connsiteY12" fmla="*/ 4995564 h 6178832"/>
              <a:gd name="connsiteX13" fmla="*/ 855287 w 7460876"/>
              <a:gd name="connsiteY13" fmla="*/ 6178832 h 6178832"/>
              <a:gd name="connsiteX14" fmla="*/ 485318 w 7460876"/>
              <a:gd name="connsiteY14" fmla="*/ 5816506 h 6178832"/>
              <a:gd name="connsiteX15" fmla="*/ 10990 w 7460876"/>
              <a:gd name="connsiteY15" fmla="*/ 4277997 h 6178832"/>
              <a:gd name="connsiteX16" fmla="*/ 80656 w 7460876"/>
              <a:gd name="connsiteY16" fmla="*/ 2859642 h 6178832"/>
              <a:gd name="connsiteX17" fmla="*/ 462096 w 7460876"/>
              <a:gd name="connsiteY17" fmla="*/ 1600684 h 6178832"/>
              <a:gd name="connsiteX18" fmla="*/ 668671 w 7460876"/>
              <a:gd name="connsiteY18" fmla="*/ 1282075 h 6178832"/>
              <a:gd name="connsiteX19" fmla="*/ 4325552 w 7460876"/>
              <a:gd name="connsiteY19" fmla="*/ 0 h 6178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460876" h="6178832">
                <a:moveTo>
                  <a:pt x="4325552" y="0"/>
                </a:moveTo>
                <a:lnTo>
                  <a:pt x="7314867" y="0"/>
                </a:lnTo>
                <a:cubicBezTo>
                  <a:pt x="7340701" y="48099"/>
                  <a:pt x="7362897" y="181209"/>
                  <a:pt x="7388731" y="395697"/>
                </a:cubicBezTo>
                <a:cubicBezTo>
                  <a:pt x="7438439" y="808731"/>
                  <a:pt x="7456439" y="1120628"/>
                  <a:pt x="7458956" y="1756445"/>
                </a:cubicBezTo>
                <a:cubicBezTo>
                  <a:pt x="7459609" y="1932528"/>
                  <a:pt x="7460355" y="2108611"/>
                  <a:pt x="7460822" y="2284693"/>
                </a:cubicBezTo>
                <a:cubicBezTo>
                  <a:pt x="7461102" y="2405873"/>
                  <a:pt x="7460449" y="2531526"/>
                  <a:pt x="7455319" y="2658485"/>
                </a:cubicBezTo>
                <a:lnTo>
                  <a:pt x="7455412" y="2658485"/>
                </a:lnTo>
                <a:cubicBezTo>
                  <a:pt x="7440211" y="3037029"/>
                  <a:pt x="7385933" y="3427972"/>
                  <a:pt x="7202673" y="3751148"/>
                </a:cubicBezTo>
                <a:cubicBezTo>
                  <a:pt x="7150633" y="3842871"/>
                  <a:pt x="7087122" y="3927696"/>
                  <a:pt x="7013166" y="4002920"/>
                </a:cubicBezTo>
                <a:cubicBezTo>
                  <a:pt x="6742428" y="4278743"/>
                  <a:pt x="6348211" y="4433386"/>
                  <a:pt x="5831261" y="4466851"/>
                </a:cubicBezTo>
                <a:lnTo>
                  <a:pt x="3367289" y="4466851"/>
                </a:lnTo>
                <a:cubicBezTo>
                  <a:pt x="2375918" y="4466851"/>
                  <a:pt x="1724672" y="4537041"/>
                  <a:pt x="1410194" y="4677609"/>
                </a:cubicBezTo>
                <a:cubicBezTo>
                  <a:pt x="1180957" y="4781077"/>
                  <a:pt x="1062421" y="4951101"/>
                  <a:pt x="1029220" y="4995564"/>
                </a:cubicBezTo>
                <a:cubicBezTo>
                  <a:pt x="748129" y="5350526"/>
                  <a:pt x="618589" y="5949617"/>
                  <a:pt x="855287" y="6178832"/>
                </a:cubicBezTo>
                <a:cubicBezTo>
                  <a:pt x="718566" y="6071542"/>
                  <a:pt x="596393" y="5949617"/>
                  <a:pt x="485318" y="5816506"/>
                </a:cubicBezTo>
                <a:cubicBezTo>
                  <a:pt x="133256" y="5394523"/>
                  <a:pt x="42046" y="4809881"/>
                  <a:pt x="10990" y="4277997"/>
                </a:cubicBezTo>
                <a:cubicBezTo>
                  <a:pt x="-16709" y="3804560"/>
                  <a:pt x="8471" y="3328139"/>
                  <a:pt x="80656" y="2859642"/>
                </a:cubicBezTo>
                <a:cubicBezTo>
                  <a:pt x="147338" y="2427032"/>
                  <a:pt x="255801" y="1989482"/>
                  <a:pt x="462096" y="1600684"/>
                </a:cubicBezTo>
                <a:cubicBezTo>
                  <a:pt x="521504" y="1488733"/>
                  <a:pt x="589585" y="1381163"/>
                  <a:pt x="668671" y="1282075"/>
                </a:cubicBezTo>
                <a:cubicBezTo>
                  <a:pt x="1351439" y="427390"/>
                  <a:pt x="2570275" y="0"/>
                  <a:pt x="4325552" y="0"/>
                </a:cubicBezTo>
                <a:close/>
              </a:path>
            </a:pathLst>
          </a:custGeom>
          <a:pattFill prst="pct90">
            <a:fgClr>
              <a:schemeClr val="accent2">
                <a:lumMod val="40000"/>
                <a:lumOff val="6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Sett inn bilde her</a:t>
            </a:r>
          </a:p>
        </p:txBody>
      </p:sp>
      <p:sp>
        <p:nvSpPr>
          <p:cNvPr id="9" name="Grafikk 7">
            <a:extLst>
              <a:ext uri="{FF2B5EF4-FFF2-40B4-BE49-F238E27FC236}">
                <a16:creationId xmlns:a16="http://schemas.microsoft.com/office/drawing/2014/main" id="{BDBA958D-EDF6-5AC1-C2AE-86C3F8021CB8}"/>
              </a:ext>
            </a:extLst>
          </p:cNvPr>
          <p:cNvSpPr>
            <a:spLocks noChangeAspect="1"/>
          </p:cNvSpPr>
          <p:nvPr userDrawn="1"/>
        </p:nvSpPr>
        <p:spPr>
          <a:xfrm>
            <a:off x="994228" y="5133370"/>
            <a:ext cx="812426" cy="897096"/>
          </a:xfrm>
          <a:custGeom>
            <a:avLst/>
            <a:gdLst>
              <a:gd name="connsiteX0" fmla="*/ 7614365 w 7619944"/>
              <a:gd name="connsiteY0" fmla="*/ 2715164 h 6310567"/>
              <a:gd name="connsiteX1" fmla="*/ 7356237 w 7619944"/>
              <a:gd name="connsiteY1" fmla="*/ 3831124 h 6310567"/>
              <a:gd name="connsiteX2" fmla="*/ 7162689 w 7619944"/>
              <a:gd name="connsiteY2" fmla="*/ 4088264 h 6310567"/>
              <a:gd name="connsiteX3" fmla="*/ 5955586 w 7619944"/>
              <a:gd name="connsiteY3" fmla="*/ 4562086 h 6310567"/>
              <a:gd name="connsiteX4" fmla="*/ 3439081 w 7619944"/>
              <a:gd name="connsiteY4" fmla="*/ 4562086 h 6310567"/>
              <a:gd name="connsiteX5" fmla="*/ 1440260 w 7619944"/>
              <a:gd name="connsiteY5" fmla="*/ 4777337 h 6310567"/>
              <a:gd name="connsiteX6" fmla="*/ 1051163 w 7619944"/>
              <a:gd name="connsiteY6" fmla="*/ 5102072 h 6310567"/>
              <a:gd name="connsiteX7" fmla="*/ 873522 w 7619944"/>
              <a:gd name="connsiteY7" fmla="*/ 6310567 h 6310567"/>
              <a:gd name="connsiteX8" fmla="*/ 495665 w 7619944"/>
              <a:gd name="connsiteY8" fmla="*/ 5940517 h 6310567"/>
              <a:gd name="connsiteX9" fmla="*/ 11224 w 7619944"/>
              <a:gd name="connsiteY9" fmla="*/ 4369206 h 6310567"/>
              <a:gd name="connsiteX10" fmla="*/ 82376 w 7619944"/>
              <a:gd name="connsiteY10" fmla="*/ 2920610 h 6310567"/>
              <a:gd name="connsiteX11" fmla="*/ 471948 w 7619944"/>
              <a:gd name="connsiteY11" fmla="*/ 1634811 h 6310567"/>
              <a:gd name="connsiteX12" fmla="*/ 682927 w 7619944"/>
              <a:gd name="connsiteY12" fmla="*/ 1309410 h 6310567"/>
              <a:gd name="connsiteX13" fmla="*/ 4417775 w 7619944"/>
              <a:gd name="connsiteY13" fmla="*/ 0 h 6310567"/>
              <a:gd name="connsiteX14" fmla="*/ 7470823 w 7619944"/>
              <a:gd name="connsiteY14" fmla="*/ 0 h 6310567"/>
              <a:gd name="connsiteX15" fmla="*/ 7546261 w 7619944"/>
              <a:gd name="connsiteY15" fmla="*/ 404133 h 6310567"/>
              <a:gd name="connsiteX16" fmla="*/ 7617984 w 7619944"/>
              <a:gd name="connsiteY16" fmla="*/ 1793893 h 6310567"/>
              <a:gd name="connsiteX17" fmla="*/ 7619889 w 7619944"/>
              <a:gd name="connsiteY17" fmla="*/ 2333404 h 6310567"/>
              <a:gd name="connsiteX18" fmla="*/ 7614270 w 7619944"/>
              <a:gd name="connsiteY18" fmla="*/ 2715164 h 6310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619944" h="6310567">
                <a:moveTo>
                  <a:pt x="7614365" y="2715164"/>
                </a:moveTo>
                <a:cubicBezTo>
                  <a:pt x="7598839" y="3101780"/>
                  <a:pt x="7543404" y="3501058"/>
                  <a:pt x="7356237" y="3831124"/>
                </a:cubicBezTo>
                <a:cubicBezTo>
                  <a:pt x="7303088" y="3924802"/>
                  <a:pt x="7238222" y="4011436"/>
                  <a:pt x="7162689" y="4088264"/>
                </a:cubicBezTo>
                <a:cubicBezTo>
                  <a:pt x="6886179" y="4369967"/>
                  <a:pt x="6483557" y="4527908"/>
                  <a:pt x="5955586" y="4562086"/>
                </a:cubicBezTo>
                <a:lnTo>
                  <a:pt x="3439081" y="4562086"/>
                </a:lnTo>
                <a:cubicBezTo>
                  <a:pt x="2426573" y="4562086"/>
                  <a:pt x="1761443" y="4633773"/>
                  <a:pt x="1440260" y="4777337"/>
                </a:cubicBezTo>
                <a:cubicBezTo>
                  <a:pt x="1206135" y="4883012"/>
                  <a:pt x="1085072" y="5056661"/>
                  <a:pt x="1051163" y="5102072"/>
                </a:cubicBezTo>
                <a:cubicBezTo>
                  <a:pt x="764080" y="5464601"/>
                  <a:pt x="631778" y="6076466"/>
                  <a:pt x="873522" y="6310567"/>
                </a:cubicBezTo>
                <a:cubicBezTo>
                  <a:pt x="733886" y="6200990"/>
                  <a:pt x="609108" y="6076466"/>
                  <a:pt x="495665" y="5940517"/>
                </a:cubicBezTo>
                <a:cubicBezTo>
                  <a:pt x="136097" y="5509537"/>
                  <a:pt x="42942" y="4912429"/>
                  <a:pt x="11224" y="4369206"/>
                </a:cubicBezTo>
                <a:cubicBezTo>
                  <a:pt x="-17065" y="3885674"/>
                  <a:pt x="8652" y="3399096"/>
                  <a:pt x="82376" y="2920610"/>
                </a:cubicBezTo>
                <a:cubicBezTo>
                  <a:pt x="150479" y="2478777"/>
                  <a:pt x="261255" y="2031899"/>
                  <a:pt x="471948" y="1634811"/>
                </a:cubicBezTo>
                <a:cubicBezTo>
                  <a:pt x="532622" y="1520473"/>
                  <a:pt x="602155" y="1410610"/>
                  <a:pt x="682927" y="1309410"/>
                </a:cubicBezTo>
                <a:cubicBezTo>
                  <a:pt x="1380252" y="436502"/>
                  <a:pt x="2625075" y="0"/>
                  <a:pt x="4417775" y="0"/>
                </a:cubicBezTo>
                <a:lnTo>
                  <a:pt x="7470823" y="0"/>
                </a:lnTo>
                <a:cubicBezTo>
                  <a:pt x="7497207" y="49124"/>
                  <a:pt x="7519877" y="185073"/>
                  <a:pt x="7546261" y="404133"/>
                </a:cubicBezTo>
                <a:cubicBezTo>
                  <a:pt x="7597030" y="825974"/>
                  <a:pt x="7615413" y="1144520"/>
                  <a:pt x="7617984" y="1793893"/>
                </a:cubicBezTo>
                <a:cubicBezTo>
                  <a:pt x="7618651" y="1973730"/>
                  <a:pt x="7619413" y="2153567"/>
                  <a:pt x="7619889" y="2333404"/>
                </a:cubicBezTo>
                <a:cubicBezTo>
                  <a:pt x="7620175" y="2457167"/>
                  <a:pt x="7619508" y="2585499"/>
                  <a:pt x="7614270" y="2715164"/>
                </a:cubicBezTo>
                <a:close/>
              </a:path>
            </a:pathLst>
          </a:custGeom>
          <a:solidFill>
            <a:schemeClr val="accent4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nb-NO" sz="1800"/>
          </a:p>
        </p:txBody>
      </p:sp>
    </p:spTree>
    <p:extLst>
      <p:ext uri="{BB962C8B-B14F-4D97-AF65-F5344CB8AC3E}">
        <p14:creationId xmlns:p14="http://schemas.microsoft.com/office/powerpoint/2010/main" val="13449396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merert liste ly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8884A2D2-BA4E-3B8F-D414-6A2CA089A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85ECD-611A-7F40-9E5F-FB3D56360F7C}" type="datetimeFigureOut">
              <a:rPr lang="nb-NO" smtClean="0"/>
              <a:pPr/>
              <a:t>14.11.2025</a:t>
            </a:fld>
            <a:endParaRPr lang="nb-NO" dirty="0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C8B0651-3349-119C-6CB8-C0B9ECB23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16ED7A12-A0C1-7D8F-1E41-13B5E79AA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2A54A-668B-284D-985D-5DB81DB000BA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98A90D50-154D-4036-A837-D3C6D28C0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531" y="1241793"/>
            <a:ext cx="8265671" cy="698500"/>
          </a:xfr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9" name="Grafikk 8">
            <a:extLst>
              <a:ext uri="{FF2B5EF4-FFF2-40B4-BE49-F238E27FC236}">
                <a16:creationId xmlns:a16="http://schemas.microsoft.com/office/drawing/2014/main" id="{78BCF25E-060B-3102-FDEF-804DFCFBF3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70197" y="404814"/>
            <a:ext cx="403606" cy="591955"/>
          </a:xfrm>
          <a:prstGeom prst="rect">
            <a:avLst/>
          </a:prstGeom>
        </p:spPr>
      </p:pic>
      <p:cxnSp>
        <p:nvCxnSpPr>
          <p:cNvPr id="11" name="Rett linje 10">
            <a:extLst>
              <a:ext uri="{FF2B5EF4-FFF2-40B4-BE49-F238E27FC236}">
                <a16:creationId xmlns:a16="http://schemas.microsoft.com/office/drawing/2014/main" id="{A6271789-F255-A64D-6487-E16606E66FCE}"/>
              </a:ext>
            </a:extLst>
          </p:cNvPr>
          <p:cNvCxnSpPr>
            <a:cxnSpLocks/>
          </p:cNvCxnSpPr>
          <p:nvPr userDrawn="1"/>
        </p:nvCxnSpPr>
        <p:spPr>
          <a:xfrm>
            <a:off x="440531" y="2185319"/>
            <a:ext cx="8262938" cy="0"/>
          </a:xfrm>
          <a:prstGeom prst="line">
            <a:avLst/>
          </a:prstGeom>
          <a:ln w="25400" cap="flat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5EDB5327-8B17-F843-3CC5-E4AF54A4DE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0532" y="2393950"/>
            <a:ext cx="8262938" cy="3771900"/>
          </a:xfrm>
        </p:spPr>
        <p:txBody>
          <a:bodyPr/>
          <a:lstStyle>
            <a:lvl1pPr marL="457200" indent="-457200">
              <a:buFont typeface="+mj-lt"/>
              <a:buAutoNum type="romanUcPeriod"/>
              <a:defRPr/>
            </a:lvl1pPr>
            <a:lvl2pPr marL="820738" indent="-457200">
              <a:buFont typeface="+mj-lt"/>
              <a:buAutoNum type="romanUcPeriod"/>
              <a:defRPr/>
            </a:lvl2pPr>
            <a:lvl3pPr marL="1157287" indent="-457200">
              <a:buFont typeface="+mj-lt"/>
              <a:buAutoNum type="romanUcPeriod"/>
              <a:defRPr/>
            </a:lvl3pPr>
            <a:lvl4pPr marL="1512888" indent="-457200">
              <a:buFont typeface="+mj-lt"/>
              <a:buAutoNum type="romanUcPeriod"/>
              <a:defRPr/>
            </a:lvl4pPr>
            <a:lvl5pPr marL="1870075" indent="-457200">
              <a:buFont typeface="+mj-lt"/>
              <a:buAutoNum type="romanUcPeriod"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318504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merert liste mør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8884A2D2-BA4E-3B8F-D414-6A2CA089A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85ECD-611A-7F40-9E5F-FB3D56360F7C}" type="datetimeFigureOut">
              <a:rPr lang="nb-NO" smtClean="0"/>
              <a:pPr/>
              <a:t>14.11.2025</a:t>
            </a:fld>
            <a:endParaRPr lang="nb-NO" dirty="0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C8B0651-3349-119C-6CB8-C0B9ECB23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16ED7A12-A0C1-7D8F-1E41-13B5E79AA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2A54A-668B-284D-985D-5DB81DB000BA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98A90D50-154D-4036-A837-D3C6D28C0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381" y="1241793"/>
            <a:ext cx="8265088" cy="698500"/>
          </a:xfr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9" name="Grafikk 8">
            <a:extLst>
              <a:ext uri="{FF2B5EF4-FFF2-40B4-BE49-F238E27FC236}">
                <a16:creationId xmlns:a16="http://schemas.microsoft.com/office/drawing/2014/main" id="{78BCF25E-060B-3102-FDEF-804DFCFBF3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70197" y="404814"/>
            <a:ext cx="403606" cy="591955"/>
          </a:xfrm>
          <a:prstGeom prst="rect">
            <a:avLst/>
          </a:prstGeom>
        </p:spPr>
      </p:pic>
      <p:cxnSp>
        <p:nvCxnSpPr>
          <p:cNvPr id="11" name="Rett linje 10">
            <a:extLst>
              <a:ext uri="{FF2B5EF4-FFF2-40B4-BE49-F238E27FC236}">
                <a16:creationId xmlns:a16="http://schemas.microsoft.com/office/drawing/2014/main" id="{A6271789-F255-A64D-6487-E16606E66FCE}"/>
              </a:ext>
            </a:extLst>
          </p:cNvPr>
          <p:cNvCxnSpPr>
            <a:cxnSpLocks/>
          </p:cNvCxnSpPr>
          <p:nvPr userDrawn="1"/>
        </p:nvCxnSpPr>
        <p:spPr>
          <a:xfrm>
            <a:off x="440531" y="2185319"/>
            <a:ext cx="8262938" cy="0"/>
          </a:xfrm>
          <a:prstGeom prst="line">
            <a:avLst/>
          </a:prstGeom>
          <a:ln w="25400" cap="flat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5EDB5327-8B17-F843-3CC5-E4AF54A4DE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8347" y="2393950"/>
            <a:ext cx="8265122" cy="3771900"/>
          </a:xfrm>
        </p:spPr>
        <p:txBody>
          <a:bodyPr/>
          <a:lstStyle>
            <a:lvl1pPr marL="457200" indent="-457200">
              <a:buFont typeface="+mj-lt"/>
              <a:buAutoNum type="romanUcPeriod"/>
              <a:defRPr/>
            </a:lvl1pPr>
            <a:lvl2pPr marL="820738" indent="-457200">
              <a:buFont typeface="+mj-lt"/>
              <a:buAutoNum type="romanUcPeriod"/>
              <a:defRPr/>
            </a:lvl2pPr>
            <a:lvl3pPr marL="1157287" indent="-457200">
              <a:buFont typeface="+mj-lt"/>
              <a:buAutoNum type="romanUcPeriod"/>
              <a:defRPr/>
            </a:lvl3pPr>
            <a:lvl4pPr marL="1512888" indent="-457200">
              <a:buFont typeface="+mj-lt"/>
              <a:buAutoNum type="romanUcPeriod"/>
              <a:defRPr/>
            </a:lvl4pPr>
            <a:lvl5pPr marL="1870075" indent="-457200">
              <a:buFont typeface="+mj-lt"/>
              <a:buAutoNum type="romanUcPeriod"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337752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mør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C9185E0-A32B-4907-9A3B-B25022E33B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1711" y="3778250"/>
            <a:ext cx="5073533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CD8ABBB-532B-9649-E75E-641FB4D5E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85ECD-611A-7F40-9E5F-FB3D56360F7C}" type="datetimeFigureOut">
              <a:rPr lang="nb-NO" smtClean="0"/>
              <a:t>14.11.2025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50059FF-1E93-C76F-D471-26659FE59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0505847-7475-05CA-F6D3-463B0FD9C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2A54A-668B-284D-985D-5DB81DB000BA}" type="slidenum">
              <a:rPr lang="nb-NO" smtClean="0"/>
              <a:t>‹#›</a:t>
            </a:fld>
            <a:endParaRPr lang="nb-NO"/>
          </a:p>
        </p:txBody>
      </p:sp>
      <p:pic>
        <p:nvPicPr>
          <p:cNvPr id="21" name="Grafikk 20">
            <a:extLst>
              <a:ext uri="{FF2B5EF4-FFF2-40B4-BE49-F238E27FC236}">
                <a16:creationId xmlns:a16="http://schemas.microsoft.com/office/drawing/2014/main" id="{824B3DF8-D11E-4285-6E11-7C9E34217D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09363" y="5668606"/>
            <a:ext cx="1594106" cy="497244"/>
          </a:xfrm>
          <a:prstGeom prst="rect">
            <a:avLst/>
          </a:prstGeom>
        </p:spPr>
      </p:pic>
      <p:pic>
        <p:nvPicPr>
          <p:cNvPr id="7" name="Grafikk 6">
            <a:extLst>
              <a:ext uri="{FF2B5EF4-FFF2-40B4-BE49-F238E27FC236}">
                <a16:creationId xmlns:a16="http://schemas.microsoft.com/office/drawing/2014/main" id="{00F7C4F8-0878-A63F-E436-0E68612752C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3000" y="762000"/>
            <a:ext cx="5829300" cy="4533900"/>
          </a:xfrm>
          <a:prstGeom prst="rect">
            <a:avLst/>
          </a:prstGeom>
        </p:spPr>
      </p:pic>
      <p:sp>
        <p:nvSpPr>
          <p:cNvPr id="9" name="Plassholder for bilde 8">
            <a:extLst>
              <a:ext uri="{FF2B5EF4-FFF2-40B4-BE49-F238E27FC236}">
                <a16:creationId xmlns:a16="http://schemas.microsoft.com/office/drawing/2014/main" id="{8D8C9CE7-BC9D-EA18-A5E2-02ADC7300E4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7837150" cy="6165850"/>
          </a:xfrm>
          <a:custGeom>
            <a:avLst/>
            <a:gdLst>
              <a:gd name="connsiteX0" fmla="*/ 0 w 7368481"/>
              <a:gd name="connsiteY0" fmla="*/ 0 h 4347845"/>
              <a:gd name="connsiteX1" fmla="*/ 7367651 w 7368481"/>
              <a:gd name="connsiteY1" fmla="*/ 0 h 4347845"/>
              <a:gd name="connsiteX2" fmla="*/ 7368413 w 7368481"/>
              <a:gd name="connsiteY2" fmla="*/ 237011 h 4347845"/>
              <a:gd name="connsiteX3" fmla="*/ 7362647 w 7368481"/>
              <a:gd name="connsiteY3" fmla="*/ 631620 h 4347845"/>
              <a:gd name="connsiteX4" fmla="*/ 7267516 w 7368481"/>
              <a:gd name="connsiteY4" fmla="*/ 1351428 h 4347845"/>
              <a:gd name="connsiteX5" fmla="*/ 7266949 w 7368481"/>
              <a:gd name="connsiteY5" fmla="*/ 1353577 h 4347845"/>
              <a:gd name="connsiteX6" fmla="*/ 7095900 w 7368481"/>
              <a:gd name="connsiteY6" fmla="*/ 1785040 h 4347845"/>
              <a:gd name="connsiteX7" fmla="*/ 6895942 w 7368481"/>
              <a:gd name="connsiteY7" fmla="*/ 2050874 h 4347845"/>
              <a:gd name="connsiteX8" fmla="*/ 5648523 w 7368481"/>
              <a:gd name="connsiteY8" fmla="*/ 2540607 h 4347845"/>
              <a:gd name="connsiteX9" fmla="*/ 3048075 w 7368481"/>
              <a:gd name="connsiteY9" fmla="*/ 2540607 h 4347845"/>
              <a:gd name="connsiteX10" fmla="*/ 982588 w 7368481"/>
              <a:gd name="connsiteY10" fmla="*/ 2763139 h 4347845"/>
              <a:gd name="connsiteX11" fmla="*/ 580503 w 7368481"/>
              <a:gd name="connsiteY11" fmla="*/ 3098773 h 4347845"/>
              <a:gd name="connsiteX12" fmla="*/ 348196 w 7368481"/>
              <a:gd name="connsiteY12" fmla="*/ 4288695 h 4347845"/>
              <a:gd name="connsiteX13" fmla="*/ 396905 w 7368481"/>
              <a:gd name="connsiteY13" fmla="*/ 4347845 h 4347845"/>
              <a:gd name="connsiteX14" fmla="*/ 6450 w 7368481"/>
              <a:gd name="connsiteY14" fmla="*/ 3965313 h 4347845"/>
              <a:gd name="connsiteX15" fmla="*/ 0 w 7368481"/>
              <a:gd name="connsiteY15" fmla="*/ 3957516 h 4347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368481" h="4347845">
                <a:moveTo>
                  <a:pt x="0" y="0"/>
                </a:moveTo>
                <a:lnTo>
                  <a:pt x="7367651" y="0"/>
                </a:lnTo>
                <a:cubicBezTo>
                  <a:pt x="7367944" y="79004"/>
                  <a:pt x="7368198" y="158008"/>
                  <a:pt x="7368413" y="237011"/>
                </a:cubicBezTo>
                <a:cubicBezTo>
                  <a:pt x="7368745" y="364945"/>
                  <a:pt x="7368022" y="497550"/>
                  <a:pt x="7362647" y="631620"/>
                </a:cubicBezTo>
                <a:cubicBezTo>
                  <a:pt x="7352972" y="873008"/>
                  <a:pt x="7328226" y="1119165"/>
                  <a:pt x="7267516" y="1351428"/>
                </a:cubicBezTo>
                <a:cubicBezTo>
                  <a:pt x="7267340" y="1352151"/>
                  <a:pt x="7267144" y="1352854"/>
                  <a:pt x="7266949" y="1353577"/>
                </a:cubicBezTo>
                <a:cubicBezTo>
                  <a:pt x="7227211" y="1505058"/>
                  <a:pt x="7172130" y="1650598"/>
                  <a:pt x="7095900" y="1785040"/>
                </a:cubicBezTo>
                <a:cubicBezTo>
                  <a:pt x="7041034" y="1881845"/>
                  <a:pt x="6973912" y="1971460"/>
                  <a:pt x="6895942" y="2050874"/>
                </a:cubicBezTo>
                <a:cubicBezTo>
                  <a:pt x="6610157" y="2342013"/>
                  <a:pt x="6194155" y="2505258"/>
                  <a:pt x="5648523" y="2540607"/>
                </a:cubicBezTo>
                <a:lnTo>
                  <a:pt x="3048075" y="2540607"/>
                </a:lnTo>
                <a:cubicBezTo>
                  <a:pt x="2001786" y="2540607"/>
                  <a:pt x="1314502" y="2614745"/>
                  <a:pt x="982588" y="2763139"/>
                </a:cubicBezTo>
                <a:cubicBezTo>
                  <a:pt x="740645" y="2872333"/>
                  <a:pt x="615588" y="3051875"/>
                  <a:pt x="580503" y="3098773"/>
                </a:cubicBezTo>
                <a:cubicBezTo>
                  <a:pt x="305566" y="3446053"/>
                  <a:pt x="168019" y="4014693"/>
                  <a:pt x="348196" y="4288695"/>
                </a:cubicBezTo>
                <a:cubicBezTo>
                  <a:pt x="362426" y="4310327"/>
                  <a:pt x="378630" y="4330141"/>
                  <a:pt x="396905" y="4347845"/>
                </a:cubicBezTo>
                <a:cubicBezTo>
                  <a:pt x="252576" y="4234626"/>
                  <a:pt x="123708" y="4105890"/>
                  <a:pt x="6450" y="3965313"/>
                </a:cubicBezTo>
                <a:cubicBezTo>
                  <a:pt x="4281" y="3962714"/>
                  <a:pt x="2131" y="3960135"/>
                  <a:pt x="0" y="3957516"/>
                </a:cubicBezTo>
                <a:close/>
              </a:path>
            </a:pathLst>
          </a:custGeom>
          <a:pattFill prst="pct90">
            <a:fgClr>
              <a:schemeClr val="accent2">
                <a:lumMod val="40000"/>
                <a:lumOff val="60000"/>
              </a:schemeClr>
            </a:fgClr>
            <a:bgClr>
              <a:schemeClr val="tx2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nb-NO" dirty="0"/>
              <a:t>Sett inn bilde her</a:t>
            </a:r>
          </a:p>
        </p:txBody>
      </p:sp>
    </p:spTree>
    <p:extLst>
      <p:ext uri="{BB962C8B-B14F-4D97-AF65-F5344CB8AC3E}">
        <p14:creationId xmlns:p14="http://schemas.microsoft.com/office/powerpoint/2010/main" val="35231237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ntrer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8884A2D2-BA4E-3B8F-D414-6A2CA089A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85ECD-611A-7F40-9E5F-FB3D56360F7C}" type="datetimeFigureOut">
              <a:rPr lang="nb-NO" smtClean="0"/>
              <a:pPr/>
              <a:t>14.11.2025</a:t>
            </a:fld>
            <a:endParaRPr lang="nb-NO" dirty="0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C8B0651-3349-119C-6CB8-C0B9ECB23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16ED7A12-A0C1-7D8F-1E41-13B5E79AA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2A54A-668B-284D-985D-5DB81DB000BA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DA8FA468-C0AC-57BF-8425-BD12D32822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0532" y="584200"/>
            <a:ext cx="8262938" cy="558165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nb-NO" dirty="0"/>
              <a:t>Klikk for å legge til mellomtittel</a:t>
            </a:r>
          </a:p>
        </p:txBody>
      </p:sp>
    </p:spTree>
    <p:extLst>
      <p:ext uri="{BB962C8B-B14F-4D97-AF65-F5344CB8AC3E}">
        <p14:creationId xmlns:p14="http://schemas.microsoft.com/office/powerpoint/2010/main" val="20047325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ntrert mør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8884A2D2-BA4E-3B8F-D414-6A2CA089A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85ECD-611A-7F40-9E5F-FB3D56360F7C}" type="datetimeFigureOut">
              <a:rPr lang="nb-NO" smtClean="0"/>
              <a:pPr/>
              <a:t>14.11.2025</a:t>
            </a:fld>
            <a:endParaRPr lang="nb-NO" dirty="0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C8B0651-3349-119C-6CB8-C0B9ECB23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16ED7A12-A0C1-7D8F-1E41-13B5E79AA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2A54A-668B-284D-985D-5DB81DB000BA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DA8FA468-C0AC-57BF-8425-BD12D32822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0532" y="587380"/>
            <a:ext cx="8262938" cy="557847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nb-NO" dirty="0"/>
              <a:t>Klikk for å legge til mellomtittel</a:t>
            </a:r>
          </a:p>
        </p:txBody>
      </p:sp>
    </p:spTree>
    <p:extLst>
      <p:ext uri="{BB962C8B-B14F-4D97-AF65-F5344CB8AC3E}">
        <p14:creationId xmlns:p14="http://schemas.microsoft.com/office/powerpoint/2010/main" val="1161703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6">
            <a:extLst>
              <a:ext uri="{FF2B5EF4-FFF2-40B4-BE49-F238E27FC236}">
                <a16:creationId xmlns:a16="http://schemas.microsoft.com/office/drawing/2014/main" id="{A1C497F5-D031-BCC1-E712-79A4A83F40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pattFill prst="pct90">
            <a:fgClr>
              <a:schemeClr val="accent2">
                <a:lumMod val="40000"/>
                <a:lumOff val="6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25904808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8884A2D2-BA4E-3B8F-D414-6A2CA089A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85ECD-611A-7F40-9E5F-FB3D56360F7C}" type="datetimeFigureOut">
              <a:rPr lang="nb-NO" smtClean="0"/>
              <a:pPr/>
              <a:t>14.11.2025</a:t>
            </a:fld>
            <a:endParaRPr lang="nb-NO" dirty="0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C8B0651-3349-119C-6CB8-C0B9ECB23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16ED7A12-A0C1-7D8F-1E41-13B5E79AA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2A54A-668B-284D-985D-5DB81DB000BA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932800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ly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8884A2D2-BA4E-3B8F-D414-6A2CA089A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85ECD-611A-7F40-9E5F-FB3D56360F7C}" type="datetimeFigureOut">
              <a:rPr lang="nb-NO" smtClean="0"/>
              <a:pPr/>
              <a:t>14.11.2025</a:t>
            </a:fld>
            <a:endParaRPr lang="nb-NO" dirty="0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C8B0651-3349-119C-6CB8-C0B9ECB23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16ED7A12-A0C1-7D8F-1E41-13B5E79AA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2A54A-668B-284D-985D-5DB81DB000BA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556805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mør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8884A2D2-BA4E-3B8F-D414-6A2CA089A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85ECD-611A-7F40-9E5F-FB3D56360F7C}" type="datetimeFigureOut">
              <a:rPr lang="nb-NO" smtClean="0"/>
              <a:pPr/>
              <a:t>14.11.2025</a:t>
            </a:fld>
            <a:endParaRPr lang="nb-NO" dirty="0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C8B0651-3349-119C-6CB8-C0B9ECB23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16ED7A12-A0C1-7D8F-1E41-13B5E79AA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2A54A-668B-284D-985D-5DB81DB000BA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102805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pørsmål ly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rafikk 13">
            <a:extLst>
              <a:ext uri="{FF2B5EF4-FFF2-40B4-BE49-F238E27FC236}">
                <a16:creationId xmlns:a16="http://schemas.microsoft.com/office/drawing/2014/main" id="{BDD0D87E-A6BD-10FE-28AE-F0F11EE7DF8C}"/>
              </a:ext>
            </a:extLst>
          </p:cNvPr>
          <p:cNvSpPr/>
          <p:nvPr/>
        </p:nvSpPr>
        <p:spPr>
          <a:xfrm>
            <a:off x="5988577" y="1"/>
            <a:ext cx="3155423" cy="6856173"/>
          </a:xfrm>
          <a:custGeom>
            <a:avLst/>
            <a:gdLst>
              <a:gd name="connsiteX0" fmla="*/ 4207231 w 4207230"/>
              <a:gd name="connsiteY0" fmla="*/ 0 h 6856173"/>
              <a:gd name="connsiteX1" fmla="*/ 4207231 w 4207230"/>
              <a:gd name="connsiteY1" fmla="*/ 6856174 h 6856173"/>
              <a:gd name="connsiteX2" fmla="*/ 37262 w 4207230"/>
              <a:gd name="connsiteY2" fmla="*/ 6856174 h 6856173"/>
              <a:gd name="connsiteX3" fmla="*/ 0 w 4207230"/>
              <a:gd name="connsiteY3" fmla="*/ 5926576 h 6856173"/>
              <a:gd name="connsiteX4" fmla="*/ 7391 w 4207230"/>
              <a:gd name="connsiteY4" fmla="*/ 5514106 h 6856173"/>
              <a:gd name="connsiteX5" fmla="*/ 136779 w 4207230"/>
              <a:gd name="connsiteY5" fmla="*/ 3972160 h 6856173"/>
              <a:gd name="connsiteX6" fmla="*/ 399212 w 4207230"/>
              <a:gd name="connsiteY6" fmla="*/ 2447111 h 6856173"/>
              <a:gd name="connsiteX7" fmla="*/ 1357579 w 4207230"/>
              <a:gd name="connsiteY7" fmla="*/ 0 h 6856173"/>
              <a:gd name="connsiteX8" fmla="*/ 4207231 w 4207230"/>
              <a:gd name="connsiteY8" fmla="*/ 0 h 6856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07230" h="6856173">
                <a:moveTo>
                  <a:pt x="4207231" y="0"/>
                </a:moveTo>
                <a:lnTo>
                  <a:pt x="4207231" y="6856174"/>
                </a:lnTo>
                <a:lnTo>
                  <a:pt x="37262" y="6856174"/>
                </a:lnTo>
                <a:cubicBezTo>
                  <a:pt x="12497" y="6546993"/>
                  <a:pt x="0" y="6236746"/>
                  <a:pt x="0" y="5926576"/>
                </a:cubicBezTo>
                <a:cubicBezTo>
                  <a:pt x="0" y="5789035"/>
                  <a:pt x="2438" y="5651571"/>
                  <a:pt x="7391" y="5514106"/>
                </a:cubicBezTo>
                <a:cubicBezTo>
                  <a:pt x="26060" y="4997435"/>
                  <a:pt x="75895" y="4482514"/>
                  <a:pt x="136779" y="3972160"/>
                </a:cubicBezTo>
                <a:cubicBezTo>
                  <a:pt x="197815" y="3459751"/>
                  <a:pt x="282550" y="2949853"/>
                  <a:pt x="399212" y="2447111"/>
                </a:cubicBezTo>
                <a:cubicBezTo>
                  <a:pt x="628269" y="1459589"/>
                  <a:pt x="949833" y="639065"/>
                  <a:pt x="1357579" y="0"/>
                </a:cubicBezTo>
                <a:lnTo>
                  <a:pt x="4207231" y="0"/>
                </a:lnTo>
                <a:close/>
              </a:path>
            </a:pathLst>
          </a:custGeom>
          <a:solidFill>
            <a:srgbClr val="2C3C72"/>
          </a:solidFill>
          <a:ln w="7610" cap="flat">
            <a:noFill/>
            <a:prstDash val="solid"/>
            <a:miter/>
          </a:ln>
        </p:spPr>
        <p:txBody>
          <a:bodyPr rtlCol="0" anchor="ctr"/>
          <a:lstStyle/>
          <a:p>
            <a:endParaRPr lang="nb-NO" sz="180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767018A3-B877-1C79-2914-B2925140A4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0531" y="1423757"/>
            <a:ext cx="4912169" cy="4010487"/>
          </a:xfrm>
        </p:spPr>
        <p:txBody>
          <a:bodyPr anchor="ctr"/>
          <a:lstStyle/>
          <a:p>
            <a:r>
              <a:rPr lang="nb-NO" dirty="0"/>
              <a:t>Klikk for å legge til spørsmål</a:t>
            </a:r>
          </a:p>
        </p:txBody>
      </p:sp>
      <p:grpSp>
        <p:nvGrpSpPr>
          <p:cNvPr id="10" name="Gruppe 9">
            <a:extLst>
              <a:ext uri="{FF2B5EF4-FFF2-40B4-BE49-F238E27FC236}">
                <a16:creationId xmlns:a16="http://schemas.microsoft.com/office/drawing/2014/main" id="{AF05F338-E9CC-95D4-42BD-646F870DDAFD}"/>
              </a:ext>
            </a:extLst>
          </p:cNvPr>
          <p:cNvGrpSpPr/>
          <p:nvPr userDrawn="1"/>
        </p:nvGrpSpPr>
        <p:grpSpPr>
          <a:xfrm>
            <a:off x="7078634" y="1895446"/>
            <a:ext cx="1433186" cy="3069869"/>
            <a:chOff x="9438178" y="1895445"/>
            <a:chExt cx="1910915" cy="3069869"/>
          </a:xfrm>
          <a:solidFill>
            <a:schemeClr val="accent3"/>
          </a:solidFill>
        </p:grpSpPr>
        <p:sp>
          <p:nvSpPr>
            <p:cNvPr id="8" name="Friform 7">
              <a:extLst>
                <a:ext uri="{FF2B5EF4-FFF2-40B4-BE49-F238E27FC236}">
                  <a16:creationId xmlns:a16="http://schemas.microsoft.com/office/drawing/2014/main" id="{4C407181-FE2A-313E-6EAC-38F21DEBC698}"/>
                </a:ext>
              </a:extLst>
            </p:cNvPr>
            <p:cNvSpPr/>
            <p:nvPr/>
          </p:nvSpPr>
          <p:spPr>
            <a:xfrm>
              <a:off x="9438178" y="1895445"/>
              <a:ext cx="1910915" cy="2254421"/>
            </a:xfrm>
            <a:custGeom>
              <a:avLst/>
              <a:gdLst>
                <a:gd name="connsiteX0" fmla="*/ 1904540 w 1910915"/>
                <a:gd name="connsiteY0" fmla="*/ 844537 h 2254421"/>
                <a:gd name="connsiteX1" fmla="*/ 844440 w 1910915"/>
                <a:gd name="connsiteY1" fmla="*/ 6568 h 2254421"/>
                <a:gd name="connsiteX2" fmla="*/ 0 w 1910915"/>
                <a:gd name="connsiteY2" fmla="*/ 952341 h 2254421"/>
                <a:gd name="connsiteX3" fmla="*/ 449652 w 1910915"/>
                <a:gd name="connsiteY3" fmla="*/ 952341 h 2254421"/>
                <a:gd name="connsiteX4" fmla="*/ 955301 w 1910915"/>
                <a:gd name="connsiteY4" fmla="*/ 446647 h 2254421"/>
                <a:gd name="connsiteX5" fmla="*/ 1460996 w 1910915"/>
                <a:gd name="connsiteY5" fmla="*/ 952300 h 2254421"/>
                <a:gd name="connsiteX6" fmla="*/ 1223879 w 1910915"/>
                <a:gd name="connsiteY6" fmla="*/ 1380785 h 2254421"/>
                <a:gd name="connsiteX7" fmla="*/ 730385 w 1910915"/>
                <a:gd name="connsiteY7" fmla="*/ 2254422 h 2254421"/>
                <a:gd name="connsiteX8" fmla="*/ 1180038 w 1910915"/>
                <a:gd name="connsiteY8" fmla="*/ 2254422 h 2254421"/>
                <a:gd name="connsiteX9" fmla="*/ 1463244 w 1910915"/>
                <a:gd name="connsiteY9" fmla="*/ 1761416 h 2254421"/>
                <a:gd name="connsiteX10" fmla="*/ 1904540 w 1910915"/>
                <a:gd name="connsiteY10" fmla="*/ 844537 h 2254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10915" h="2254421">
                  <a:moveTo>
                    <a:pt x="1904540" y="844537"/>
                  </a:moveTo>
                  <a:cubicBezTo>
                    <a:pt x="1843200" y="320400"/>
                    <a:pt x="1368577" y="-54772"/>
                    <a:pt x="844440" y="6568"/>
                  </a:cubicBezTo>
                  <a:cubicBezTo>
                    <a:pt x="364215" y="62769"/>
                    <a:pt x="1649" y="468841"/>
                    <a:pt x="0" y="952341"/>
                  </a:cubicBezTo>
                  <a:lnTo>
                    <a:pt x="449652" y="952341"/>
                  </a:lnTo>
                  <a:cubicBezTo>
                    <a:pt x="449641" y="673066"/>
                    <a:pt x="676030" y="446658"/>
                    <a:pt x="955301" y="446647"/>
                  </a:cubicBezTo>
                  <a:cubicBezTo>
                    <a:pt x="1234577" y="446636"/>
                    <a:pt x="1460984" y="673024"/>
                    <a:pt x="1460996" y="952300"/>
                  </a:cubicBezTo>
                  <a:cubicBezTo>
                    <a:pt x="1461003" y="1126428"/>
                    <a:pt x="1371421" y="1288310"/>
                    <a:pt x="1223879" y="1380785"/>
                  </a:cubicBezTo>
                  <a:cubicBezTo>
                    <a:pt x="919393" y="1567083"/>
                    <a:pt x="732765" y="1897473"/>
                    <a:pt x="730385" y="2254422"/>
                  </a:cubicBezTo>
                  <a:lnTo>
                    <a:pt x="1180038" y="2254422"/>
                  </a:lnTo>
                  <a:cubicBezTo>
                    <a:pt x="1182904" y="2052191"/>
                    <a:pt x="1289993" y="1865772"/>
                    <a:pt x="1463244" y="1761416"/>
                  </a:cubicBezTo>
                  <a:cubicBezTo>
                    <a:pt x="1775157" y="1566739"/>
                    <a:pt x="1946969" y="1209760"/>
                    <a:pt x="1904540" y="844537"/>
                  </a:cubicBezTo>
                  <a:close/>
                </a:path>
              </a:pathLst>
            </a:custGeom>
            <a:grpFill/>
            <a:ln w="374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 sz="1800"/>
            </a:p>
          </p:txBody>
        </p:sp>
        <p:sp>
          <p:nvSpPr>
            <p:cNvPr id="9" name="Friform 8">
              <a:extLst>
                <a:ext uri="{FF2B5EF4-FFF2-40B4-BE49-F238E27FC236}">
                  <a16:creationId xmlns:a16="http://schemas.microsoft.com/office/drawing/2014/main" id="{850F9273-DD32-A393-0239-705CA7B34893}"/>
                </a:ext>
              </a:extLst>
            </p:cNvPr>
            <p:cNvSpPr/>
            <p:nvPr/>
          </p:nvSpPr>
          <p:spPr>
            <a:xfrm>
              <a:off x="10125730" y="4415300"/>
              <a:ext cx="549594" cy="550014"/>
            </a:xfrm>
            <a:custGeom>
              <a:avLst/>
              <a:gdLst>
                <a:gd name="connsiteX0" fmla="*/ 469217 w 549594"/>
                <a:gd name="connsiteY0" fmla="*/ 80650 h 550014"/>
                <a:gd name="connsiteX1" fmla="*/ 469217 w 549594"/>
                <a:gd name="connsiteY1" fmla="*/ 80650 h 550014"/>
                <a:gd name="connsiteX2" fmla="*/ 80784 w 549594"/>
                <a:gd name="connsiteY2" fmla="*/ 80245 h 550014"/>
                <a:gd name="connsiteX3" fmla="*/ 80380 w 549594"/>
                <a:gd name="connsiteY3" fmla="*/ 80650 h 550014"/>
                <a:gd name="connsiteX4" fmla="*/ 21475 w 549594"/>
                <a:gd name="connsiteY4" fmla="*/ 168557 h 550014"/>
                <a:gd name="connsiteX5" fmla="*/ 4 w 549594"/>
                <a:gd name="connsiteY5" fmla="*/ 275761 h 550014"/>
                <a:gd name="connsiteX6" fmla="*/ 21550 w 549594"/>
                <a:gd name="connsiteY6" fmla="*/ 382479 h 550014"/>
                <a:gd name="connsiteX7" fmla="*/ 168287 w 549594"/>
                <a:gd name="connsiteY7" fmla="*/ 528429 h 550014"/>
                <a:gd name="connsiteX8" fmla="*/ 275454 w 549594"/>
                <a:gd name="connsiteY8" fmla="*/ 550012 h 550014"/>
                <a:gd name="connsiteX9" fmla="*/ 382171 w 549594"/>
                <a:gd name="connsiteY9" fmla="*/ 528466 h 550014"/>
                <a:gd name="connsiteX10" fmla="*/ 528009 w 549594"/>
                <a:gd name="connsiteY10" fmla="*/ 382591 h 550014"/>
                <a:gd name="connsiteX11" fmla="*/ 549592 w 549594"/>
                <a:gd name="connsiteY11" fmla="*/ 275874 h 550014"/>
                <a:gd name="connsiteX12" fmla="*/ 528084 w 549594"/>
                <a:gd name="connsiteY12" fmla="*/ 168669 h 550014"/>
                <a:gd name="connsiteX13" fmla="*/ 469217 w 549594"/>
                <a:gd name="connsiteY13" fmla="*/ 80650 h 550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49594" h="550014">
                  <a:moveTo>
                    <a:pt x="469217" y="80650"/>
                  </a:moveTo>
                  <a:lnTo>
                    <a:pt x="469217" y="80650"/>
                  </a:lnTo>
                  <a:cubicBezTo>
                    <a:pt x="362064" y="-26724"/>
                    <a:pt x="188161" y="-26907"/>
                    <a:pt x="80784" y="80245"/>
                  </a:cubicBezTo>
                  <a:cubicBezTo>
                    <a:pt x="80649" y="80380"/>
                    <a:pt x="80515" y="80515"/>
                    <a:pt x="80380" y="80650"/>
                  </a:cubicBezTo>
                  <a:cubicBezTo>
                    <a:pt x="55252" y="105871"/>
                    <a:pt x="35246" y="135725"/>
                    <a:pt x="21475" y="168557"/>
                  </a:cubicBezTo>
                  <a:cubicBezTo>
                    <a:pt x="7139" y="202472"/>
                    <a:pt x="-164" y="238942"/>
                    <a:pt x="4" y="275761"/>
                  </a:cubicBezTo>
                  <a:cubicBezTo>
                    <a:pt x="-202" y="312434"/>
                    <a:pt x="7131" y="348758"/>
                    <a:pt x="21550" y="382479"/>
                  </a:cubicBezTo>
                  <a:cubicBezTo>
                    <a:pt x="49571" y="448394"/>
                    <a:pt x="102222" y="500764"/>
                    <a:pt x="168287" y="528429"/>
                  </a:cubicBezTo>
                  <a:cubicBezTo>
                    <a:pt x="202194" y="542761"/>
                    <a:pt x="238642" y="550102"/>
                    <a:pt x="275454" y="550012"/>
                  </a:cubicBezTo>
                  <a:cubicBezTo>
                    <a:pt x="312123" y="550192"/>
                    <a:pt x="348444" y="542862"/>
                    <a:pt x="382171" y="528466"/>
                  </a:cubicBezTo>
                  <a:cubicBezTo>
                    <a:pt x="447768" y="500452"/>
                    <a:pt x="500014" y="448195"/>
                    <a:pt x="528009" y="382591"/>
                  </a:cubicBezTo>
                  <a:cubicBezTo>
                    <a:pt x="542420" y="348867"/>
                    <a:pt x="549764" y="312546"/>
                    <a:pt x="549592" y="275874"/>
                  </a:cubicBezTo>
                  <a:cubicBezTo>
                    <a:pt x="549731" y="239055"/>
                    <a:pt x="542413" y="202588"/>
                    <a:pt x="528084" y="168669"/>
                  </a:cubicBezTo>
                  <a:cubicBezTo>
                    <a:pt x="514324" y="135807"/>
                    <a:pt x="494333" y="105916"/>
                    <a:pt x="469217" y="80650"/>
                  </a:cubicBezTo>
                  <a:close/>
                </a:path>
              </a:pathLst>
            </a:custGeom>
            <a:grpFill/>
            <a:ln w="374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 sz="1800"/>
            </a:p>
          </p:txBody>
        </p:sp>
      </p:grpSp>
    </p:spTree>
    <p:extLst>
      <p:ext uri="{BB962C8B-B14F-4D97-AF65-F5344CB8AC3E}">
        <p14:creationId xmlns:p14="http://schemas.microsoft.com/office/powerpoint/2010/main" val="16594081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pørsmål fargevarian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rafikk 13">
            <a:extLst>
              <a:ext uri="{FF2B5EF4-FFF2-40B4-BE49-F238E27FC236}">
                <a16:creationId xmlns:a16="http://schemas.microsoft.com/office/drawing/2014/main" id="{BDD0D87E-A6BD-10FE-28AE-F0F11EE7DF8C}"/>
              </a:ext>
            </a:extLst>
          </p:cNvPr>
          <p:cNvSpPr/>
          <p:nvPr/>
        </p:nvSpPr>
        <p:spPr>
          <a:xfrm>
            <a:off x="5988577" y="1"/>
            <a:ext cx="3155423" cy="6856173"/>
          </a:xfrm>
          <a:custGeom>
            <a:avLst/>
            <a:gdLst>
              <a:gd name="connsiteX0" fmla="*/ 4207231 w 4207230"/>
              <a:gd name="connsiteY0" fmla="*/ 0 h 6856173"/>
              <a:gd name="connsiteX1" fmla="*/ 4207231 w 4207230"/>
              <a:gd name="connsiteY1" fmla="*/ 6856174 h 6856173"/>
              <a:gd name="connsiteX2" fmla="*/ 37262 w 4207230"/>
              <a:gd name="connsiteY2" fmla="*/ 6856174 h 6856173"/>
              <a:gd name="connsiteX3" fmla="*/ 0 w 4207230"/>
              <a:gd name="connsiteY3" fmla="*/ 5926576 h 6856173"/>
              <a:gd name="connsiteX4" fmla="*/ 7391 w 4207230"/>
              <a:gd name="connsiteY4" fmla="*/ 5514106 h 6856173"/>
              <a:gd name="connsiteX5" fmla="*/ 136779 w 4207230"/>
              <a:gd name="connsiteY5" fmla="*/ 3972160 h 6856173"/>
              <a:gd name="connsiteX6" fmla="*/ 399212 w 4207230"/>
              <a:gd name="connsiteY6" fmla="*/ 2447111 h 6856173"/>
              <a:gd name="connsiteX7" fmla="*/ 1357579 w 4207230"/>
              <a:gd name="connsiteY7" fmla="*/ 0 h 6856173"/>
              <a:gd name="connsiteX8" fmla="*/ 4207231 w 4207230"/>
              <a:gd name="connsiteY8" fmla="*/ 0 h 6856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07230" h="6856173">
                <a:moveTo>
                  <a:pt x="4207231" y="0"/>
                </a:moveTo>
                <a:lnTo>
                  <a:pt x="4207231" y="6856174"/>
                </a:lnTo>
                <a:lnTo>
                  <a:pt x="37262" y="6856174"/>
                </a:lnTo>
                <a:cubicBezTo>
                  <a:pt x="12497" y="6546993"/>
                  <a:pt x="0" y="6236746"/>
                  <a:pt x="0" y="5926576"/>
                </a:cubicBezTo>
                <a:cubicBezTo>
                  <a:pt x="0" y="5789035"/>
                  <a:pt x="2438" y="5651571"/>
                  <a:pt x="7391" y="5514106"/>
                </a:cubicBezTo>
                <a:cubicBezTo>
                  <a:pt x="26060" y="4997435"/>
                  <a:pt x="75895" y="4482514"/>
                  <a:pt x="136779" y="3972160"/>
                </a:cubicBezTo>
                <a:cubicBezTo>
                  <a:pt x="197815" y="3459751"/>
                  <a:pt x="282550" y="2949853"/>
                  <a:pt x="399212" y="2447111"/>
                </a:cubicBezTo>
                <a:cubicBezTo>
                  <a:pt x="628269" y="1459589"/>
                  <a:pt x="949833" y="639065"/>
                  <a:pt x="1357579" y="0"/>
                </a:cubicBezTo>
                <a:lnTo>
                  <a:pt x="4207231" y="0"/>
                </a:lnTo>
                <a:close/>
              </a:path>
            </a:pathLst>
          </a:custGeom>
          <a:solidFill>
            <a:schemeClr val="tx2"/>
          </a:solidFill>
          <a:ln w="7610" cap="flat">
            <a:noFill/>
            <a:prstDash val="solid"/>
            <a:miter/>
          </a:ln>
        </p:spPr>
        <p:txBody>
          <a:bodyPr rtlCol="0" anchor="ctr"/>
          <a:lstStyle/>
          <a:p>
            <a:endParaRPr lang="nb-NO" sz="180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767018A3-B877-1C79-2914-B2925140A4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0531" y="1423757"/>
            <a:ext cx="4912169" cy="4010487"/>
          </a:xfrm>
        </p:spPr>
        <p:txBody>
          <a:bodyPr anchor="ctr"/>
          <a:lstStyle/>
          <a:p>
            <a:r>
              <a:rPr lang="nb-NO" dirty="0"/>
              <a:t>Klikk for legge til spørsmål</a:t>
            </a:r>
          </a:p>
        </p:txBody>
      </p:sp>
      <p:grpSp>
        <p:nvGrpSpPr>
          <p:cNvPr id="10" name="Gruppe 9">
            <a:extLst>
              <a:ext uri="{FF2B5EF4-FFF2-40B4-BE49-F238E27FC236}">
                <a16:creationId xmlns:a16="http://schemas.microsoft.com/office/drawing/2014/main" id="{AF05F338-E9CC-95D4-42BD-646F870DDAFD}"/>
              </a:ext>
            </a:extLst>
          </p:cNvPr>
          <p:cNvGrpSpPr/>
          <p:nvPr userDrawn="1"/>
        </p:nvGrpSpPr>
        <p:grpSpPr>
          <a:xfrm>
            <a:off x="7078634" y="1895446"/>
            <a:ext cx="1433186" cy="3069869"/>
            <a:chOff x="9438178" y="1895445"/>
            <a:chExt cx="1910915" cy="3069869"/>
          </a:xfrm>
          <a:solidFill>
            <a:schemeClr val="accent1"/>
          </a:solidFill>
        </p:grpSpPr>
        <p:sp>
          <p:nvSpPr>
            <p:cNvPr id="8" name="Friform 7">
              <a:extLst>
                <a:ext uri="{FF2B5EF4-FFF2-40B4-BE49-F238E27FC236}">
                  <a16:creationId xmlns:a16="http://schemas.microsoft.com/office/drawing/2014/main" id="{4C407181-FE2A-313E-6EAC-38F21DEBC698}"/>
                </a:ext>
              </a:extLst>
            </p:cNvPr>
            <p:cNvSpPr/>
            <p:nvPr/>
          </p:nvSpPr>
          <p:spPr>
            <a:xfrm>
              <a:off x="9438178" y="1895445"/>
              <a:ext cx="1910915" cy="2254421"/>
            </a:xfrm>
            <a:custGeom>
              <a:avLst/>
              <a:gdLst>
                <a:gd name="connsiteX0" fmla="*/ 1904540 w 1910915"/>
                <a:gd name="connsiteY0" fmla="*/ 844537 h 2254421"/>
                <a:gd name="connsiteX1" fmla="*/ 844440 w 1910915"/>
                <a:gd name="connsiteY1" fmla="*/ 6568 h 2254421"/>
                <a:gd name="connsiteX2" fmla="*/ 0 w 1910915"/>
                <a:gd name="connsiteY2" fmla="*/ 952341 h 2254421"/>
                <a:gd name="connsiteX3" fmla="*/ 449652 w 1910915"/>
                <a:gd name="connsiteY3" fmla="*/ 952341 h 2254421"/>
                <a:gd name="connsiteX4" fmla="*/ 955301 w 1910915"/>
                <a:gd name="connsiteY4" fmla="*/ 446647 h 2254421"/>
                <a:gd name="connsiteX5" fmla="*/ 1460996 w 1910915"/>
                <a:gd name="connsiteY5" fmla="*/ 952300 h 2254421"/>
                <a:gd name="connsiteX6" fmla="*/ 1223879 w 1910915"/>
                <a:gd name="connsiteY6" fmla="*/ 1380785 h 2254421"/>
                <a:gd name="connsiteX7" fmla="*/ 730385 w 1910915"/>
                <a:gd name="connsiteY7" fmla="*/ 2254422 h 2254421"/>
                <a:gd name="connsiteX8" fmla="*/ 1180038 w 1910915"/>
                <a:gd name="connsiteY8" fmla="*/ 2254422 h 2254421"/>
                <a:gd name="connsiteX9" fmla="*/ 1463244 w 1910915"/>
                <a:gd name="connsiteY9" fmla="*/ 1761416 h 2254421"/>
                <a:gd name="connsiteX10" fmla="*/ 1904540 w 1910915"/>
                <a:gd name="connsiteY10" fmla="*/ 844537 h 2254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10915" h="2254421">
                  <a:moveTo>
                    <a:pt x="1904540" y="844537"/>
                  </a:moveTo>
                  <a:cubicBezTo>
                    <a:pt x="1843200" y="320400"/>
                    <a:pt x="1368577" y="-54772"/>
                    <a:pt x="844440" y="6568"/>
                  </a:cubicBezTo>
                  <a:cubicBezTo>
                    <a:pt x="364215" y="62769"/>
                    <a:pt x="1649" y="468841"/>
                    <a:pt x="0" y="952341"/>
                  </a:cubicBezTo>
                  <a:lnTo>
                    <a:pt x="449652" y="952341"/>
                  </a:lnTo>
                  <a:cubicBezTo>
                    <a:pt x="449641" y="673066"/>
                    <a:pt x="676030" y="446658"/>
                    <a:pt x="955301" y="446647"/>
                  </a:cubicBezTo>
                  <a:cubicBezTo>
                    <a:pt x="1234577" y="446636"/>
                    <a:pt x="1460984" y="673024"/>
                    <a:pt x="1460996" y="952300"/>
                  </a:cubicBezTo>
                  <a:cubicBezTo>
                    <a:pt x="1461003" y="1126428"/>
                    <a:pt x="1371421" y="1288310"/>
                    <a:pt x="1223879" y="1380785"/>
                  </a:cubicBezTo>
                  <a:cubicBezTo>
                    <a:pt x="919393" y="1567083"/>
                    <a:pt x="732765" y="1897473"/>
                    <a:pt x="730385" y="2254422"/>
                  </a:cubicBezTo>
                  <a:lnTo>
                    <a:pt x="1180038" y="2254422"/>
                  </a:lnTo>
                  <a:cubicBezTo>
                    <a:pt x="1182904" y="2052191"/>
                    <a:pt x="1289993" y="1865772"/>
                    <a:pt x="1463244" y="1761416"/>
                  </a:cubicBezTo>
                  <a:cubicBezTo>
                    <a:pt x="1775157" y="1566739"/>
                    <a:pt x="1946969" y="1209760"/>
                    <a:pt x="1904540" y="844537"/>
                  </a:cubicBezTo>
                  <a:close/>
                </a:path>
              </a:pathLst>
            </a:custGeom>
            <a:grpFill/>
            <a:ln w="374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 sz="1800"/>
            </a:p>
          </p:txBody>
        </p:sp>
        <p:sp>
          <p:nvSpPr>
            <p:cNvPr id="9" name="Friform 8">
              <a:extLst>
                <a:ext uri="{FF2B5EF4-FFF2-40B4-BE49-F238E27FC236}">
                  <a16:creationId xmlns:a16="http://schemas.microsoft.com/office/drawing/2014/main" id="{850F9273-DD32-A393-0239-705CA7B34893}"/>
                </a:ext>
              </a:extLst>
            </p:cNvPr>
            <p:cNvSpPr/>
            <p:nvPr/>
          </p:nvSpPr>
          <p:spPr>
            <a:xfrm>
              <a:off x="10125730" y="4415300"/>
              <a:ext cx="549594" cy="550014"/>
            </a:xfrm>
            <a:custGeom>
              <a:avLst/>
              <a:gdLst>
                <a:gd name="connsiteX0" fmla="*/ 469217 w 549594"/>
                <a:gd name="connsiteY0" fmla="*/ 80650 h 550014"/>
                <a:gd name="connsiteX1" fmla="*/ 469217 w 549594"/>
                <a:gd name="connsiteY1" fmla="*/ 80650 h 550014"/>
                <a:gd name="connsiteX2" fmla="*/ 80784 w 549594"/>
                <a:gd name="connsiteY2" fmla="*/ 80245 h 550014"/>
                <a:gd name="connsiteX3" fmla="*/ 80380 w 549594"/>
                <a:gd name="connsiteY3" fmla="*/ 80650 h 550014"/>
                <a:gd name="connsiteX4" fmla="*/ 21475 w 549594"/>
                <a:gd name="connsiteY4" fmla="*/ 168557 h 550014"/>
                <a:gd name="connsiteX5" fmla="*/ 4 w 549594"/>
                <a:gd name="connsiteY5" fmla="*/ 275761 h 550014"/>
                <a:gd name="connsiteX6" fmla="*/ 21550 w 549594"/>
                <a:gd name="connsiteY6" fmla="*/ 382479 h 550014"/>
                <a:gd name="connsiteX7" fmla="*/ 168287 w 549594"/>
                <a:gd name="connsiteY7" fmla="*/ 528429 h 550014"/>
                <a:gd name="connsiteX8" fmla="*/ 275454 w 549594"/>
                <a:gd name="connsiteY8" fmla="*/ 550012 h 550014"/>
                <a:gd name="connsiteX9" fmla="*/ 382171 w 549594"/>
                <a:gd name="connsiteY9" fmla="*/ 528466 h 550014"/>
                <a:gd name="connsiteX10" fmla="*/ 528009 w 549594"/>
                <a:gd name="connsiteY10" fmla="*/ 382591 h 550014"/>
                <a:gd name="connsiteX11" fmla="*/ 549592 w 549594"/>
                <a:gd name="connsiteY11" fmla="*/ 275874 h 550014"/>
                <a:gd name="connsiteX12" fmla="*/ 528084 w 549594"/>
                <a:gd name="connsiteY12" fmla="*/ 168669 h 550014"/>
                <a:gd name="connsiteX13" fmla="*/ 469217 w 549594"/>
                <a:gd name="connsiteY13" fmla="*/ 80650 h 550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49594" h="550014">
                  <a:moveTo>
                    <a:pt x="469217" y="80650"/>
                  </a:moveTo>
                  <a:lnTo>
                    <a:pt x="469217" y="80650"/>
                  </a:lnTo>
                  <a:cubicBezTo>
                    <a:pt x="362064" y="-26724"/>
                    <a:pt x="188161" y="-26907"/>
                    <a:pt x="80784" y="80245"/>
                  </a:cubicBezTo>
                  <a:cubicBezTo>
                    <a:pt x="80649" y="80380"/>
                    <a:pt x="80515" y="80515"/>
                    <a:pt x="80380" y="80650"/>
                  </a:cubicBezTo>
                  <a:cubicBezTo>
                    <a:pt x="55252" y="105871"/>
                    <a:pt x="35246" y="135725"/>
                    <a:pt x="21475" y="168557"/>
                  </a:cubicBezTo>
                  <a:cubicBezTo>
                    <a:pt x="7139" y="202472"/>
                    <a:pt x="-164" y="238942"/>
                    <a:pt x="4" y="275761"/>
                  </a:cubicBezTo>
                  <a:cubicBezTo>
                    <a:pt x="-202" y="312434"/>
                    <a:pt x="7131" y="348758"/>
                    <a:pt x="21550" y="382479"/>
                  </a:cubicBezTo>
                  <a:cubicBezTo>
                    <a:pt x="49571" y="448394"/>
                    <a:pt x="102222" y="500764"/>
                    <a:pt x="168287" y="528429"/>
                  </a:cubicBezTo>
                  <a:cubicBezTo>
                    <a:pt x="202194" y="542761"/>
                    <a:pt x="238642" y="550102"/>
                    <a:pt x="275454" y="550012"/>
                  </a:cubicBezTo>
                  <a:cubicBezTo>
                    <a:pt x="312123" y="550192"/>
                    <a:pt x="348444" y="542862"/>
                    <a:pt x="382171" y="528466"/>
                  </a:cubicBezTo>
                  <a:cubicBezTo>
                    <a:pt x="447768" y="500452"/>
                    <a:pt x="500014" y="448195"/>
                    <a:pt x="528009" y="382591"/>
                  </a:cubicBezTo>
                  <a:cubicBezTo>
                    <a:pt x="542420" y="348867"/>
                    <a:pt x="549764" y="312546"/>
                    <a:pt x="549592" y="275874"/>
                  </a:cubicBezTo>
                  <a:cubicBezTo>
                    <a:pt x="549731" y="239055"/>
                    <a:pt x="542413" y="202588"/>
                    <a:pt x="528084" y="168669"/>
                  </a:cubicBezTo>
                  <a:cubicBezTo>
                    <a:pt x="514324" y="135807"/>
                    <a:pt x="494333" y="105916"/>
                    <a:pt x="469217" y="80650"/>
                  </a:cubicBezTo>
                  <a:close/>
                </a:path>
              </a:pathLst>
            </a:custGeom>
            <a:grpFill/>
            <a:ln w="374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 sz="1800"/>
            </a:p>
          </p:txBody>
        </p:sp>
      </p:grpSp>
    </p:spTree>
    <p:extLst>
      <p:ext uri="{BB962C8B-B14F-4D97-AF65-F5344CB8AC3E}">
        <p14:creationId xmlns:p14="http://schemas.microsoft.com/office/powerpoint/2010/main" val="22984877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 ly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k 16">
            <a:extLst>
              <a:ext uri="{FF2B5EF4-FFF2-40B4-BE49-F238E27FC236}">
                <a16:creationId xmlns:a16="http://schemas.microsoft.com/office/drawing/2014/main" id="{D81B1D6F-E0CB-3141-D0BA-86AB61B10C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55314" y="584090"/>
            <a:ext cx="5433374" cy="6000860"/>
          </a:xfrm>
          <a:prstGeom prst="rect">
            <a:avLst/>
          </a:prstGeom>
        </p:spPr>
      </p:pic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F1CBD527-9284-108E-E105-A6BD3F59E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85ECD-611A-7F40-9E5F-FB3D56360F7C}" type="datetimeFigureOut">
              <a:rPr lang="nb-NO" smtClean="0"/>
              <a:pPr/>
              <a:t>14.11.2025</a:t>
            </a:fld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98E49DE0-F9DB-CA35-A958-90A017453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207D8F04-EDE7-36A0-3A9E-FE5300596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2A54A-668B-284D-985D-5DB81DB000BA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90FBE6BD-E346-B56E-A008-FDA9D62608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47870" y="1250577"/>
            <a:ext cx="5048261" cy="3631986"/>
          </a:xfrm>
        </p:spPr>
        <p:txBody>
          <a:bodyPr anchor="ctr"/>
          <a:lstStyle>
            <a:lvl1pPr marL="0" indent="0" algn="ctr">
              <a:buNone/>
              <a:defRPr i="1"/>
            </a:lvl1pPr>
            <a:lvl2pPr algn="ctr">
              <a:defRPr i="1"/>
            </a:lvl2pPr>
            <a:lvl3pPr algn="ctr">
              <a:defRPr i="1"/>
            </a:lvl3pPr>
            <a:lvl4pPr algn="ctr">
              <a:defRPr i="1"/>
            </a:lvl4pPr>
            <a:lvl5pPr algn="ctr">
              <a:defRPr i="1"/>
            </a:lvl5pPr>
          </a:lstStyle>
          <a:p>
            <a:pPr lvl="0"/>
            <a:r>
              <a:rPr lang="nb-NO" dirty="0"/>
              <a:t>Klikk for å legge til sitat</a:t>
            </a:r>
          </a:p>
        </p:txBody>
      </p:sp>
      <p:sp>
        <p:nvSpPr>
          <p:cNvPr id="15" name="Plassholder for tekst 15">
            <a:extLst>
              <a:ext uri="{FF2B5EF4-FFF2-40B4-BE49-F238E27FC236}">
                <a16:creationId xmlns:a16="http://schemas.microsoft.com/office/drawing/2014/main" id="{D605E775-0A7D-7240-AFA0-30869364AA2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83953" y="5411881"/>
            <a:ext cx="4004735" cy="415150"/>
          </a:xfrm>
        </p:spPr>
        <p:txBody>
          <a:bodyPr>
            <a:noAutofit/>
          </a:bodyPr>
          <a:lstStyle>
            <a:lvl1pPr marL="0" indent="0" algn="r">
              <a:buNone/>
              <a:defRPr sz="2000">
                <a:latin typeface="+mn-lt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 dirty="0"/>
              <a:t>Navn</a:t>
            </a:r>
          </a:p>
        </p:txBody>
      </p:sp>
    </p:spTree>
    <p:extLst>
      <p:ext uri="{BB962C8B-B14F-4D97-AF65-F5344CB8AC3E}">
        <p14:creationId xmlns:p14="http://schemas.microsoft.com/office/powerpoint/2010/main" val="39647564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 fargevarian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k 16">
            <a:extLst>
              <a:ext uri="{FF2B5EF4-FFF2-40B4-BE49-F238E27FC236}">
                <a16:creationId xmlns:a16="http://schemas.microsoft.com/office/drawing/2014/main" id="{D81B1D6F-E0CB-3141-D0BA-86AB61B10C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59750" y="593890"/>
            <a:ext cx="5424502" cy="5991061"/>
          </a:xfrm>
          <a:prstGeom prst="rect">
            <a:avLst/>
          </a:prstGeom>
        </p:spPr>
      </p:pic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F1CBD527-9284-108E-E105-A6BD3F59E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85ECD-611A-7F40-9E5F-FB3D56360F7C}" type="datetimeFigureOut">
              <a:rPr lang="nb-NO" smtClean="0"/>
              <a:pPr/>
              <a:t>14.11.2025</a:t>
            </a:fld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98E49DE0-F9DB-CA35-A958-90A017453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207D8F04-EDE7-36A0-3A9E-FE5300596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2A54A-668B-284D-985D-5DB81DB000BA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90FBE6BD-E346-B56E-A008-FDA9D62608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81463" y="1250577"/>
            <a:ext cx="4981074" cy="3631986"/>
          </a:xfrm>
        </p:spPr>
        <p:txBody>
          <a:bodyPr anchor="ctr"/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  <a:lvl2pPr algn="ctr">
              <a:defRPr i="1"/>
            </a:lvl2pPr>
            <a:lvl3pPr algn="ctr">
              <a:defRPr i="1"/>
            </a:lvl3pPr>
            <a:lvl4pPr algn="ctr">
              <a:defRPr i="1"/>
            </a:lvl4pPr>
            <a:lvl5pPr algn="ctr">
              <a:defRPr i="1"/>
            </a:lvl5pPr>
          </a:lstStyle>
          <a:p>
            <a:pPr lvl="0"/>
            <a:r>
              <a:rPr lang="nb-NO" dirty="0"/>
              <a:t>Klikk for å legge til sitat</a:t>
            </a:r>
          </a:p>
        </p:txBody>
      </p:sp>
      <p:sp>
        <p:nvSpPr>
          <p:cNvPr id="15" name="Plassholder for tekst 15">
            <a:extLst>
              <a:ext uri="{FF2B5EF4-FFF2-40B4-BE49-F238E27FC236}">
                <a16:creationId xmlns:a16="http://schemas.microsoft.com/office/drawing/2014/main" id="{D605E775-0A7D-7240-AFA0-30869364AA2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79517" y="5411881"/>
            <a:ext cx="4004735" cy="415150"/>
          </a:xfrm>
        </p:spPr>
        <p:txBody>
          <a:bodyPr>
            <a:noAutofit/>
          </a:bodyPr>
          <a:lstStyle>
            <a:lvl1pPr marL="0" indent="0" algn="r">
              <a:buNone/>
              <a:defRPr sz="2000">
                <a:latin typeface="+mn-lt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 dirty="0"/>
              <a:t>Navn</a:t>
            </a:r>
          </a:p>
        </p:txBody>
      </p:sp>
    </p:spTree>
    <p:extLst>
      <p:ext uri="{BB962C8B-B14F-4D97-AF65-F5344CB8AC3E}">
        <p14:creationId xmlns:p14="http://schemas.microsoft.com/office/powerpoint/2010/main" val="8893326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fargevarian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C9185E0-A32B-4907-9A3B-B25022E33B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1711" y="3778250"/>
            <a:ext cx="5073533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CD8ABBB-532B-9649-E75E-641FB4D5E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85ECD-611A-7F40-9E5F-FB3D56360F7C}" type="datetimeFigureOut">
              <a:rPr lang="nb-NO" smtClean="0"/>
              <a:t>14.11.2025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50059FF-1E93-C76F-D471-26659FE59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0505847-7475-05CA-F6D3-463B0FD9C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2A54A-668B-284D-985D-5DB81DB000BA}" type="slidenum">
              <a:rPr lang="nb-NO" smtClean="0"/>
              <a:t>‹#›</a:t>
            </a:fld>
            <a:endParaRPr lang="nb-NO"/>
          </a:p>
        </p:txBody>
      </p:sp>
      <p:pic>
        <p:nvPicPr>
          <p:cNvPr id="21" name="Grafikk 20">
            <a:extLst>
              <a:ext uri="{FF2B5EF4-FFF2-40B4-BE49-F238E27FC236}">
                <a16:creationId xmlns:a16="http://schemas.microsoft.com/office/drawing/2014/main" id="{824B3DF8-D11E-4285-6E11-7C9E34217D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09363" y="5668606"/>
            <a:ext cx="1594106" cy="497244"/>
          </a:xfrm>
          <a:prstGeom prst="rect">
            <a:avLst/>
          </a:prstGeom>
        </p:spPr>
      </p:pic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703F1D88-786C-E5B0-155E-9679642809E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7837150" cy="6165850"/>
          </a:xfrm>
          <a:custGeom>
            <a:avLst/>
            <a:gdLst>
              <a:gd name="connsiteX0" fmla="*/ 0 w 7368481"/>
              <a:gd name="connsiteY0" fmla="*/ 0 h 4347845"/>
              <a:gd name="connsiteX1" fmla="*/ 7367651 w 7368481"/>
              <a:gd name="connsiteY1" fmla="*/ 0 h 4347845"/>
              <a:gd name="connsiteX2" fmla="*/ 7368413 w 7368481"/>
              <a:gd name="connsiteY2" fmla="*/ 237011 h 4347845"/>
              <a:gd name="connsiteX3" fmla="*/ 7362647 w 7368481"/>
              <a:gd name="connsiteY3" fmla="*/ 631620 h 4347845"/>
              <a:gd name="connsiteX4" fmla="*/ 7267516 w 7368481"/>
              <a:gd name="connsiteY4" fmla="*/ 1351428 h 4347845"/>
              <a:gd name="connsiteX5" fmla="*/ 7266949 w 7368481"/>
              <a:gd name="connsiteY5" fmla="*/ 1353577 h 4347845"/>
              <a:gd name="connsiteX6" fmla="*/ 7095900 w 7368481"/>
              <a:gd name="connsiteY6" fmla="*/ 1785040 h 4347845"/>
              <a:gd name="connsiteX7" fmla="*/ 6895942 w 7368481"/>
              <a:gd name="connsiteY7" fmla="*/ 2050874 h 4347845"/>
              <a:gd name="connsiteX8" fmla="*/ 5648523 w 7368481"/>
              <a:gd name="connsiteY8" fmla="*/ 2540607 h 4347845"/>
              <a:gd name="connsiteX9" fmla="*/ 3048075 w 7368481"/>
              <a:gd name="connsiteY9" fmla="*/ 2540607 h 4347845"/>
              <a:gd name="connsiteX10" fmla="*/ 982588 w 7368481"/>
              <a:gd name="connsiteY10" fmla="*/ 2763139 h 4347845"/>
              <a:gd name="connsiteX11" fmla="*/ 580503 w 7368481"/>
              <a:gd name="connsiteY11" fmla="*/ 3098773 h 4347845"/>
              <a:gd name="connsiteX12" fmla="*/ 348196 w 7368481"/>
              <a:gd name="connsiteY12" fmla="*/ 4288695 h 4347845"/>
              <a:gd name="connsiteX13" fmla="*/ 396905 w 7368481"/>
              <a:gd name="connsiteY13" fmla="*/ 4347845 h 4347845"/>
              <a:gd name="connsiteX14" fmla="*/ 6450 w 7368481"/>
              <a:gd name="connsiteY14" fmla="*/ 3965313 h 4347845"/>
              <a:gd name="connsiteX15" fmla="*/ 0 w 7368481"/>
              <a:gd name="connsiteY15" fmla="*/ 3957516 h 4347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368481" h="4347845">
                <a:moveTo>
                  <a:pt x="0" y="0"/>
                </a:moveTo>
                <a:lnTo>
                  <a:pt x="7367651" y="0"/>
                </a:lnTo>
                <a:cubicBezTo>
                  <a:pt x="7367944" y="79004"/>
                  <a:pt x="7368198" y="158008"/>
                  <a:pt x="7368413" y="237011"/>
                </a:cubicBezTo>
                <a:cubicBezTo>
                  <a:pt x="7368745" y="364945"/>
                  <a:pt x="7368022" y="497550"/>
                  <a:pt x="7362647" y="631620"/>
                </a:cubicBezTo>
                <a:cubicBezTo>
                  <a:pt x="7352972" y="873008"/>
                  <a:pt x="7328226" y="1119165"/>
                  <a:pt x="7267516" y="1351428"/>
                </a:cubicBezTo>
                <a:cubicBezTo>
                  <a:pt x="7267340" y="1352151"/>
                  <a:pt x="7267144" y="1352854"/>
                  <a:pt x="7266949" y="1353577"/>
                </a:cubicBezTo>
                <a:cubicBezTo>
                  <a:pt x="7227211" y="1505058"/>
                  <a:pt x="7172130" y="1650598"/>
                  <a:pt x="7095900" y="1785040"/>
                </a:cubicBezTo>
                <a:cubicBezTo>
                  <a:pt x="7041034" y="1881845"/>
                  <a:pt x="6973912" y="1971460"/>
                  <a:pt x="6895942" y="2050874"/>
                </a:cubicBezTo>
                <a:cubicBezTo>
                  <a:pt x="6610157" y="2342013"/>
                  <a:pt x="6194155" y="2505258"/>
                  <a:pt x="5648523" y="2540607"/>
                </a:cubicBezTo>
                <a:lnTo>
                  <a:pt x="3048075" y="2540607"/>
                </a:lnTo>
                <a:cubicBezTo>
                  <a:pt x="2001786" y="2540607"/>
                  <a:pt x="1314502" y="2614745"/>
                  <a:pt x="982588" y="2763139"/>
                </a:cubicBezTo>
                <a:cubicBezTo>
                  <a:pt x="740645" y="2872333"/>
                  <a:pt x="615588" y="3051875"/>
                  <a:pt x="580503" y="3098773"/>
                </a:cubicBezTo>
                <a:cubicBezTo>
                  <a:pt x="305566" y="3446053"/>
                  <a:pt x="168019" y="4014693"/>
                  <a:pt x="348196" y="4288695"/>
                </a:cubicBezTo>
                <a:cubicBezTo>
                  <a:pt x="362426" y="4310327"/>
                  <a:pt x="378630" y="4330141"/>
                  <a:pt x="396905" y="4347845"/>
                </a:cubicBezTo>
                <a:cubicBezTo>
                  <a:pt x="252576" y="4234626"/>
                  <a:pt x="123708" y="4105890"/>
                  <a:pt x="6450" y="3965313"/>
                </a:cubicBezTo>
                <a:cubicBezTo>
                  <a:pt x="4281" y="3962714"/>
                  <a:pt x="2131" y="3960135"/>
                  <a:pt x="0" y="3957516"/>
                </a:cubicBezTo>
                <a:close/>
              </a:path>
            </a:pathLst>
          </a:custGeom>
          <a:pattFill prst="pct90">
            <a:fgClr>
              <a:schemeClr val="accent2">
                <a:lumMod val="40000"/>
                <a:lumOff val="60000"/>
              </a:schemeClr>
            </a:fgClr>
            <a:bgClr>
              <a:schemeClr val="tx2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nb-NO" dirty="0"/>
              <a:t>Sett inn bilde her</a:t>
            </a:r>
          </a:p>
        </p:txBody>
      </p:sp>
    </p:spTree>
    <p:extLst>
      <p:ext uri="{BB962C8B-B14F-4D97-AF65-F5344CB8AC3E}">
        <p14:creationId xmlns:p14="http://schemas.microsoft.com/office/powerpoint/2010/main" val="922290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n bilde i element ly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ilde 12">
            <a:extLst>
              <a:ext uri="{FF2B5EF4-FFF2-40B4-BE49-F238E27FC236}">
                <a16:creationId xmlns:a16="http://schemas.microsoft.com/office/drawing/2014/main" id="{44A09023-76D1-C5AF-2A78-3352C788EEC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864056" y="603315"/>
            <a:ext cx="5415890" cy="5980330"/>
          </a:xfrm>
          <a:custGeom>
            <a:avLst/>
            <a:gdLst>
              <a:gd name="connsiteX0" fmla="*/ 4325552 w 7460876"/>
              <a:gd name="connsiteY0" fmla="*/ 0 h 6178832"/>
              <a:gd name="connsiteX1" fmla="*/ 7314867 w 7460876"/>
              <a:gd name="connsiteY1" fmla="*/ 0 h 6178832"/>
              <a:gd name="connsiteX2" fmla="*/ 7388731 w 7460876"/>
              <a:gd name="connsiteY2" fmla="*/ 395697 h 6178832"/>
              <a:gd name="connsiteX3" fmla="*/ 7458956 w 7460876"/>
              <a:gd name="connsiteY3" fmla="*/ 1756445 h 6178832"/>
              <a:gd name="connsiteX4" fmla="*/ 7460822 w 7460876"/>
              <a:gd name="connsiteY4" fmla="*/ 2284693 h 6178832"/>
              <a:gd name="connsiteX5" fmla="*/ 7455319 w 7460876"/>
              <a:gd name="connsiteY5" fmla="*/ 2658485 h 6178832"/>
              <a:gd name="connsiteX6" fmla="*/ 7455412 w 7460876"/>
              <a:gd name="connsiteY6" fmla="*/ 2658485 h 6178832"/>
              <a:gd name="connsiteX7" fmla="*/ 7202673 w 7460876"/>
              <a:gd name="connsiteY7" fmla="*/ 3751148 h 6178832"/>
              <a:gd name="connsiteX8" fmla="*/ 7013166 w 7460876"/>
              <a:gd name="connsiteY8" fmla="*/ 4002920 h 6178832"/>
              <a:gd name="connsiteX9" fmla="*/ 5831261 w 7460876"/>
              <a:gd name="connsiteY9" fmla="*/ 4466851 h 6178832"/>
              <a:gd name="connsiteX10" fmla="*/ 3367289 w 7460876"/>
              <a:gd name="connsiteY10" fmla="*/ 4466851 h 6178832"/>
              <a:gd name="connsiteX11" fmla="*/ 1410194 w 7460876"/>
              <a:gd name="connsiteY11" fmla="*/ 4677609 h 6178832"/>
              <a:gd name="connsiteX12" fmla="*/ 1029220 w 7460876"/>
              <a:gd name="connsiteY12" fmla="*/ 4995564 h 6178832"/>
              <a:gd name="connsiteX13" fmla="*/ 855287 w 7460876"/>
              <a:gd name="connsiteY13" fmla="*/ 6178832 h 6178832"/>
              <a:gd name="connsiteX14" fmla="*/ 485318 w 7460876"/>
              <a:gd name="connsiteY14" fmla="*/ 5816506 h 6178832"/>
              <a:gd name="connsiteX15" fmla="*/ 10990 w 7460876"/>
              <a:gd name="connsiteY15" fmla="*/ 4277997 h 6178832"/>
              <a:gd name="connsiteX16" fmla="*/ 80656 w 7460876"/>
              <a:gd name="connsiteY16" fmla="*/ 2859642 h 6178832"/>
              <a:gd name="connsiteX17" fmla="*/ 462096 w 7460876"/>
              <a:gd name="connsiteY17" fmla="*/ 1600684 h 6178832"/>
              <a:gd name="connsiteX18" fmla="*/ 668671 w 7460876"/>
              <a:gd name="connsiteY18" fmla="*/ 1282075 h 6178832"/>
              <a:gd name="connsiteX19" fmla="*/ 4325552 w 7460876"/>
              <a:gd name="connsiteY19" fmla="*/ 0 h 6178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460876" h="6178832">
                <a:moveTo>
                  <a:pt x="4325552" y="0"/>
                </a:moveTo>
                <a:lnTo>
                  <a:pt x="7314867" y="0"/>
                </a:lnTo>
                <a:cubicBezTo>
                  <a:pt x="7340701" y="48099"/>
                  <a:pt x="7362897" y="181209"/>
                  <a:pt x="7388731" y="395697"/>
                </a:cubicBezTo>
                <a:cubicBezTo>
                  <a:pt x="7438439" y="808731"/>
                  <a:pt x="7456439" y="1120628"/>
                  <a:pt x="7458956" y="1756445"/>
                </a:cubicBezTo>
                <a:cubicBezTo>
                  <a:pt x="7459609" y="1932528"/>
                  <a:pt x="7460355" y="2108611"/>
                  <a:pt x="7460822" y="2284693"/>
                </a:cubicBezTo>
                <a:cubicBezTo>
                  <a:pt x="7461102" y="2405873"/>
                  <a:pt x="7460449" y="2531526"/>
                  <a:pt x="7455319" y="2658485"/>
                </a:cubicBezTo>
                <a:lnTo>
                  <a:pt x="7455412" y="2658485"/>
                </a:lnTo>
                <a:cubicBezTo>
                  <a:pt x="7440211" y="3037029"/>
                  <a:pt x="7385933" y="3427972"/>
                  <a:pt x="7202673" y="3751148"/>
                </a:cubicBezTo>
                <a:cubicBezTo>
                  <a:pt x="7150633" y="3842871"/>
                  <a:pt x="7087122" y="3927696"/>
                  <a:pt x="7013166" y="4002920"/>
                </a:cubicBezTo>
                <a:cubicBezTo>
                  <a:pt x="6742428" y="4278743"/>
                  <a:pt x="6348211" y="4433386"/>
                  <a:pt x="5831261" y="4466851"/>
                </a:cubicBezTo>
                <a:lnTo>
                  <a:pt x="3367289" y="4466851"/>
                </a:lnTo>
                <a:cubicBezTo>
                  <a:pt x="2375918" y="4466851"/>
                  <a:pt x="1724672" y="4537041"/>
                  <a:pt x="1410194" y="4677609"/>
                </a:cubicBezTo>
                <a:cubicBezTo>
                  <a:pt x="1180957" y="4781077"/>
                  <a:pt x="1062421" y="4951101"/>
                  <a:pt x="1029220" y="4995564"/>
                </a:cubicBezTo>
                <a:cubicBezTo>
                  <a:pt x="748129" y="5350526"/>
                  <a:pt x="618589" y="5949617"/>
                  <a:pt x="855287" y="6178832"/>
                </a:cubicBezTo>
                <a:cubicBezTo>
                  <a:pt x="718566" y="6071542"/>
                  <a:pt x="596393" y="5949617"/>
                  <a:pt x="485318" y="5816506"/>
                </a:cubicBezTo>
                <a:cubicBezTo>
                  <a:pt x="133256" y="5394523"/>
                  <a:pt x="42046" y="4809881"/>
                  <a:pt x="10990" y="4277997"/>
                </a:cubicBezTo>
                <a:cubicBezTo>
                  <a:pt x="-16709" y="3804560"/>
                  <a:pt x="8471" y="3328139"/>
                  <a:pt x="80656" y="2859642"/>
                </a:cubicBezTo>
                <a:cubicBezTo>
                  <a:pt x="147338" y="2427032"/>
                  <a:pt x="255801" y="1989482"/>
                  <a:pt x="462096" y="1600684"/>
                </a:cubicBezTo>
                <a:cubicBezTo>
                  <a:pt x="521504" y="1488733"/>
                  <a:pt x="589585" y="1381163"/>
                  <a:pt x="668671" y="1282075"/>
                </a:cubicBezTo>
                <a:cubicBezTo>
                  <a:pt x="1351439" y="427390"/>
                  <a:pt x="2570275" y="0"/>
                  <a:pt x="4325552" y="0"/>
                </a:cubicBezTo>
                <a:close/>
              </a:path>
            </a:pathLst>
          </a:custGeom>
          <a:pattFill prst="pct90">
            <a:fgClr>
              <a:schemeClr val="accent2">
                <a:lumMod val="40000"/>
                <a:lumOff val="6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Sett inn bilde her</a:t>
            </a:r>
          </a:p>
        </p:txBody>
      </p:sp>
    </p:spTree>
    <p:extLst>
      <p:ext uri="{BB962C8B-B14F-4D97-AF65-F5344CB8AC3E}">
        <p14:creationId xmlns:p14="http://schemas.microsoft.com/office/powerpoint/2010/main" val="18506079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n bilde i element mør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bilde 12">
            <a:extLst>
              <a:ext uri="{FF2B5EF4-FFF2-40B4-BE49-F238E27FC236}">
                <a16:creationId xmlns:a16="http://schemas.microsoft.com/office/drawing/2014/main" id="{2E9655E1-C7EA-4EA6-8C8F-59350E41B7C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864056" y="603315"/>
            <a:ext cx="5415890" cy="5980330"/>
          </a:xfrm>
          <a:custGeom>
            <a:avLst/>
            <a:gdLst>
              <a:gd name="connsiteX0" fmla="*/ 4325552 w 7460876"/>
              <a:gd name="connsiteY0" fmla="*/ 0 h 6178832"/>
              <a:gd name="connsiteX1" fmla="*/ 7314867 w 7460876"/>
              <a:gd name="connsiteY1" fmla="*/ 0 h 6178832"/>
              <a:gd name="connsiteX2" fmla="*/ 7388731 w 7460876"/>
              <a:gd name="connsiteY2" fmla="*/ 395697 h 6178832"/>
              <a:gd name="connsiteX3" fmla="*/ 7458956 w 7460876"/>
              <a:gd name="connsiteY3" fmla="*/ 1756445 h 6178832"/>
              <a:gd name="connsiteX4" fmla="*/ 7460822 w 7460876"/>
              <a:gd name="connsiteY4" fmla="*/ 2284693 h 6178832"/>
              <a:gd name="connsiteX5" fmla="*/ 7455319 w 7460876"/>
              <a:gd name="connsiteY5" fmla="*/ 2658485 h 6178832"/>
              <a:gd name="connsiteX6" fmla="*/ 7455412 w 7460876"/>
              <a:gd name="connsiteY6" fmla="*/ 2658485 h 6178832"/>
              <a:gd name="connsiteX7" fmla="*/ 7202673 w 7460876"/>
              <a:gd name="connsiteY7" fmla="*/ 3751148 h 6178832"/>
              <a:gd name="connsiteX8" fmla="*/ 7013166 w 7460876"/>
              <a:gd name="connsiteY8" fmla="*/ 4002920 h 6178832"/>
              <a:gd name="connsiteX9" fmla="*/ 5831261 w 7460876"/>
              <a:gd name="connsiteY9" fmla="*/ 4466851 h 6178832"/>
              <a:gd name="connsiteX10" fmla="*/ 3367289 w 7460876"/>
              <a:gd name="connsiteY10" fmla="*/ 4466851 h 6178832"/>
              <a:gd name="connsiteX11" fmla="*/ 1410194 w 7460876"/>
              <a:gd name="connsiteY11" fmla="*/ 4677609 h 6178832"/>
              <a:gd name="connsiteX12" fmla="*/ 1029220 w 7460876"/>
              <a:gd name="connsiteY12" fmla="*/ 4995564 h 6178832"/>
              <a:gd name="connsiteX13" fmla="*/ 855287 w 7460876"/>
              <a:gd name="connsiteY13" fmla="*/ 6178832 h 6178832"/>
              <a:gd name="connsiteX14" fmla="*/ 485318 w 7460876"/>
              <a:gd name="connsiteY14" fmla="*/ 5816506 h 6178832"/>
              <a:gd name="connsiteX15" fmla="*/ 10990 w 7460876"/>
              <a:gd name="connsiteY15" fmla="*/ 4277997 h 6178832"/>
              <a:gd name="connsiteX16" fmla="*/ 80656 w 7460876"/>
              <a:gd name="connsiteY16" fmla="*/ 2859642 h 6178832"/>
              <a:gd name="connsiteX17" fmla="*/ 462096 w 7460876"/>
              <a:gd name="connsiteY17" fmla="*/ 1600684 h 6178832"/>
              <a:gd name="connsiteX18" fmla="*/ 668671 w 7460876"/>
              <a:gd name="connsiteY18" fmla="*/ 1282075 h 6178832"/>
              <a:gd name="connsiteX19" fmla="*/ 4325552 w 7460876"/>
              <a:gd name="connsiteY19" fmla="*/ 0 h 6178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460876" h="6178832">
                <a:moveTo>
                  <a:pt x="4325552" y="0"/>
                </a:moveTo>
                <a:lnTo>
                  <a:pt x="7314867" y="0"/>
                </a:lnTo>
                <a:cubicBezTo>
                  <a:pt x="7340701" y="48099"/>
                  <a:pt x="7362897" y="181209"/>
                  <a:pt x="7388731" y="395697"/>
                </a:cubicBezTo>
                <a:cubicBezTo>
                  <a:pt x="7438439" y="808731"/>
                  <a:pt x="7456439" y="1120628"/>
                  <a:pt x="7458956" y="1756445"/>
                </a:cubicBezTo>
                <a:cubicBezTo>
                  <a:pt x="7459609" y="1932528"/>
                  <a:pt x="7460355" y="2108611"/>
                  <a:pt x="7460822" y="2284693"/>
                </a:cubicBezTo>
                <a:cubicBezTo>
                  <a:pt x="7461102" y="2405873"/>
                  <a:pt x="7460449" y="2531526"/>
                  <a:pt x="7455319" y="2658485"/>
                </a:cubicBezTo>
                <a:lnTo>
                  <a:pt x="7455412" y="2658485"/>
                </a:lnTo>
                <a:cubicBezTo>
                  <a:pt x="7440211" y="3037029"/>
                  <a:pt x="7385933" y="3427972"/>
                  <a:pt x="7202673" y="3751148"/>
                </a:cubicBezTo>
                <a:cubicBezTo>
                  <a:pt x="7150633" y="3842871"/>
                  <a:pt x="7087122" y="3927696"/>
                  <a:pt x="7013166" y="4002920"/>
                </a:cubicBezTo>
                <a:cubicBezTo>
                  <a:pt x="6742428" y="4278743"/>
                  <a:pt x="6348211" y="4433386"/>
                  <a:pt x="5831261" y="4466851"/>
                </a:cubicBezTo>
                <a:lnTo>
                  <a:pt x="3367289" y="4466851"/>
                </a:lnTo>
                <a:cubicBezTo>
                  <a:pt x="2375918" y="4466851"/>
                  <a:pt x="1724672" y="4537041"/>
                  <a:pt x="1410194" y="4677609"/>
                </a:cubicBezTo>
                <a:cubicBezTo>
                  <a:pt x="1180957" y="4781077"/>
                  <a:pt x="1062421" y="4951101"/>
                  <a:pt x="1029220" y="4995564"/>
                </a:cubicBezTo>
                <a:cubicBezTo>
                  <a:pt x="748129" y="5350526"/>
                  <a:pt x="618589" y="5949617"/>
                  <a:pt x="855287" y="6178832"/>
                </a:cubicBezTo>
                <a:cubicBezTo>
                  <a:pt x="718566" y="6071542"/>
                  <a:pt x="596393" y="5949617"/>
                  <a:pt x="485318" y="5816506"/>
                </a:cubicBezTo>
                <a:cubicBezTo>
                  <a:pt x="133256" y="5394523"/>
                  <a:pt x="42046" y="4809881"/>
                  <a:pt x="10990" y="4277997"/>
                </a:cubicBezTo>
                <a:cubicBezTo>
                  <a:pt x="-16709" y="3804560"/>
                  <a:pt x="8471" y="3328139"/>
                  <a:pt x="80656" y="2859642"/>
                </a:cubicBezTo>
                <a:cubicBezTo>
                  <a:pt x="147338" y="2427032"/>
                  <a:pt x="255801" y="1989482"/>
                  <a:pt x="462096" y="1600684"/>
                </a:cubicBezTo>
                <a:cubicBezTo>
                  <a:pt x="521504" y="1488733"/>
                  <a:pt x="589585" y="1381163"/>
                  <a:pt x="668671" y="1282075"/>
                </a:cubicBezTo>
                <a:cubicBezTo>
                  <a:pt x="1351439" y="427390"/>
                  <a:pt x="2570275" y="0"/>
                  <a:pt x="4325552" y="0"/>
                </a:cubicBezTo>
                <a:close/>
              </a:path>
            </a:pathLst>
          </a:custGeom>
          <a:pattFill prst="pct90">
            <a:fgClr>
              <a:schemeClr val="accent2">
                <a:lumMod val="40000"/>
                <a:lumOff val="6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Sett inn bilde her</a:t>
            </a:r>
          </a:p>
        </p:txBody>
      </p:sp>
    </p:spTree>
    <p:extLst>
      <p:ext uri="{BB962C8B-B14F-4D97-AF65-F5344CB8AC3E}">
        <p14:creationId xmlns:p14="http://schemas.microsoft.com/office/powerpoint/2010/main" val="9329354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ort bilde i e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8">
            <a:extLst>
              <a:ext uri="{FF2B5EF4-FFF2-40B4-BE49-F238E27FC236}">
                <a16:creationId xmlns:a16="http://schemas.microsoft.com/office/drawing/2014/main" id="{8C89A1D5-181E-5E5A-059C-7C9A6966B41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72735" y="593890"/>
            <a:ext cx="7398530" cy="6264111"/>
          </a:xfrm>
          <a:custGeom>
            <a:avLst/>
            <a:gdLst>
              <a:gd name="connsiteX0" fmla="*/ 5891815 w 10162463"/>
              <a:gd name="connsiteY0" fmla="*/ 0 h 6453187"/>
              <a:gd name="connsiteX1" fmla="*/ 9963548 w 10162463"/>
              <a:gd name="connsiteY1" fmla="*/ 0 h 6453187"/>
              <a:gd name="connsiteX2" fmla="*/ 10064156 w 10162463"/>
              <a:gd name="connsiteY2" fmla="*/ 539248 h 6453187"/>
              <a:gd name="connsiteX3" fmla="*/ 10159937 w 10162463"/>
              <a:gd name="connsiteY3" fmla="*/ 2393523 h 6453187"/>
              <a:gd name="connsiteX4" fmla="*/ 10162351 w 10162463"/>
              <a:gd name="connsiteY4" fmla="*/ 3113536 h 6453187"/>
              <a:gd name="connsiteX5" fmla="*/ 10154983 w 10162463"/>
              <a:gd name="connsiteY5" fmla="*/ 3622931 h 6453187"/>
              <a:gd name="connsiteX6" fmla="*/ 9810729 w 10162463"/>
              <a:gd name="connsiteY6" fmla="*/ 5111864 h 6453187"/>
              <a:gd name="connsiteX7" fmla="*/ 9552601 w 10162463"/>
              <a:gd name="connsiteY7" fmla="*/ 5455103 h 6453187"/>
              <a:gd name="connsiteX8" fmla="*/ 7942735 w 10162463"/>
              <a:gd name="connsiteY8" fmla="*/ 6087337 h 6453187"/>
              <a:gd name="connsiteX9" fmla="*/ 4586569 w 10162463"/>
              <a:gd name="connsiteY9" fmla="*/ 6087337 h 6453187"/>
              <a:gd name="connsiteX10" fmla="*/ 1920819 w 10162463"/>
              <a:gd name="connsiteY10" fmla="*/ 6374555 h 6453187"/>
              <a:gd name="connsiteX11" fmla="*/ 1774479 w 10162463"/>
              <a:gd name="connsiteY11" fmla="*/ 6453187 h 6453187"/>
              <a:gd name="connsiteX12" fmla="*/ 76325 w 10162463"/>
              <a:gd name="connsiteY12" fmla="*/ 6453187 h 6453187"/>
              <a:gd name="connsiteX13" fmla="*/ 14969 w 10162463"/>
              <a:gd name="connsiteY13" fmla="*/ 5829972 h 6453187"/>
              <a:gd name="connsiteX14" fmla="*/ 109861 w 10162463"/>
              <a:gd name="connsiteY14" fmla="*/ 3897192 h 6453187"/>
              <a:gd name="connsiteX15" fmla="*/ 629419 w 10162463"/>
              <a:gd name="connsiteY15" fmla="*/ 2181508 h 6453187"/>
              <a:gd name="connsiteX16" fmla="*/ 910793 w 10162463"/>
              <a:gd name="connsiteY16" fmla="*/ 1747315 h 6453187"/>
              <a:gd name="connsiteX17" fmla="*/ 5891815 w 10162463"/>
              <a:gd name="connsiteY17" fmla="*/ 0 h 6453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0162463" h="6453187">
                <a:moveTo>
                  <a:pt x="5891815" y="0"/>
                </a:moveTo>
                <a:lnTo>
                  <a:pt x="9963548" y="0"/>
                </a:lnTo>
                <a:cubicBezTo>
                  <a:pt x="9998735" y="65548"/>
                  <a:pt x="10028968" y="246949"/>
                  <a:pt x="10064156" y="539248"/>
                </a:cubicBezTo>
                <a:cubicBezTo>
                  <a:pt x="10131864" y="1101996"/>
                  <a:pt x="10156381" y="1527043"/>
                  <a:pt x="10159937" y="2393523"/>
                </a:cubicBezTo>
                <a:cubicBezTo>
                  <a:pt x="10160827" y="2633612"/>
                  <a:pt x="10161716" y="2873574"/>
                  <a:pt x="10162351" y="3113536"/>
                </a:cubicBezTo>
                <a:cubicBezTo>
                  <a:pt x="10162860" y="3278677"/>
                  <a:pt x="10161843" y="3449788"/>
                  <a:pt x="10154983" y="3622931"/>
                </a:cubicBezTo>
                <a:cubicBezTo>
                  <a:pt x="10134278" y="4138805"/>
                  <a:pt x="10060345" y="4671574"/>
                  <a:pt x="9810729" y="5111864"/>
                </a:cubicBezTo>
                <a:cubicBezTo>
                  <a:pt x="9739845" y="5236863"/>
                  <a:pt x="9653210" y="5352588"/>
                  <a:pt x="9552601" y="5455103"/>
                </a:cubicBezTo>
                <a:cubicBezTo>
                  <a:pt x="9183830" y="5830988"/>
                  <a:pt x="8646868" y="6041733"/>
                  <a:pt x="7942735" y="6087337"/>
                </a:cubicBezTo>
                <a:lnTo>
                  <a:pt x="4586569" y="6087337"/>
                </a:lnTo>
                <a:cubicBezTo>
                  <a:pt x="3236227" y="6087337"/>
                  <a:pt x="2349168" y="6182992"/>
                  <a:pt x="1920819" y="6374555"/>
                </a:cubicBezTo>
                <a:cubicBezTo>
                  <a:pt x="1867719" y="6398564"/>
                  <a:pt x="1819066" y="6425113"/>
                  <a:pt x="1774479" y="6453187"/>
                </a:cubicBezTo>
                <a:lnTo>
                  <a:pt x="76325" y="6453187"/>
                </a:lnTo>
                <a:cubicBezTo>
                  <a:pt x="45329" y="6244094"/>
                  <a:pt x="26910" y="6034238"/>
                  <a:pt x="14969" y="5829972"/>
                </a:cubicBezTo>
                <a:cubicBezTo>
                  <a:pt x="-22759" y="5184907"/>
                  <a:pt x="11539" y="4535524"/>
                  <a:pt x="109861" y="3897192"/>
                </a:cubicBezTo>
                <a:cubicBezTo>
                  <a:pt x="200689" y="3307512"/>
                  <a:pt x="348426" y="2711355"/>
                  <a:pt x="629419" y="2181508"/>
                </a:cubicBezTo>
                <a:cubicBezTo>
                  <a:pt x="710211" y="2028943"/>
                  <a:pt x="802944" y="1882349"/>
                  <a:pt x="910793" y="1747315"/>
                </a:cubicBezTo>
                <a:cubicBezTo>
                  <a:pt x="1840916" y="582438"/>
                  <a:pt x="3500960" y="0"/>
                  <a:pt x="5891815" y="0"/>
                </a:cubicBezTo>
                <a:close/>
              </a:path>
            </a:pathLst>
          </a:custGeom>
          <a:pattFill prst="pct90">
            <a:fgClr>
              <a:schemeClr val="bg2"/>
            </a:fgClr>
            <a:bgClr>
              <a:schemeClr val="tx2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Sett inn bilde her</a:t>
            </a:r>
          </a:p>
        </p:txBody>
      </p:sp>
    </p:spTree>
    <p:extLst>
      <p:ext uri="{BB962C8B-B14F-4D97-AF65-F5344CB8AC3E}">
        <p14:creationId xmlns:p14="http://schemas.microsoft.com/office/powerpoint/2010/main" val="35288412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9926397-94C7-79EB-2B3C-759D2AA86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533" y="584201"/>
            <a:ext cx="7531655" cy="839211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23745FC6-C79D-0AC0-2C03-7799BF050D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70BE81C-495F-1C1F-4363-D4839C27D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85ECD-611A-7F40-9E5F-FB3D56360F7C}" type="datetimeFigureOut">
              <a:rPr lang="nb-NO" smtClean="0"/>
              <a:t>14.11.2025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4BC58B7-537A-E553-51B4-D5AC781EE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26AEFF7-8262-8075-5E0D-072714CD2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2A54A-668B-284D-985D-5DB81DB000B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8503528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72EA8AB0-E505-C195-1F95-F7605A2C22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584200"/>
            <a:ext cx="2159794" cy="5592763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D4D5CAC4-7D9A-E27E-337F-1AFBBD233C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40531" y="584200"/>
            <a:ext cx="5988843" cy="5592763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2495D68-3E91-4924-598B-449FC5A8C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85ECD-611A-7F40-9E5F-FB3D56360F7C}" type="datetimeFigureOut">
              <a:rPr lang="nb-NO" smtClean="0"/>
              <a:t>14.11.2025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3FFBF5D-5C04-37C2-922F-716616CA1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F05DB80-19B0-D1FC-E3E4-00490D30C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2A54A-668B-284D-985D-5DB81DB000B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52274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alternativ ly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C9185E0-A32B-4907-9A3B-B25022E33B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0532" y="2030413"/>
            <a:ext cx="5073533" cy="4135437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CD8ABBB-532B-9649-E75E-641FB4D5E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85ECD-611A-7F40-9E5F-FB3D56360F7C}" type="datetimeFigureOut">
              <a:rPr lang="nb-NO" smtClean="0"/>
              <a:t>14.11.2025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50059FF-1E93-C76F-D471-26659FE59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0505847-7475-05CA-F6D3-463B0FD9C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2A54A-668B-284D-985D-5DB81DB000BA}" type="slidenum">
              <a:rPr lang="nb-NO" smtClean="0"/>
              <a:t>‹#›</a:t>
            </a:fld>
            <a:endParaRPr lang="nb-NO"/>
          </a:p>
        </p:txBody>
      </p:sp>
      <p:sp>
        <p:nvSpPr>
          <p:cNvPr id="19" name="Plassholder for bilde 18">
            <a:extLst>
              <a:ext uri="{FF2B5EF4-FFF2-40B4-BE49-F238E27FC236}">
                <a16:creationId xmlns:a16="http://schemas.microsoft.com/office/drawing/2014/main" id="{AE51D2C3-6148-48EE-AF53-A1103377BC8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638800" y="0"/>
            <a:ext cx="3505200" cy="6856174"/>
          </a:xfrm>
          <a:custGeom>
            <a:avLst/>
            <a:gdLst>
              <a:gd name="connsiteX0" fmla="*/ 1356105 w 4673600"/>
              <a:gd name="connsiteY0" fmla="*/ 0 h 6856174"/>
              <a:gd name="connsiteX1" fmla="*/ 4673600 w 4673600"/>
              <a:gd name="connsiteY1" fmla="*/ 0 h 6856174"/>
              <a:gd name="connsiteX2" fmla="*/ 4673600 w 4673600"/>
              <a:gd name="connsiteY2" fmla="*/ 6856174 h 6856174"/>
              <a:gd name="connsiteX3" fmla="*/ 37221 w 4673600"/>
              <a:gd name="connsiteY3" fmla="*/ 6856174 h 6856174"/>
              <a:gd name="connsiteX4" fmla="*/ 0 w 4673600"/>
              <a:gd name="connsiteY4" fmla="*/ 5926576 h 6856174"/>
              <a:gd name="connsiteX5" fmla="*/ 7383 w 4673600"/>
              <a:gd name="connsiteY5" fmla="*/ 5514106 h 6856174"/>
              <a:gd name="connsiteX6" fmla="*/ 136631 w 4673600"/>
              <a:gd name="connsiteY6" fmla="*/ 3972160 h 6856174"/>
              <a:gd name="connsiteX7" fmla="*/ 398778 w 4673600"/>
              <a:gd name="connsiteY7" fmla="*/ 2447111 h 6856174"/>
              <a:gd name="connsiteX8" fmla="*/ 1356105 w 4673600"/>
              <a:gd name="connsiteY8" fmla="*/ 0 h 6856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73600" h="6856174">
                <a:moveTo>
                  <a:pt x="1356105" y="0"/>
                </a:moveTo>
                <a:lnTo>
                  <a:pt x="4673600" y="0"/>
                </a:lnTo>
                <a:lnTo>
                  <a:pt x="4673600" y="6856174"/>
                </a:lnTo>
                <a:lnTo>
                  <a:pt x="37221" y="6856174"/>
                </a:lnTo>
                <a:cubicBezTo>
                  <a:pt x="12483" y="6546993"/>
                  <a:pt x="0" y="6236746"/>
                  <a:pt x="0" y="5926576"/>
                </a:cubicBezTo>
                <a:cubicBezTo>
                  <a:pt x="0" y="5789035"/>
                  <a:pt x="2436" y="5651571"/>
                  <a:pt x="7383" y="5514106"/>
                </a:cubicBezTo>
                <a:cubicBezTo>
                  <a:pt x="26032" y="4997435"/>
                  <a:pt x="75813" y="4482514"/>
                  <a:pt x="136631" y="3972160"/>
                </a:cubicBezTo>
                <a:cubicBezTo>
                  <a:pt x="197600" y="3459751"/>
                  <a:pt x="282243" y="2949853"/>
                  <a:pt x="398778" y="2447111"/>
                </a:cubicBezTo>
                <a:cubicBezTo>
                  <a:pt x="627587" y="1459589"/>
                  <a:pt x="948802" y="639065"/>
                  <a:pt x="1356105" y="0"/>
                </a:cubicBezTo>
                <a:close/>
              </a:path>
            </a:pathLst>
          </a:custGeom>
          <a:pattFill prst="pct90">
            <a:fgClr>
              <a:schemeClr val="accent2">
                <a:lumMod val="40000"/>
                <a:lumOff val="60000"/>
              </a:schemeClr>
            </a:fgClr>
            <a:bgClr>
              <a:schemeClr val="bg2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nb-NO" dirty="0"/>
              <a:t>Sett inn bilde her</a:t>
            </a:r>
          </a:p>
        </p:txBody>
      </p:sp>
      <p:pic>
        <p:nvPicPr>
          <p:cNvPr id="21" name="Grafikk 20">
            <a:extLst>
              <a:ext uri="{FF2B5EF4-FFF2-40B4-BE49-F238E27FC236}">
                <a16:creationId xmlns:a16="http://schemas.microsoft.com/office/drawing/2014/main" id="{824B3DF8-D11E-4285-6E11-7C9E34217D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0532" y="584200"/>
            <a:ext cx="1594106" cy="497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4356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alternativ mør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C9185E0-A32B-4907-9A3B-B25022E33B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0532" y="2030413"/>
            <a:ext cx="5073533" cy="4135437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CD8ABBB-532B-9649-E75E-641FB4D5E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85ECD-611A-7F40-9E5F-FB3D56360F7C}" type="datetimeFigureOut">
              <a:rPr lang="nb-NO" smtClean="0"/>
              <a:t>14.11.2025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50059FF-1E93-C76F-D471-26659FE59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0505847-7475-05CA-F6D3-463B0FD9C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2A54A-668B-284D-985D-5DB81DB000BA}" type="slidenum">
              <a:rPr lang="nb-NO" smtClean="0"/>
              <a:t>‹#›</a:t>
            </a:fld>
            <a:endParaRPr lang="nb-NO"/>
          </a:p>
        </p:txBody>
      </p:sp>
      <p:sp>
        <p:nvSpPr>
          <p:cNvPr id="19" name="Plassholder for bilde 18">
            <a:extLst>
              <a:ext uri="{FF2B5EF4-FFF2-40B4-BE49-F238E27FC236}">
                <a16:creationId xmlns:a16="http://schemas.microsoft.com/office/drawing/2014/main" id="{AE51D2C3-6148-48EE-AF53-A1103377BC8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638800" y="1826"/>
            <a:ext cx="3505200" cy="6856174"/>
          </a:xfrm>
          <a:custGeom>
            <a:avLst/>
            <a:gdLst>
              <a:gd name="connsiteX0" fmla="*/ 1356105 w 4673600"/>
              <a:gd name="connsiteY0" fmla="*/ 0 h 6856174"/>
              <a:gd name="connsiteX1" fmla="*/ 4673600 w 4673600"/>
              <a:gd name="connsiteY1" fmla="*/ 0 h 6856174"/>
              <a:gd name="connsiteX2" fmla="*/ 4673600 w 4673600"/>
              <a:gd name="connsiteY2" fmla="*/ 6856174 h 6856174"/>
              <a:gd name="connsiteX3" fmla="*/ 37221 w 4673600"/>
              <a:gd name="connsiteY3" fmla="*/ 6856174 h 6856174"/>
              <a:gd name="connsiteX4" fmla="*/ 0 w 4673600"/>
              <a:gd name="connsiteY4" fmla="*/ 5926576 h 6856174"/>
              <a:gd name="connsiteX5" fmla="*/ 7383 w 4673600"/>
              <a:gd name="connsiteY5" fmla="*/ 5514106 h 6856174"/>
              <a:gd name="connsiteX6" fmla="*/ 136631 w 4673600"/>
              <a:gd name="connsiteY6" fmla="*/ 3972160 h 6856174"/>
              <a:gd name="connsiteX7" fmla="*/ 398778 w 4673600"/>
              <a:gd name="connsiteY7" fmla="*/ 2447111 h 6856174"/>
              <a:gd name="connsiteX8" fmla="*/ 1356105 w 4673600"/>
              <a:gd name="connsiteY8" fmla="*/ 0 h 6856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73600" h="6856174">
                <a:moveTo>
                  <a:pt x="1356105" y="0"/>
                </a:moveTo>
                <a:lnTo>
                  <a:pt x="4673600" y="0"/>
                </a:lnTo>
                <a:lnTo>
                  <a:pt x="4673600" y="6856174"/>
                </a:lnTo>
                <a:lnTo>
                  <a:pt x="37221" y="6856174"/>
                </a:lnTo>
                <a:cubicBezTo>
                  <a:pt x="12483" y="6546993"/>
                  <a:pt x="0" y="6236746"/>
                  <a:pt x="0" y="5926576"/>
                </a:cubicBezTo>
                <a:cubicBezTo>
                  <a:pt x="0" y="5789035"/>
                  <a:pt x="2436" y="5651571"/>
                  <a:pt x="7383" y="5514106"/>
                </a:cubicBezTo>
                <a:cubicBezTo>
                  <a:pt x="26032" y="4997435"/>
                  <a:pt x="75813" y="4482514"/>
                  <a:pt x="136631" y="3972160"/>
                </a:cubicBezTo>
                <a:cubicBezTo>
                  <a:pt x="197600" y="3459751"/>
                  <a:pt x="282243" y="2949853"/>
                  <a:pt x="398778" y="2447111"/>
                </a:cubicBezTo>
                <a:cubicBezTo>
                  <a:pt x="627587" y="1459589"/>
                  <a:pt x="948802" y="639065"/>
                  <a:pt x="1356105" y="0"/>
                </a:cubicBezTo>
                <a:close/>
              </a:path>
            </a:pathLst>
          </a:custGeom>
          <a:pattFill prst="pct90">
            <a:fgClr>
              <a:schemeClr val="accent2">
                <a:lumMod val="40000"/>
                <a:lumOff val="60000"/>
              </a:schemeClr>
            </a:fgClr>
            <a:bgClr>
              <a:schemeClr val="bg2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nb-NO" dirty="0"/>
              <a:t>Sett inn bilde her</a:t>
            </a:r>
          </a:p>
        </p:txBody>
      </p:sp>
      <p:pic>
        <p:nvPicPr>
          <p:cNvPr id="21" name="Grafikk 20">
            <a:extLst>
              <a:ext uri="{FF2B5EF4-FFF2-40B4-BE49-F238E27FC236}">
                <a16:creationId xmlns:a16="http://schemas.microsoft.com/office/drawing/2014/main" id="{824B3DF8-D11E-4285-6E11-7C9E34217D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0532" y="584200"/>
            <a:ext cx="1594106" cy="497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2357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med undertittel ly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C9185E0-A32B-4907-9A3B-B25022E33B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0532" y="2030413"/>
            <a:ext cx="5073533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4CA34B5C-A420-3AC8-05B6-D342120855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0532" y="4510088"/>
            <a:ext cx="5073533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CD8ABBB-532B-9649-E75E-641FB4D5E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85ECD-611A-7F40-9E5F-FB3D56360F7C}" type="datetimeFigureOut">
              <a:rPr lang="nb-NO" smtClean="0"/>
              <a:t>14.11.2025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50059FF-1E93-C76F-D471-26659FE59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0505847-7475-05CA-F6D3-463B0FD9C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2A54A-668B-284D-985D-5DB81DB000BA}" type="slidenum">
              <a:rPr lang="nb-NO" smtClean="0"/>
              <a:t>‹#›</a:t>
            </a:fld>
            <a:endParaRPr lang="nb-NO"/>
          </a:p>
        </p:txBody>
      </p:sp>
      <p:pic>
        <p:nvPicPr>
          <p:cNvPr id="21" name="Grafikk 20">
            <a:extLst>
              <a:ext uri="{FF2B5EF4-FFF2-40B4-BE49-F238E27FC236}">
                <a16:creationId xmlns:a16="http://schemas.microsoft.com/office/drawing/2014/main" id="{824B3DF8-D11E-4285-6E11-7C9E34217D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0532" y="584200"/>
            <a:ext cx="1594106" cy="497244"/>
          </a:xfrm>
          <a:prstGeom prst="rect">
            <a:avLst/>
          </a:prstGeom>
        </p:spPr>
      </p:pic>
      <p:sp>
        <p:nvSpPr>
          <p:cNvPr id="10" name="Plassholder for bilde 9">
            <a:extLst>
              <a:ext uri="{FF2B5EF4-FFF2-40B4-BE49-F238E27FC236}">
                <a16:creationId xmlns:a16="http://schemas.microsoft.com/office/drawing/2014/main" id="{A10355E7-27B9-7890-844E-CBDD332DC8B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638800" y="0"/>
            <a:ext cx="3505200" cy="6856174"/>
          </a:xfrm>
          <a:custGeom>
            <a:avLst/>
            <a:gdLst>
              <a:gd name="connsiteX0" fmla="*/ 1356105 w 4673600"/>
              <a:gd name="connsiteY0" fmla="*/ 0 h 6856174"/>
              <a:gd name="connsiteX1" fmla="*/ 4673600 w 4673600"/>
              <a:gd name="connsiteY1" fmla="*/ 0 h 6856174"/>
              <a:gd name="connsiteX2" fmla="*/ 4673600 w 4673600"/>
              <a:gd name="connsiteY2" fmla="*/ 6856174 h 6856174"/>
              <a:gd name="connsiteX3" fmla="*/ 37221 w 4673600"/>
              <a:gd name="connsiteY3" fmla="*/ 6856174 h 6856174"/>
              <a:gd name="connsiteX4" fmla="*/ 0 w 4673600"/>
              <a:gd name="connsiteY4" fmla="*/ 5926576 h 6856174"/>
              <a:gd name="connsiteX5" fmla="*/ 7383 w 4673600"/>
              <a:gd name="connsiteY5" fmla="*/ 5514106 h 6856174"/>
              <a:gd name="connsiteX6" fmla="*/ 136631 w 4673600"/>
              <a:gd name="connsiteY6" fmla="*/ 3972160 h 6856174"/>
              <a:gd name="connsiteX7" fmla="*/ 398778 w 4673600"/>
              <a:gd name="connsiteY7" fmla="*/ 2447111 h 6856174"/>
              <a:gd name="connsiteX8" fmla="*/ 1356105 w 4673600"/>
              <a:gd name="connsiteY8" fmla="*/ 0 h 6856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73600" h="6856174">
                <a:moveTo>
                  <a:pt x="1356105" y="0"/>
                </a:moveTo>
                <a:lnTo>
                  <a:pt x="4673600" y="0"/>
                </a:lnTo>
                <a:lnTo>
                  <a:pt x="4673600" y="6856174"/>
                </a:lnTo>
                <a:lnTo>
                  <a:pt x="37221" y="6856174"/>
                </a:lnTo>
                <a:cubicBezTo>
                  <a:pt x="12483" y="6546993"/>
                  <a:pt x="0" y="6236746"/>
                  <a:pt x="0" y="5926576"/>
                </a:cubicBezTo>
                <a:cubicBezTo>
                  <a:pt x="0" y="5789035"/>
                  <a:pt x="2436" y="5651571"/>
                  <a:pt x="7383" y="5514106"/>
                </a:cubicBezTo>
                <a:cubicBezTo>
                  <a:pt x="26032" y="4997435"/>
                  <a:pt x="75813" y="4482514"/>
                  <a:pt x="136631" y="3972160"/>
                </a:cubicBezTo>
                <a:cubicBezTo>
                  <a:pt x="197600" y="3459751"/>
                  <a:pt x="282243" y="2949853"/>
                  <a:pt x="398778" y="2447111"/>
                </a:cubicBezTo>
                <a:cubicBezTo>
                  <a:pt x="627587" y="1459589"/>
                  <a:pt x="948802" y="639065"/>
                  <a:pt x="1356105" y="0"/>
                </a:cubicBezTo>
                <a:close/>
              </a:path>
            </a:pathLst>
          </a:custGeom>
          <a:pattFill prst="pct90">
            <a:fgClr>
              <a:schemeClr val="accent2">
                <a:lumMod val="40000"/>
                <a:lumOff val="60000"/>
              </a:schemeClr>
            </a:fgClr>
            <a:bgClr>
              <a:schemeClr val="bg2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nb-NO" dirty="0"/>
              <a:t>Sett inn bilde her</a:t>
            </a:r>
          </a:p>
        </p:txBody>
      </p:sp>
    </p:spTree>
    <p:extLst>
      <p:ext uri="{BB962C8B-B14F-4D97-AF65-F5344CB8AC3E}">
        <p14:creationId xmlns:p14="http://schemas.microsoft.com/office/powerpoint/2010/main" val="41475358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med undertittel mør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C9185E0-A32B-4907-9A3B-B25022E33B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0532" y="2030413"/>
            <a:ext cx="5073533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4CA34B5C-A420-3AC8-05B6-D342120855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0532" y="4510088"/>
            <a:ext cx="5073533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CD8ABBB-532B-9649-E75E-641FB4D5E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85ECD-611A-7F40-9E5F-FB3D56360F7C}" type="datetimeFigureOut">
              <a:rPr lang="nb-NO" smtClean="0"/>
              <a:t>14.11.2025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50059FF-1E93-C76F-D471-26659FE59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0505847-7475-05CA-F6D3-463B0FD9C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2A54A-668B-284D-985D-5DB81DB000BA}" type="slidenum">
              <a:rPr lang="nb-NO" smtClean="0"/>
              <a:t>‹#›</a:t>
            </a:fld>
            <a:endParaRPr lang="nb-NO"/>
          </a:p>
        </p:txBody>
      </p:sp>
      <p:pic>
        <p:nvPicPr>
          <p:cNvPr id="21" name="Grafikk 20">
            <a:extLst>
              <a:ext uri="{FF2B5EF4-FFF2-40B4-BE49-F238E27FC236}">
                <a16:creationId xmlns:a16="http://schemas.microsoft.com/office/drawing/2014/main" id="{824B3DF8-D11E-4285-6E11-7C9E34217D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0532" y="584200"/>
            <a:ext cx="1594106" cy="497244"/>
          </a:xfrm>
          <a:prstGeom prst="rect">
            <a:avLst/>
          </a:prstGeom>
        </p:spPr>
      </p:pic>
      <p:sp>
        <p:nvSpPr>
          <p:cNvPr id="12" name="Plassholder for bilde 11">
            <a:extLst>
              <a:ext uri="{FF2B5EF4-FFF2-40B4-BE49-F238E27FC236}">
                <a16:creationId xmlns:a16="http://schemas.microsoft.com/office/drawing/2014/main" id="{092D85D7-26DF-0B63-BE40-D83F2BE86A6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638800" y="1826"/>
            <a:ext cx="3505200" cy="6856174"/>
          </a:xfrm>
          <a:custGeom>
            <a:avLst/>
            <a:gdLst>
              <a:gd name="connsiteX0" fmla="*/ 1356105 w 4673600"/>
              <a:gd name="connsiteY0" fmla="*/ 0 h 6856174"/>
              <a:gd name="connsiteX1" fmla="*/ 4673600 w 4673600"/>
              <a:gd name="connsiteY1" fmla="*/ 0 h 6856174"/>
              <a:gd name="connsiteX2" fmla="*/ 4673600 w 4673600"/>
              <a:gd name="connsiteY2" fmla="*/ 6856174 h 6856174"/>
              <a:gd name="connsiteX3" fmla="*/ 37221 w 4673600"/>
              <a:gd name="connsiteY3" fmla="*/ 6856174 h 6856174"/>
              <a:gd name="connsiteX4" fmla="*/ 0 w 4673600"/>
              <a:gd name="connsiteY4" fmla="*/ 5926576 h 6856174"/>
              <a:gd name="connsiteX5" fmla="*/ 7383 w 4673600"/>
              <a:gd name="connsiteY5" fmla="*/ 5514106 h 6856174"/>
              <a:gd name="connsiteX6" fmla="*/ 136631 w 4673600"/>
              <a:gd name="connsiteY6" fmla="*/ 3972160 h 6856174"/>
              <a:gd name="connsiteX7" fmla="*/ 398778 w 4673600"/>
              <a:gd name="connsiteY7" fmla="*/ 2447111 h 6856174"/>
              <a:gd name="connsiteX8" fmla="*/ 1356105 w 4673600"/>
              <a:gd name="connsiteY8" fmla="*/ 0 h 6856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73600" h="6856174">
                <a:moveTo>
                  <a:pt x="1356105" y="0"/>
                </a:moveTo>
                <a:lnTo>
                  <a:pt x="4673600" y="0"/>
                </a:lnTo>
                <a:lnTo>
                  <a:pt x="4673600" y="6856174"/>
                </a:lnTo>
                <a:lnTo>
                  <a:pt x="37221" y="6856174"/>
                </a:lnTo>
                <a:cubicBezTo>
                  <a:pt x="12483" y="6546993"/>
                  <a:pt x="0" y="6236746"/>
                  <a:pt x="0" y="5926576"/>
                </a:cubicBezTo>
                <a:cubicBezTo>
                  <a:pt x="0" y="5789035"/>
                  <a:pt x="2436" y="5651571"/>
                  <a:pt x="7383" y="5514106"/>
                </a:cubicBezTo>
                <a:cubicBezTo>
                  <a:pt x="26032" y="4997435"/>
                  <a:pt x="75813" y="4482514"/>
                  <a:pt x="136631" y="3972160"/>
                </a:cubicBezTo>
                <a:cubicBezTo>
                  <a:pt x="197600" y="3459751"/>
                  <a:pt x="282243" y="2949853"/>
                  <a:pt x="398778" y="2447111"/>
                </a:cubicBezTo>
                <a:cubicBezTo>
                  <a:pt x="627587" y="1459589"/>
                  <a:pt x="948802" y="639065"/>
                  <a:pt x="1356105" y="0"/>
                </a:cubicBezTo>
                <a:close/>
              </a:path>
            </a:pathLst>
          </a:custGeom>
          <a:pattFill prst="pct90">
            <a:fgClr>
              <a:schemeClr val="accent2">
                <a:lumMod val="40000"/>
                <a:lumOff val="60000"/>
              </a:schemeClr>
            </a:fgClr>
            <a:bgClr>
              <a:schemeClr val="bg2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nb-NO" dirty="0"/>
              <a:t>Sett inn bilde her</a:t>
            </a:r>
          </a:p>
        </p:txBody>
      </p:sp>
    </p:spTree>
    <p:extLst>
      <p:ext uri="{BB962C8B-B14F-4D97-AF65-F5344CB8AC3E}">
        <p14:creationId xmlns:p14="http://schemas.microsoft.com/office/powerpoint/2010/main" val="10670404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0E88B48-C5EA-2085-8E30-C5FFE23EE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532" y="591617"/>
            <a:ext cx="7531655" cy="839211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D61D5E4-4071-DA78-34B0-F5DE5461EE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3FB9F5C3-09B7-E3F0-9942-F99AF0AA6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85ECD-611A-7F40-9E5F-FB3D56360F7C}" type="datetimeFigureOut">
              <a:rPr lang="nb-NO" smtClean="0"/>
              <a:pPr/>
              <a:t>14.11.2025</a:t>
            </a:fld>
            <a:endParaRPr lang="nb-NO" dirty="0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1A06EA5B-7BBD-27E0-408F-67A7E7420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3A383960-B8AD-20CD-C63B-935E83226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2A54A-668B-284D-985D-5DB81DB000BA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05515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8753A823-8725-78E6-DC9A-685243682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532" y="591617"/>
            <a:ext cx="7531655" cy="8392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A9512460-BDE5-6B5F-0989-9965EC1720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0532" y="1825625"/>
            <a:ext cx="826293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5B41EBE-6BC3-ECEB-771C-1B51561564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14787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3CC85ECD-611A-7F40-9E5F-FB3D56360F7C}" type="datetimeFigureOut">
              <a:rPr lang="nb-NO" smtClean="0"/>
              <a:pPr/>
              <a:t>14.11.2025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C6326AB-9E56-CBEE-B642-FF6E410F7B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9656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20152C1-72C4-3A86-2BD1-F8E9401B1B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91189" y="6356351"/>
            <a:ext cx="483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8982A54A-668B-284D-985D-5DB81DB000BA}" type="slidenum">
              <a:rPr lang="nb-NO" smtClean="0"/>
              <a:pPr/>
              <a:t>‹#›</a:t>
            </a:fld>
            <a:endParaRPr lang="nb-NO" dirty="0"/>
          </a:p>
        </p:txBody>
      </p:sp>
      <p:grpSp>
        <p:nvGrpSpPr>
          <p:cNvPr id="18" name="Gruppe 17">
            <a:extLst>
              <a:ext uri="{FF2B5EF4-FFF2-40B4-BE49-F238E27FC236}">
                <a16:creationId xmlns:a16="http://schemas.microsoft.com/office/drawing/2014/main" id="{98DEE479-3ECE-E2C7-26C1-54BB6240977C}"/>
              </a:ext>
            </a:extLst>
          </p:cNvPr>
          <p:cNvGrpSpPr/>
          <p:nvPr userDrawn="1"/>
        </p:nvGrpSpPr>
        <p:grpSpPr>
          <a:xfrm>
            <a:off x="8146226" y="584200"/>
            <a:ext cx="557243" cy="815426"/>
            <a:chOff x="11014243" y="428598"/>
            <a:chExt cx="742990" cy="815426"/>
          </a:xfrm>
          <a:solidFill>
            <a:schemeClr val="tx2"/>
          </a:solidFill>
        </p:grpSpPr>
        <p:sp>
          <p:nvSpPr>
            <p:cNvPr id="15" name="Friform 14">
              <a:extLst>
                <a:ext uri="{FF2B5EF4-FFF2-40B4-BE49-F238E27FC236}">
                  <a16:creationId xmlns:a16="http://schemas.microsoft.com/office/drawing/2014/main" id="{5E9ACE94-151F-67D4-F70D-09CEFFD3B2D4}"/>
                </a:ext>
              </a:extLst>
            </p:cNvPr>
            <p:cNvSpPr/>
            <p:nvPr/>
          </p:nvSpPr>
          <p:spPr>
            <a:xfrm>
              <a:off x="11239660" y="591616"/>
              <a:ext cx="366067" cy="509598"/>
            </a:xfrm>
            <a:custGeom>
              <a:avLst/>
              <a:gdLst>
                <a:gd name="connsiteX0" fmla="*/ 45060 w 366067"/>
                <a:gd name="connsiteY0" fmla="*/ 370280 h 509598"/>
                <a:gd name="connsiteX1" fmla="*/ 189751 w 366067"/>
                <a:gd name="connsiteY1" fmla="*/ 454825 h 509598"/>
                <a:gd name="connsiteX2" fmla="*/ 303536 w 366067"/>
                <a:gd name="connsiteY2" fmla="*/ 377210 h 509598"/>
                <a:gd name="connsiteX3" fmla="*/ 180297 w 366067"/>
                <a:gd name="connsiteY3" fmla="*/ 279913 h 509598"/>
                <a:gd name="connsiteX4" fmla="*/ 18522 w 366067"/>
                <a:gd name="connsiteY4" fmla="*/ 131946 h 509598"/>
                <a:gd name="connsiteX5" fmla="*/ 179910 w 366067"/>
                <a:gd name="connsiteY5" fmla="*/ 0 h 509598"/>
                <a:gd name="connsiteX6" fmla="*/ 352577 w 366067"/>
                <a:gd name="connsiteY6" fmla="*/ 94413 h 509598"/>
                <a:gd name="connsiteX7" fmla="*/ 305692 w 366067"/>
                <a:gd name="connsiteY7" fmla="*/ 128675 h 509598"/>
                <a:gd name="connsiteX8" fmla="*/ 179910 w 366067"/>
                <a:gd name="connsiteY8" fmla="*/ 55051 h 509598"/>
                <a:gd name="connsiteX9" fmla="*/ 81054 w 366067"/>
                <a:gd name="connsiteY9" fmla="*/ 131225 h 509598"/>
                <a:gd name="connsiteX10" fmla="*/ 199206 w 366067"/>
                <a:gd name="connsiteY10" fmla="*/ 221979 h 509598"/>
                <a:gd name="connsiteX11" fmla="*/ 366068 w 366067"/>
                <a:gd name="connsiteY11" fmla="*/ 376544 h 509598"/>
                <a:gd name="connsiteX12" fmla="*/ 189751 w 366067"/>
                <a:gd name="connsiteY12" fmla="*/ 509599 h 509598"/>
                <a:gd name="connsiteX13" fmla="*/ 0 w 366067"/>
                <a:gd name="connsiteY13" fmla="*/ 402823 h 509598"/>
                <a:gd name="connsiteX14" fmla="*/ 45060 w 366067"/>
                <a:gd name="connsiteY14" fmla="*/ 370391 h 509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66067" h="509598">
                  <a:moveTo>
                    <a:pt x="45060" y="370280"/>
                  </a:moveTo>
                  <a:cubicBezTo>
                    <a:pt x="70493" y="416184"/>
                    <a:pt x="117047" y="454825"/>
                    <a:pt x="189751" y="454825"/>
                  </a:cubicBezTo>
                  <a:cubicBezTo>
                    <a:pt x="256264" y="454825"/>
                    <a:pt x="303536" y="423113"/>
                    <a:pt x="303536" y="377210"/>
                  </a:cubicBezTo>
                  <a:cubicBezTo>
                    <a:pt x="303536" y="328367"/>
                    <a:pt x="262456" y="307578"/>
                    <a:pt x="180297" y="279913"/>
                  </a:cubicBezTo>
                  <a:cubicBezTo>
                    <a:pt x="88683" y="248923"/>
                    <a:pt x="18522" y="215770"/>
                    <a:pt x="18522" y="131946"/>
                  </a:cubicBezTo>
                  <a:cubicBezTo>
                    <a:pt x="18522" y="43742"/>
                    <a:pt x="102119" y="0"/>
                    <a:pt x="179910" y="0"/>
                  </a:cubicBezTo>
                  <a:cubicBezTo>
                    <a:pt x="275117" y="0"/>
                    <a:pt x="328582" y="53554"/>
                    <a:pt x="352577" y="94413"/>
                  </a:cubicBezTo>
                  <a:lnTo>
                    <a:pt x="305692" y="128675"/>
                  </a:lnTo>
                  <a:cubicBezTo>
                    <a:pt x="287170" y="99126"/>
                    <a:pt x="248247" y="55051"/>
                    <a:pt x="179910" y="55051"/>
                  </a:cubicBezTo>
                  <a:cubicBezTo>
                    <a:pt x="128270" y="55051"/>
                    <a:pt x="81054" y="80553"/>
                    <a:pt x="81054" y="131225"/>
                  </a:cubicBezTo>
                  <a:cubicBezTo>
                    <a:pt x="81054" y="181897"/>
                    <a:pt x="124289" y="196477"/>
                    <a:pt x="199206" y="221979"/>
                  </a:cubicBezTo>
                  <a:cubicBezTo>
                    <a:pt x="291870" y="253691"/>
                    <a:pt x="366068" y="286843"/>
                    <a:pt x="366068" y="376544"/>
                  </a:cubicBezTo>
                  <a:cubicBezTo>
                    <a:pt x="366068" y="454159"/>
                    <a:pt x="291538" y="509599"/>
                    <a:pt x="189751" y="509599"/>
                  </a:cubicBezTo>
                  <a:cubicBezTo>
                    <a:pt x="95263" y="509599"/>
                    <a:pt x="27644" y="461477"/>
                    <a:pt x="0" y="402823"/>
                  </a:cubicBezTo>
                  <a:lnTo>
                    <a:pt x="45060" y="370391"/>
                  </a:lnTo>
                  <a:close/>
                </a:path>
              </a:pathLst>
            </a:custGeom>
            <a:grpFill/>
            <a:ln w="54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 sz="1800">
                <a:solidFill>
                  <a:schemeClr val="tx2"/>
                </a:solidFill>
              </a:endParaRPr>
            </a:p>
          </p:txBody>
        </p:sp>
        <p:sp>
          <p:nvSpPr>
            <p:cNvPr id="16" name="Friform 15">
              <a:extLst>
                <a:ext uri="{FF2B5EF4-FFF2-40B4-BE49-F238E27FC236}">
                  <a16:creationId xmlns:a16="http://schemas.microsoft.com/office/drawing/2014/main" id="{E9069C5B-E909-8D26-FBCA-D6ECCF404536}"/>
                </a:ext>
              </a:extLst>
            </p:cNvPr>
            <p:cNvSpPr/>
            <p:nvPr/>
          </p:nvSpPr>
          <p:spPr>
            <a:xfrm>
              <a:off x="11014243" y="428598"/>
              <a:ext cx="742990" cy="815426"/>
            </a:xfrm>
            <a:custGeom>
              <a:avLst/>
              <a:gdLst>
                <a:gd name="connsiteX0" fmla="*/ 557648 w 742990"/>
                <a:gd name="connsiteY0" fmla="*/ 780835 h 815426"/>
                <a:gd name="connsiteX1" fmla="*/ 243718 w 742990"/>
                <a:gd name="connsiteY1" fmla="*/ 32403 h 815426"/>
                <a:gd name="connsiteX2" fmla="*/ 741318 w 742990"/>
                <a:gd name="connsiteY2" fmla="*/ 187800 h 815426"/>
                <a:gd name="connsiteX3" fmla="*/ 737061 w 742990"/>
                <a:gd name="connsiteY3" fmla="*/ 204321 h 815426"/>
                <a:gd name="connsiteX4" fmla="*/ 721524 w 742990"/>
                <a:gd name="connsiteY4" fmla="*/ 201438 h 815426"/>
                <a:gd name="connsiteX5" fmla="*/ 192410 w 742990"/>
                <a:gd name="connsiteY5" fmla="*/ 149824 h 815426"/>
                <a:gd name="connsiteX6" fmla="*/ 548747 w 742990"/>
                <a:gd name="connsiteY6" fmla="*/ 757495 h 815426"/>
                <a:gd name="connsiteX7" fmla="*/ 557648 w 742990"/>
                <a:gd name="connsiteY7" fmla="*/ 780835 h 815426"/>
                <a:gd name="connsiteX8" fmla="*/ 557648 w 742990"/>
                <a:gd name="connsiteY8" fmla="*/ 780835 h 815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2990" h="815426">
                  <a:moveTo>
                    <a:pt x="557648" y="780835"/>
                  </a:moveTo>
                  <a:cubicBezTo>
                    <a:pt x="60159" y="979862"/>
                    <a:pt x="-237019" y="265249"/>
                    <a:pt x="243718" y="32403"/>
                  </a:cubicBezTo>
                  <a:cubicBezTo>
                    <a:pt x="419260" y="-44214"/>
                    <a:pt x="646497" y="17989"/>
                    <a:pt x="741318" y="187800"/>
                  </a:cubicBezTo>
                  <a:cubicBezTo>
                    <a:pt x="744690" y="193566"/>
                    <a:pt x="742811" y="200939"/>
                    <a:pt x="737061" y="204321"/>
                  </a:cubicBezTo>
                  <a:cubicBezTo>
                    <a:pt x="731863" y="207425"/>
                    <a:pt x="725174" y="205984"/>
                    <a:pt x="721524" y="201438"/>
                  </a:cubicBezTo>
                  <a:cubicBezTo>
                    <a:pt x="593918" y="36672"/>
                    <a:pt x="343293" y="11558"/>
                    <a:pt x="192410" y="149824"/>
                  </a:cubicBezTo>
                  <a:cubicBezTo>
                    <a:pt x="-97802" y="409336"/>
                    <a:pt x="180854" y="870924"/>
                    <a:pt x="548747" y="757495"/>
                  </a:cubicBezTo>
                  <a:cubicBezTo>
                    <a:pt x="563177" y="752450"/>
                    <a:pt x="571470" y="774903"/>
                    <a:pt x="557648" y="780835"/>
                  </a:cubicBezTo>
                  <a:lnTo>
                    <a:pt x="557648" y="780835"/>
                  </a:lnTo>
                  <a:close/>
                </a:path>
              </a:pathLst>
            </a:custGeom>
            <a:grpFill/>
            <a:ln w="54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 sz="1800">
                <a:solidFill>
                  <a:schemeClr val="tx2"/>
                </a:solidFill>
              </a:endParaRPr>
            </a:p>
          </p:txBody>
        </p:sp>
        <p:sp>
          <p:nvSpPr>
            <p:cNvPr id="17" name="Friform 16">
              <a:extLst>
                <a:ext uri="{FF2B5EF4-FFF2-40B4-BE49-F238E27FC236}">
                  <a16:creationId xmlns:a16="http://schemas.microsoft.com/office/drawing/2014/main" id="{18717132-505D-297A-C9B2-AB0C60A4CC74}"/>
                </a:ext>
              </a:extLst>
            </p:cNvPr>
            <p:cNvSpPr/>
            <p:nvPr/>
          </p:nvSpPr>
          <p:spPr>
            <a:xfrm>
              <a:off x="11638791" y="1124943"/>
              <a:ext cx="45779" cy="45903"/>
            </a:xfrm>
            <a:custGeom>
              <a:avLst/>
              <a:gdLst>
                <a:gd name="connsiteX0" fmla="*/ 45779 w 45779"/>
                <a:gd name="connsiteY0" fmla="*/ 22952 h 45903"/>
                <a:gd name="connsiteX1" fmla="*/ 22890 w 45779"/>
                <a:gd name="connsiteY1" fmla="*/ 45904 h 45903"/>
                <a:gd name="connsiteX2" fmla="*/ 0 w 45779"/>
                <a:gd name="connsiteY2" fmla="*/ 22952 h 45903"/>
                <a:gd name="connsiteX3" fmla="*/ 22890 w 45779"/>
                <a:gd name="connsiteY3" fmla="*/ 0 h 45903"/>
                <a:gd name="connsiteX4" fmla="*/ 45779 w 45779"/>
                <a:gd name="connsiteY4" fmla="*/ 22952 h 45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779" h="45903">
                  <a:moveTo>
                    <a:pt x="45779" y="22952"/>
                  </a:moveTo>
                  <a:cubicBezTo>
                    <a:pt x="45779" y="35628"/>
                    <a:pt x="35531" y="45904"/>
                    <a:pt x="22890" y="45904"/>
                  </a:cubicBezTo>
                  <a:cubicBezTo>
                    <a:pt x="10248" y="45904"/>
                    <a:pt x="0" y="35628"/>
                    <a:pt x="0" y="22952"/>
                  </a:cubicBezTo>
                  <a:cubicBezTo>
                    <a:pt x="0" y="10276"/>
                    <a:pt x="10248" y="0"/>
                    <a:pt x="22890" y="0"/>
                  </a:cubicBezTo>
                  <a:cubicBezTo>
                    <a:pt x="35531" y="0"/>
                    <a:pt x="45779" y="10276"/>
                    <a:pt x="45779" y="22952"/>
                  </a:cubicBezTo>
                  <a:close/>
                </a:path>
              </a:pathLst>
            </a:custGeom>
            <a:grpFill/>
            <a:ln w="54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 sz="180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00241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67" r:id="rId3"/>
    <p:sldLayoutId id="2147483668" r:id="rId4"/>
    <p:sldLayoutId id="2147483664" r:id="rId5"/>
    <p:sldLayoutId id="2147483665" r:id="rId6"/>
    <p:sldLayoutId id="2147483662" r:id="rId7"/>
    <p:sldLayoutId id="2147483663" r:id="rId8"/>
    <p:sldLayoutId id="2147483650" r:id="rId9"/>
    <p:sldLayoutId id="2147483652" r:id="rId10"/>
    <p:sldLayoutId id="2147483660" r:id="rId11"/>
    <p:sldLayoutId id="2147483653" r:id="rId12"/>
    <p:sldLayoutId id="2147483661" r:id="rId13"/>
    <p:sldLayoutId id="2147483669" r:id="rId14"/>
    <p:sldLayoutId id="2147483654" r:id="rId15"/>
    <p:sldLayoutId id="2147483670" r:id="rId16"/>
    <p:sldLayoutId id="2147483651" r:id="rId17"/>
    <p:sldLayoutId id="2147483674" r:id="rId18"/>
    <p:sldLayoutId id="2147483656" r:id="rId19"/>
    <p:sldLayoutId id="2147483672" r:id="rId20"/>
    <p:sldLayoutId id="2147483673" r:id="rId21"/>
    <p:sldLayoutId id="2147483657" r:id="rId22"/>
    <p:sldLayoutId id="2147483671" r:id="rId23"/>
    <p:sldLayoutId id="2147483692" r:id="rId24"/>
    <p:sldLayoutId id="2147483693" r:id="rId25"/>
    <p:sldLayoutId id="2147483690" r:id="rId26"/>
    <p:sldLayoutId id="2147483691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55" r:id="rId33"/>
    <p:sldLayoutId id="2147483680" r:id="rId34"/>
    <p:sldLayoutId id="2147483681" r:id="rId35"/>
    <p:sldLayoutId id="2147483682" r:id="rId36"/>
    <p:sldLayoutId id="2147483683" r:id="rId37"/>
    <p:sldLayoutId id="2147483684" r:id="rId38"/>
    <p:sldLayoutId id="2147483687" r:id="rId39"/>
    <p:sldLayoutId id="2147483686" r:id="rId40"/>
    <p:sldLayoutId id="2147483688" r:id="rId41"/>
    <p:sldLayoutId id="2147483689" r:id="rId42"/>
    <p:sldLayoutId id="2147483658" r:id="rId43"/>
    <p:sldLayoutId id="2147483659" r:id="rId4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55600" indent="-355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tabLst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712788" indent="-34925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tabLst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069975" indent="-369888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tabLst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427163" indent="-371475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tabLst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784350" indent="-371475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tabLst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68" userDrawn="1">
          <p15:clr>
            <a:srgbClr val="F26B43"/>
          </p15:clr>
        </p15:guide>
        <p15:guide id="2" pos="278" userDrawn="1">
          <p15:clr>
            <a:srgbClr val="F26B43"/>
          </p15:clr>
        </p15:guide>
        <p15:guide id="3" orient="horz" pos="3884" userDrawn="1">
          <p15:clr>
            <a:srgbClr val="F26B43"/>
          </p15:clr>
        </p15:guide>
        <p15:guide id="4" pos="548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hyperlink" Target="https://www.youtube.com/watch?v=qW5uwqZzVBE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q=Jigsaw+Planet&amp;sca_esv=2286498253ea9ec4&amp;source=hp&amp;ei=wLsTaeSpN9ubwPAP4YSw4AE&amp;iflsig=AOw8s4IAAAAAaRPJ0GGZthtGboDTR2e-jocdj5kNYaWz&amp;ved=2ahUKEwjNo_qFluuQAxXVGRAIHaWlA8AQgK4QegQIAxAH&amp;uact=5&amp;oq=gode+apper+for+puslespill+p%C3%A5+nett&amp;gs_lp=Egdnd3Mtd2l6IiJnb2RlIGFwcGVyIGZvciBwdXNsZXNwaWxsIHDDpSBuZXR0MhoQABiABBi0AhjUAxjlAhi3AxiKBRjqAhiKAzIaEAAYgAQYtAIY1AMY5QIYtwMYigUY6gIYigMyGhAAGIAEGLQCGNQDGOUCGLcDGIoFGOoCGIoDMhoQABiABBi0AhjUAxjlAhi3AxiKBRjqAhiKAzIaEAAYgAQYtAIY1AMY5QIYtwMYigUY6gIYigMyGhAAGIAEGLQCGNQDGOUCGLcDGIoFGOoCGIoDMhoQABiABBi0AhjUAxjlAhi3AxiKBRjqAhiKAzIXEAAYgAQYtAIY5QIYtwMYigUY6gIYigMyFxAAGIAEGLQCGOUCGLcDGIoFGOoCGIoDMhcQABiABBi0AhjlAhi3AxiKBRjqAhiKA0iJFFAAWABwAHgAkAEAmAFGoAFGqgEBMbgBA8gBAJgCAaACTKgCCpgDTPEFWCaqA4HRElKSBwExoAfpBrIHATG4B0zCBwMyLTHIBwQ&amp;sclient=gws-wiz&amp;mstk=AUtExfDBafUNpffW1Ap8fnJxD9OaaEBGZbOeOo4E3gigUPjOr0MdqoeL1LZmJECAJZ3NTcreOpYbxNEmvNxMaZokdYJzw92D2FoHblv0z6Wyy3Tz4oeG1rZY7Jy2j7_eEnctf4s&amp;csui=3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hyperlink" Target="https://www.google.com/search?q=Jigsaw+Puzzle+Of+The+Day&amp;sca_esv=2286498253ea9ec4&amp;source=hp&amp;ei=wLsTaeSpN9ubwPAP4YSw4AE&amp;iflsig=AOw8s4IAAAAAaRPJ0GGZthtGboDTR2e-jocdj5kNYaWz&amp;ved=2ahUKEwjNo_qFluuQAxXVGRAIHaWlA8AQgK4QegQIAxAJ&amp;uact=5&amp;oq=gode+apper+for+puslespill+p%C3%A5+nett&amp;gs_lp=Egdnd3Mtd2l6IiJnb2RlIGFwcGVyIGZvciBwdXNsZXNwaWxsIHDDpSBuZXR0MhoQABiABBi0AhjUAxjlAhi3AxiKBRjqAhiKAzIaEAAYgAQYtAIY1AMY5QIYtwMYigUY6gIYigMyGhAAGIAEGLQCGNQDGOUCGLcDGIoFGOoCGIoDMhoQABiABBi0AhjUAxjlAhi3AxiKBRjqAhiKAzIaEAAYgAQYtAIY1AMY5QIYtwMYigUY6gIYigMyGhAAGIAEGLQCGNQDGOUCGLcDGIoFGOoCGIoDMhoQABiABBi0AhjUAxjlAhi3AxiKBRjqAhiKAzIXEAAYgAQYtAIY5QIYtwMYigUY6gIYigMyFxAAGIAEGLQCGOUCGLcDGIoFGOoCGIoDMhcQABiABBi0AhjlAhi3AxiKBRjqAhiKA0iJFFAAWABwAHgAkAEAmAFGoAFGqgEBMbgBA8gBAJgCAaACTKgCCpgDTPEFWCaqA4HRElKSBwExoAfpBrIHATG4B0zCBwMyLTHIBwQ&amp;sclient=gws-wiz&amp;mstk=AUtExfDBafUNpffW1Ap8fnJxD9OaaEBGZbOeOo4E3gigUPjOr0MdqoeL1LZmJECAJZ3NTcreOpYbxNEmvNxMaZokdYJzw92D2FoHblv0z6Wyy3Tz4oeG1rZY7Jy2j7_eEnctf4s&amp;csui=3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4DD0EE-8E66-843C-85CB-8B30B2F53E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D991204-707C-7D1C-5F49-6421A2DBB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4548" y="490298"/>
            <a:ext cx="6784727" cy="2942456"/>
          </a:xfrm>
        </p:spPr>
        <p:txBody>
          <a:bodyPr anchor="t">
            <a:normAutofit fontScale="90000"/>
          </a:bodyPr>
          <a:lstStyle/>
          <a:p>
            <a:pPr algn="ctr"/>
            <a:r>
              <a:rPr lang="nb-NO" dirty="0"/>
              <a:t>Juleavslutning</a:t>
            </a:r>
            <a:br>
              <a:rPr lang="nb-NO" dirty="0"/>
            </a:br>
            <a:r>
              <a:rPr lang="nb-NO" dirty="0"/>
              <a:t>11. desember </a:t>
            </a:r>
            <a:r>
              <a:rPr lang="nb-NO" dirty="0" err="1"/>
              <a:t>kl</a:t>
            </a:r>
            <a:r>
              <a:rPr lang="nb-NO" dirty="0"/>
              <a:t> 1300-1600</a:t>
            </a:r>
            <a:br>
              <a:rPr lang="nb-NO" dirty="0"/>
            </a:br>
            <a:br>
              <a:rPr lang="nb-NO" dirty="0"/>
            </a:br>
            <a:r>
              <a:rPr lang="nb-NO" sz="3100" dirty="0"/>
              <a:t>Juletallerken, kake og kaffe</a:t>
            </a:r>
            <a:br>
              <a:rPr lang="nb-NO" sz="3100" dirty="0"/>
            </a:br>
            <a:r>
              <a:rPr lang="nb-NO" sz="3100" dirty="0"/>
              <a:t>Allsang</a:t>
            </a:r>
            <a:br>
              <a:rPr lang="nb-NO" sz="3100" dirty="0"/>
            </a:br>
            <a:r>
              <a:rPr lang="nb-NO" sz="3100" dirty="0"/>
              <a:t>Spotify</a:t>
            </a:r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77842CA7-BCEA-7CAB-B456-F85B75FBEC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58597">
            <a:off x="7857401" y="4069064"/>
            <a:ext cx="917720" cy="1233039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9E69C49F-BE01-E060-357A-DB11EB7D8E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660" y="5583551"/>
            <a:ext cx="8350679" cy="1281937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C8C02538-DCE0-6ABA-8683-9F853EED9F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127629">
            <a:off x="396660" y="927500"/>
            <a:ext cx="1104957" cy="1663786"/>
          </a:xfrm>
          <a:prstGeom prst="rect">
            <a:avLst/>
          </a:prstGeom>
        </p:spPr>
      </p:pic>
      <p:sp>
        <p:nvSpPr>
          <p:cNvPr id="9" name="TekstSylinder 8">
            <a:extLst>
              <a:ext uri="{FF2B5EF4-FFF2-40B4-BE49-F238E27FC236}">
                <a16:creationId xmlns:a16="http://schemas.microsoft.com/office/drawing/2014/main" id="{D6056068-C6C7-FB3B-25B3-F94A7C5DA567}"/>
              </a:ext>
            </a:extLst>
          </p:cNvPr>
          <p:cNvSpPr txBox="1"/>
          <p:nvPr/>
        </p:nvSpPr>
        <p:spPr>
          <a:xfrm>
            <a:off x="734519" y="3600492"/>
            <a:ext cx="314793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Påmelding</a:t>
            </a:r>
          </a:p>
          <a:p>
            <a:pPr marL="285750" indent="-285750">
              <a:buFontTx/>
              <a:buChar char="-"/>
            </a:pPr>
            <a:r>
              <a:rPr lang="nb-NO" sz="28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Lenke i e-post</a:t>
            </a:r>
          </a:p>
          <a:p>
            <a:pPr marL="285750" indent="-285750">
              <a:buFontTx/>
              <a:buChar char="-"/>
            </a:pPr>
            <a:r>
              <a:rPr lang="nb-NO" sz="28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Svar på e-post</a:t>
            </a:r>
          </a:p>
          <a:p>
            <a:pPr marL="285750" indent="-285750">
              <a:buFontTx/>
              <a:buChar char="-"/>
            </a:pPr>
            <a:r>
              <a:rPr lang="nb-NO" sz="28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Eller her og nå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8D2EDC42-76E4-8AF1-3B44-6A4AA1561548}"/>
              </a:ext>
            </a:extLst>
          </p:cNvPr>
          <p:cNvSpPr txBox="1"/>
          <p:nvPr/>
        </p:nvSpPr>
        <p:spPr>
          <a:xfrm>
            <a:off x="4124784" y="4037703"/>
            <a:ext cx="341526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Egenandel kr 100</a:t>
            </a:r>
          </a:p>
          <a:p>
            <a:pPr marL="285750" indent="-285750">
              <a:buFontTx/>
              <a:buChar char="-"/>
            </a:pPr>
            <a:r>
              <a:rPr lang="nb-NO" sz="28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Betales på Vipps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nb-NO" sz="28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949599</a:t>
            </a:r>
          </a:p>
        </p:txBody>
      </p:sp>
    </p:spTree>
    <p:extLst>
      <p:ext uri="{BB962C8B-B14F-4D97-AF65-F5344CB8AC3E}">
        <p14:creationId xmlns:p14="http://schemas.microsoft.com/office/powerpoint/2010/main" val="3394431007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32B1D2-8DE2-D216-40D1-FA90EC7773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ssholder for innhold 3">
            <a:extLst>
              <a:ext uri="{FF2B5EF4-FFF2-40B4-BE49-F238E27FC236}">
                <a16:creationId xmlns:a16="http://schemas.microsoft.com/office/drawing/2014/main" id="{291ACFD7-9EC0-CCE0-59DF-7BED0D5DD9DC}"/>
              </a:ext>
            </a:extLst>
          </p:cNvPr>
          <p:cNvSpPr txBox="1">
            <a:spLocks/>
          </p:cNvSpPr>
          <p:nvPr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440532" y="1591030"/>
            <a:ext cx="3389162" cy="47765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5600" indent="-355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12788" indent="-34925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69975" indent="-369888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427163" indent="-371475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784350" indent="-371475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2400" dirty="0"/>
              <a:t>Stein, saks, papir</a:t>
            </a:r>
          </a:p>
          <a:p>
            <a:r>
              <a:rPr lang="nb-NO" sz="2400" dirty="0"/>
              <a:t>Karaoke</a:t>
            </a:r>
          </a:p>
          <a:p>
            <a:r>
              <a:rPr lang="nb-NO" sz="2400" dirty="0"/>
              <a:t>Litteratur formidling</a:t>
            </a:r>
          </a:p>
          <a:p>
            <a:r>
              <a:rPr lang="nb-NO" sz="2400" dirty="0"/>
              <a:t>Grøtkoking</a:t>
            </a:r>
          </a:p>
          <a:p>
            <a:r>
              <a:rPr lang="nb-NO" sz="2400" dirty="0"/>
              <a:t>Luftgitar</a:t>
            </a:r>
          </a:p>
          <a:p>
            <a:r>
              <a:rPr lang="nb-NO" sz="2400" dirty="0"/>
              <a:t>Scrabble</a:t>
            </a:r>
          </a:p>
          <a:p>
            <a:r>
              <a:rPr lang="nb-NO" sz="2400" dirty="0" err="1"/>
              <a:t>Rumpeldunk</a:t>
            </a:r>
            <a:endParaRPr lang="nb-NO" sz="2400" dirty="0"/>
          </a:p>
          <a:p>
            <a:endParaRPr lang="nb-NO" dirty="0"/>
          </a:p>
        </p:txBody>
      </p:sp>
      <p:sp>
        <p:nvSpPr>
          <p:cNvPr id="14" name="Tittel 1">
            <a:extLst>
              <a:ext uri="{FF2B5EF4-FFF2-40B4-BE49-F238E27FC236}">
                <a16:creationId xmlns:a16="http://schemas.microsoft.com/office/drawing/2014/main" id="{01351AC1-0BDC-9D6E-6FC9-EFC3F8015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531" y="591617"/>
            <a:ext cx="7549225" cy="1110543"/>
          </a:xfrm>
        </p:spPr>
        <p:txBody>
          <a:bodyPr anchor="t">
            <a:normAutofit/>
          </a:bodyPr>
          <a:lstStyle/>
          <a:p>
            <a:r>
              <a:rPr lang="nb-NO" dirty="0"/>
              <a:t>Flere «rare» NM titler?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9290E947-D394-0E79-EEAC-31A4EC6CF3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0908" y="1424969"/>
            <a:ext cx="1533604" cy="733463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75966455-A2BF-9022-AD69-F91FD6BADB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9693" y="2614706"/>
            <a:ext cx="1543129" cy="730288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A304F716-8FE1-8999-9A73-BAB8CF37EC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7920" y="1876235"/>
            <a:ext cx="2101958" cy="952549"/>
          </a:xfrm>
          <a:prstGeom prst="rect">
            <a:avLst/>
          </a:prstGeom>
        </p:spPr>
      </p:pic>
      <p:pic>
        <p:nvPicPr>
          <p:cNvPr id="12" name="Bilde 11">
            <a:extLst>
              <a:ext uri="{FF2B5EF4-FFF2-40B4-BE49-F238E27FC236}">
                <a16:creationId xmlns:a16="http://schemas.microsoft.com/office/drawing/2014/main" id="{77054D43-16B4-A0CB-6C4B-2E0BCC60A4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86705" y="5266970"/>
            <a:ext cx="2705239" cy="1073205"/>
          </a:xfrm>
          <a:prstGeom prst="rect">
            <a:avLst/>
          </a:prstGeom>
        </p:spPr>
      </p:pic>
      <p:pic>
        <p:nvPicPr>
          <p:cNvPr id="15" name="Bilde 14">
            <a:extLst>
              <a:ext uri="{FF2B5EF4-FFF2-40B4-BE49-F238E27FC236}">
                <a16:creationId xmlns:a16="http://schemas.microsoft.com/office/drawing/2014/main" id="{0EBE59F2-0F2A-15A7-E68E-CF4D9A09301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91944" y="3249371"/>
            <a:ext cx="1759040" cy="838243"/>
          </a:xfrm>
          <a:prstGeom prst="rect">
            <a:avLst/>
          </a:prstGeom>
        </p:spPr>
      </p:pic>
      <p:pic>
        <p:nvPicPr>
          <p:cNvPr id="17" name="Bilde 16">
            <a:extLst>
              <a:ext uri="{FF2B5EF4-FFF2-40B4-BE49-F238E27FC236}">
                <a16:creationId xmlns:a16="http://schemas.microsoft.com/office/drawing/2014/main" id="{90803952-95DD-7DC1-9484-3BD006A1DD5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39324" y="4435525"/>
            <a:ext cx="1866996" cy="571529"/>
          </a:xfrm>
          <a:prstGeom prst="rect">
            <a:avLst/>
          </a:prstGeom>
        </p:spPr>
      </p:pic>
      <p:sp>
        <p:nvSpPr>
          <p:cNvPr id="22" name="Handlingsknapp: gå framover eller til neste 21">
            <a:hlinkClick r:id="rId9" highlightClick="1"/>
            <a:extLst>
              <a:ext uri="{FF2B5EF4-FFF2-40B4-BE49-F238E27FC236}">
                <a16:creationId xmlns:a16="http://schemas.microsoft.com/office/drawing/2014/main" id="{310B4975-6434-38ED-CC17-7D2F79AD6AB4}"/>
              </a:ext>
            </a:extLst>
          </p:cNvPr>
          <p:cNvSpPr/>
          <p:nvPr/>
        </p:nvSpPr>
        <p:spPr>
          <a:xfrm>
            <a:off x="6760564" y="5696262"/>
            <a:ext cx="1677553" cy="464695"/>
          </a:xfrm>
          <a:prstGeom prst="actionButtonForwardNex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244247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A6EF50-1DFF-BF72-E1FC-A1F173FB8B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2F069BD-6E93-416C-CA1D-8258AC57E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636" y="2873728"/>
            <a:ext cx="6784727" cy="1110543"/>
          </a:xfrm>
        </p:spPr>
        <p:txBody>
          <a:bodyPr anchor="t">
            <a:normAutofit fontScale="90000"/>
          </a:bodyPr>
          <a:lstStyle/>
          <a:p>
            <a:pPr algn="ctr"/>
            <a:r>
              <a:rPr lang="nb-NO" dirty="0"/>
              <a:t>Kryssord oppgaver</a:t>
            </a:r>
            <a:br>
              <a:rPr lang="nb-NO" dirty="0"/>
            </a:br>
            <a:r>
              <a:rPr lang="nb-NO" dirty="0"/>
              <a:t>på nett eller med app</a:t>
            </a:r>
          </a:p>
        </p:txBody>
      </p:sp>
      <p:sp>
        <p:nvSpPr>
          <p:cNvPr id="3" name="Plassholder for innhold 3">
            <a:extLst>
              <a:ext uri="{FF2B5EF4-FFF2-40B4-BE49-F238E27FC236}">
                <a16:creationId xmlns:a16="http://schemas.microsoft.com/office/drawing/2014/main" id="{EE872F41-E2C7-DD1F-9124-80186603D086}"/>
              </a:ext>
            </a:extLst>
          </p:cNvPr>
          <p:cNvSpPr txBox="1">
            <a:spLocks/>
          </p:cNvSpPr>
          <p:nvPr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440531" y="4695440"/>
            <a:ext cx="8448635" cy="11657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5600" indent="-355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12788" indent="-34925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69975" indent="-369888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427163" indent="-371475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784350" indent="-371475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2400" dirty="0"/>
              <a:t>Kryssord </a:t>
            </a:r>
            <a:r>
              <a:rPr lang="nb-NO" sz="2400" b="1" dirty="0"/>
              <a:t>oppgaver</a:t>
            </a:r>
            <a:r>
              <a:rPr lang="nb-NO" sz="2400" dirty="0"/>
              <a:t> finnes både i apper og på nett</a:t>
            </a:r>
          </a:p>
          <a:p>
            <a:r>
              <a:rPr lang="nb-NO" sz="2400" dirty="0"/>
              <a:t>Kun eksempler - mange gode løsninger ut over dette</a:t>
            </a:r>
          </a:p>
        </p:txBody>
      </p:sp>
    </p:spTree>
    <p:extLst>
      <p:ext uri="{BB962C8B-B14F-4D97-AF65-F5344CB8AC3E}">
        <p14:creationId xmlns:p14="http://schemas.microsoft.com/office/powerpoint/2010/main" val="414277620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EB3CCE-AB03-AFF4-DC82-756AC7A6A7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5EF12DC8-080F-36D3-1A70-B1A657A51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532" y="426727"/>
            <a:ext cx="7531655" cy="839211"/>
          </a:xfrm>
        </p:spPr>
        <p:txBody>
          <a:bodyPr>
            <a:normAutofit/>
          </a:bodyPr>
          <a:lstStyle/>
          <a:p>
            <a:r>
              <a:rPr lang="nb-NO" dirty="0"/>
              <a:t>Kryssord oppgaver på nett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AA4E2957-B4F1-D4B1-3873-0F391CE1E6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533" y="1780597"/>
            <a:ext cx="5810366" cy="1154683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F702DEA1-4D2E-B63E-1CDF-7AA4183011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6300" y="1421265"/>
            <a:ext cx="1124008" cy="1873346"/>
          </a:xfrm>
          <a:prstGeom prst="rect">
            <a:avLst/>
          </a:prstGeom>
        </p:spPr>
      </p:pic>
      <p:sp>
        <p:nvSpPr>
          <p:cNvPr id="10" name="TekstSylinder 9">
            <a:extLst>
              <a:ext uri="{FF2B5EF4-FFF2-40B4-BE49-F238E27FC236}">
                <a16:creationId xmlns:a16="http://schemas.microsoft.com/office/drawing/2014/main" id="{3D244D4D-A333-581F-8755-1394E825A79D}"/>
              </a:ext>
            </a:extLst>
          </p:cNvPr>
          <p:cNvSpPr txBox="1"/>
          <p:nvPr/>
        </p:nvSpPr>
        <p:spPr>
          <a:xfrm>
            <a:off x="2723472" y="1558991"/>
            <a:ext cx="426668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nb-NO" dirty="0"/>
              <a:t>Fungerer både på mobil, nettbrett og pc</a:t>
            </a:r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id="{A7689128-0602-1B3C-4D98-A7487CBFF8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192035">
            <a:off x="8241092" y="2063667"/>
            <a:ext cx="807288" cy="606347"/>
          </a:xfrm>
          <a:prstGeom prst="rect">
            <a:avLst/>
          </a:prstGeom>
        </p:spPr>
      </p:pic>
      <p:pic>
        <p:nvPicPr>
          <p:cNvPr id="18" name="Bilde 17">
            <a:extLst>
              <a:ext uri="{FF2B5EF4-FFF2-40B4-BE49-F238E27FC236}">
                <a16:creationId xmlns:a16="http://schemas.microsoft.com/office/drawing/2014/main" id="{31334175-0335-DD41-4A3E-F190707CB0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5738" y="3339060"/>
            <a:ext cx="6483683" cy="3283119"/>
          </a:xfrm>
          <a:prstGeom prst="rect">
            <a:avLst/>
          </a:prstGeom>
        </p:spPr>
      </p:pic>
      <p:sp>
        <p:nvSpPr>
          <p:cNvPr id="19" name="Pil: ned 18">
            <a:extLst>
              <a:ext uri="{FF2B5EF4-FFF2-40B4-BE49-F238E27FC236}">
                <a16:creationId xmlns:a16="http://schemas.microsoft.com/office/drawing/2014/main" id="{96A752CC-9695-9EAD-8815-CCB6511012EB}"/>
              </a:ext>
            </a:extLst>
          </p:cNvPr>
          <p:cNvSpPr/>
          <p:nvPr/>
        </p:nvSpPr>
        <p:spPr>
          <a:xfrm rot="2653898">
            <a:off x="6786347" y="1956345"/>
            <a:ext cx="286147" cy="1440662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34229169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3C893F-3A01-DF8A-0459-C8536AC66B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B137E2ED-57F1-B31A-172A-90B79A4E2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532" y="426727"/>
            <a:ext cx="7531655" cy="839211"/>
          </a:xfrm>
        </p:spPr>
        <p:txBody>
          <a:bodyPr>
            <a:normAutofit/>
          </a:bodyPr>
          <a:lstStyle/>
          <a:p>
            <a:r>
              <a:rPr lang="nb-NO" dirty="0"/>
              <a:t>Kryssord oppgaver i app -1</a:t>
            </a: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1215E417-ABF1-2B77-F62B-7D80DC0A91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6242" y="3049966"/>
            <a:ext cx="3300652" cy="2706254"/>
          </a:xfrm>
          <a:prstGeom prst="rect">
            <a:avLst/>
          </a:prstGeom>
        </p:spPr>
      </p:pic>
      <p:sp>
        <p:nvSpPr>
          <p:cNvPr id="14" name="TekstSylinder 13">
            <a:extLst>
              <a:ext uri="{FF2B5EF4-FFF2-40B4-BE49-F238E27FC236}">
                <a16:creationId xmlns:a16="http://schemas.microsoft.com/office/drawing/2014/main" id="{033360C5-F460-36EB-658D-8304DF847ECA}"/>
              </a:ext>
            </a:extLst>
          </p:cNvPr>
          <p:cNvSpPr txBox="1"/>
          <p:nvPr/>
        </p:nvSpPr>
        <p:spPr>
          <a:xfrm>
            <a:off x="440531" y="1370412"/>
            <a:ext cx="76541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/>
              <a:t>Det finnes mange gode apper, både for Apple og Android og pc. </a:t>
            </a:r>
          </a:p>
          <a:p>
            <a:r>
              <a:rPr lang="nb-NO" sz="2400" dirty="0"/>
              <a:t>Ett eksempel er </a:t>
            </a:r>
            <a:r>
              <a:rPr lang="nb-NO" sz="2400" b="1" i="1" dirty="0"/>
              <a:t>Kryssordprinsen</a:t>
            </a:r>
            <a:r>
              <a:rPr lang="nb-NO" sz="2400" dirty="0"/>
              <a:t> som egner seg godt på </a:t>
            </a:r>
            <a:r>
              <a:rPr lang="nb-NO" sz="2400" dirty="0" err="1"/>
              <a:t>iPad</a:t>
            </a:r>
            <a:endParaRPr lang="nb-NO" dirty="0"/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FE3034E0-DADA-D21D-04E6-5D8E7158B1B0}"/>
              </a:ext>
            </a:extLst>
          </p:cNvPr>
          <p:cNvSpPr txBox="1"/>
          <p:nvPr/>
        </p:nvSpPr>
        <p:spPr>
          <a:xfrm>
            <a:off x="614597" y="3912433"/>
            <a:ext cx="416889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/>
              <a:t>Tradisjonelt kryssord med en </a:t>
            </a:r>
          </a:p>
          <a:p>
            <a:r>
              <a:rPr lang="nb-NO" sz="2400" dirty="0"/>
              <a:t>god og enkel løsning for </a:t>
            </a:r>
          </a:p>
          <a:p>
            <a:r>
              <a:rPr lang="nb-NO" sz="2400" dirty="0"/>
              <a:t>utfylling på nettet.</a:t>
            </a:r>
          </a:p>
          <a:p>
            <a:r>
              <a:rPr lang="nb-NO" sz="2400" dirty="0"/>
              <a:t>God forklaring i appen.</a:t>
            </a:r>
          </a:p>
        </p:txBody>
      </p:sp>
    </p:spTree>
    <p:extLst>
      <p:ext uri="{BB962C8B-B14F-4D97-AF65-F5344CB8AC3E}">
        <p14:creationId xmlns:p14="http://schemas.microsoft.com/office/powerpoint/2010/main" val="3974269635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FB469A-6F97-2D21-8915-44F51583CE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DBE55B89-AEEA-00AE-6575-7F736AC23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532" y="426727"/>
            <a:ext cx="7531655" cy="839211"/>
          </a:xfrm>
        </p:spPr>
        <p:txBody>
          <a:bodyPr>
            <a:normAutofit/>
          </a:bodyPr>
          <a:lstStyle/>
          <a:p>
            <a:r>
              <a:rPr lang="nb-NO" dirty="0"/>
              <a:t>Kryssord oppgaver i app -2</a:t>
            </a:r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229E37E4-9105-E791-9590-2D39950D9B6A}"/>
              </a:ext>
            </a:extLst>
          </p:cNvPr>
          <p:cNvSpPr txBox="1"/>
          <p:nvPr/>
        </p:nvSpPr>
        <p:spPr>
          <a:xfrm>
            <a:off x="440531" y="1370412"/>
            <a:ext cx="76541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/>
              <a:t>Flere eksempler på gode apper, både for Apple og Android. Kan også lastes ned på pc.</a:t>
            </a:r>
            <a:endParaRPr lang="nb-NO" dirty="0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187DE22E-33D0-C52C-0026-1D263F72F5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531" y="2435303"/>
            <a:ext cx="3073558" cy="2463927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176D9104-CB23-2DED-F0FD-D2C46AC239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0147" y="2401568"/>
            <a:ext cx="3124361" cy="2514729"/>
          </a:xfrm>
          <a:prstGeom prst="rect">
            <a:avLst/>
          </a:prstGeom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3E26A04B-AB93-B120-ACF1-0CB494B73785}"/>
              </a:ext>
            </a:extLst>
          </p:cNvPr>
          <p:cNvSpPr txBox="1"/>
          <p:nvPr/>
        </p:nvSpPr>
        <p:spPr>
          <a:xfrm>
            <a:off x="440531" y="5231567"/>
            <a:ext cx="335264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b="1" dirty="0"/>
              <a:t>Kryss</a:t>
            </a:r>
            <a:r>
              <a:rPr lang="nb-NO" sz="2400" dirty="0"/>
              <a:t> er et spennende </a:t>
            </a:r>
          </a:p>
          <a:p>
            <a:r>
              <a:rPr lang="nb-NO" sz="2400" dirty="0"/>
              <a:t>spill for to personer på </a:t>
            </a:r>
          </a:p>
          <a:p>
            <a:r>
              <a:rPr lang="nb-NO" sz="2400" dirty="0"/>
              <a:t>et felles kryssordbrett</a:t>
            </a:r>
            <a:r>
              <a:rPr lang="nb-NO" dirty="0"/>
              <a:t>.</a:t>
            </a:r>
            <a:br>
              <a:rPr lang="nb-NO" dirty="0"/>
            </a:br>
            <a:endParaRPr lang="nb-NO" dirty="0"/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7B29FF7A-A073-53B8-D8ED-3F211165EC64}"/>
              </a:ext>
            </a:extLst>
          </p:cNvPr>
          <p:cNvSpPr txBox="1"/>
          <p:nvPr/>
        </p:nvSpPr>
        <p:spPr>
          <a:xfrm>
            <a:off x="5164925" y="5219077"/>
            <a:ext cx="380347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/>
              <a:t>Denne appen har et utvalg</a:t>
            </a:r>
          </a:p>
          <a:p>
            <a:r>
              <a:rPr lang="nb-NO" sz="2400" dirty="0"/>
              <a:t>av kryssord varianter, fra</a:t>
            </a:r>
          </a:p>
          <a:p>
            <a:r>
              <a:rPr lang="nb-NO" sz="2400" dirty="0"/>
              <a:t>vanlig kryssord til mer </a:t>
            </a:r>
          </a:p>
          <a:p>
            <a:r>
              <a:rPr lang="nb-NO" sz="2400" dirty="0"/>
              <a:t>krevende varianter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97571456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BD11D4-55A7-0C77-74F0-BFBD46D8EA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575CF71-30F0-3842-15F5-72CE0B5FB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636" y="1914359"/>
            <a:ext cx="6784727" cy="1110543"/>
          </a:xfrm>
        </p:spPr>
        <p:txBody>
          <a:bodyPr anchor="t">
            <a:normAutofit fontScale="90000"/>
          </a:bodyPr>
          <a:lstStyle/>
          <a:p>
            <a:pPr algn="ctr"/>
            <a:r>
              <a:rPr lang="nb-NO" dirty="0"/>
              <a:t>Kryssord hjelp</a:t>
            </a:r>
            <a:br>
              <a:rPr lang="nb-NO" dirty="0"/>
            </a:br>
            <a:r>
              <a:rPr lang="nb-NO" dirty="0"/>
              <a:t>til å løse kryssord</a:t>
            </a:r>
          </a:p>
        </p:txBody>
      </p:sp>
      <p:sp>
        <p:nvSpPr>
          <p:cNvPr id="3" name="Plassholder for innhold 3">
            <a:extLst>
              <a:ext uri="{FF2B5EF4-FFF2-40B4-BE49-F238E27FC236}">
                <a16:creationId xmlns:a16="http://schemas.microsoft.com/office/drawing/2014/main" id="{2CAD9BFE-A745-9917-B69B-115777AF3D7C}"/>
              </a:ext>
            </a:extLst>
          </p:cNvPr>
          <p:cNvSpPr txBox="1">
            <a:spLocks/>
          </p:cNvSpPr>
          <p:nvPr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1554389" y="3586166"/>
            <a:ext cx="6409974" cy="116571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55600" indent="-355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12788" indent="-34925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69975" indent="-369888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427163" indent="-371475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784350" indent="-371475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2400" dirty="0"/>
              <a:t>Kryssord </a:t>
            </a:r>
            <a:r>
              <a:rPr lang="nb-NO" sz="2400" b="1" dirty="0"/>
              <a:t>hjelp</a:t>
            </a:r>
            <a:r>
              <a:rPr lang="nb-NO" sz="2400" dirty="0"/>
              <a:t> finnes både i apper og på nett</a:t>
            </a:r>
          </a:p>
          <a:p>
            <a:r>
              <a:rPr lang="nb-NO" sz="2400" dirty="0"/>
              <a:t>Ofte kombinert med løsninger for kryssord oppgaver.</a:t>
            </a:r>
          </a:p>
          <a:p>
            <a:r>
              <a:rPr lang="nb-NO" sz="2400" dirty="0"/>
              <a:t>Kun eksempler - mange løsninger ut over dette</a:t>
            </a:r>
          </a:p>
        </p:txBody>
      </p:sp>
    </p:spTree>
    <p:extLst>
      <p:ext uri="{BB962C8B-B14F-4D97-AF65-F5344CB8AC3E}">
        <p14:creationId xmlns:p14="http://schemas.microsoft.com/office/powerpoint/2010/main" val="22448949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F85623-1995-E884-9111-E9827A50E4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F212B23A-2378-3070-20D6-BEE35A81A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532" y="426727"/>
            <a:ext cx="7531655" cy="839211"/>
          </a:xfrm>
        </p:spPr>
        <p:txBody>
          <a:bodyPr>
            <a:normAutofit/>
          </a:bodyPr>
          <a:lstStyle/>
          <a:p>
            <a:r>
              <a:rPr lang="nb-NO" dirty="0"/>
              <a:t>Kryssordhjelp på nett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2BAA6B70-63CD-D19D-EFEC-A2573BD5EC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533" y="1960478"/>
            <a:ext cx="5810366" cy="1154683"/>
          </a:xfrm>
          <a:prstGeom prst="rect">
            <a:avLst/>
          </a:prstGeom>
        </p:spPr>
      </p:pic>
      <p:sp>
        <p:nvSpPr>
          <p:cNvPr id="10" name="TekstSylinder 9">
            <a:extLst>
              <a:ext uri="{FF2B5EF4-FFF2-40B4-BE49-F238E27FC236}">
                <a16:creationId xmlns:a16="http://schemas.microsoft.com/office/drawing/2014/main" id="{40517751-3DA0-4FC5-CA17-C08CFEBAAB5D}"/>
              </a:ext>
            </a:extLst>
          </p:cNvPr>
          <p:cNvSpPr txBox="1"/>
          <p:nvPr/>
        </p:nvSpPr>
        <p:spPr>
          <a:xfrm>
            <a:off x="2723472" y="1738872"/>
            <a:ext cx="426668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nb-NO" dirty="0"/>
              <a:t>Fungerer både på mobil, nettbrett og pc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DCB3B968-5350-E62A-3C19-28B6D06A83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4356" y="2138184"/>
            <a:ext cx="2159111" cy="558829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D3C3AF86-365B-1194-B640-81DBF683AF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2996" y="3377260"/>
            <a:ext cx="5311139" cy="3333530"/>
          </a:xfrm>
          <a:prstGeom prst="rect">
            <a:avLst/>
          </a:prstGeom>
        </p:spPr>
      </p:pic>
      <p:sp>
        <p:nvSpPr>
          <p:cNvPr id="11" name="TekstSylinder 10">
            <a:extLst>
              <a:ext uri="{FF2B5EF4-FFF2-40B4-BE49-F238E27FC236}">
                <a16:creationId xmlns:a16="http://schemas.microsoft.com/office/drawing/2014/main" id="{343EA45B-7905-83F6-A7E6-437F66B687E3}"/>
              </a:ext>
            </a:extLst>
          </p:cNvPr>
          <p:cNvSpPr txBox="1"/>
          <p:nvPr/>
        </p:nvSpPr>
        <p:spPr>
          <a:xfrm>
            <a:off x="194872" y="4227226"/>
            <a:ext cx="28376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Skriv søkeordet</a:t>
            </a:r>
          </a:p>
          <a:p>
            <a:r>
              <a:rPr lang="nb-NO" dirty="0"/>
              <a:t>Velg antall bokstaver</a:t>
            </a:r>
          </a:p>
          <a:p>
            <a:r>
              <a:rPr lang="nb-NO" dirty="0"/>
              <a:t>Skriv inn minst en bokstav</a:t>
            </a:r>
          </a:p>
        </p:txBody>
      </p:sp>
      <p:sp>
        <p:nvSpPr>
          <p:cNvPr id="13" name="Pil: ned 12">
            <a:extLst>
              <a:ext uri="{FF2B5EF4-FFF2-40B4-BE49-F238E27FC236}">
                <a16:creationId xmlns:a16="http://schemas.microsoft.com/office/drawing/2014/main" id="{D32411B8-ED87-CFEA-100C-91057DC48BE9}"/>
              </a:ext>
            </a:extLst>
          </p:cNvPr>
          <p:cNvSpPr/>
          <p:nvPr/>
        </p:nvSpPr>
        <p:spPr>
          <a:xfrm rot="2653898">
            <a:off x="7659887" y="2537558"/>
            <a:ext cx="506444" cy="737635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92104595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0DB9ED-7BAB-9F7D-172D-DC64DD219C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3337D82-4815-A98F-0B7D-C4686B62D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636" y="2873728"/>
            <a:ext cx="6784727" cy="1110543"/>
          </a:xfrm>
        </p:spPr>
        <p:txBody>
          <a:bodyPr anchor="t">
            <a:normAutofit/>
          </a:bodyPr>
          <a:lstStyle/>
          <a:p>
            <a:pPr algn="ctr"/>
            <a:r>
              <a:rPr lang="nb-NO" dirty="0"/>
              <a:t>Puslespill</a:t>
            </a:r>
          </a:p>
        </p:txBody>
      </p:sp>
    </p:spTree>
    <p:extLst>
      <p:ext uri="{BB962C8B-B14F-4D97-AF65-F5344CB8AC3E}">
        <p14:creationId xmlns:p14="http://schemas.microsoft.com/office/powerpoint/2010/main" val="4173588983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7B6718-8E4F-8F93-306B-595FED43E0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ssholder for innhold 3">
            <a:extLst>
              <a:ext uri="{FF2B5EF4-FFF2-40B4-BE49-F238E27FC236}">
                <a16:creationId xmlns:a16="http://schemas.microsoft.com/office/drawing/2014/main" id="{797F33C8-BDD1-0CC7-DF1D-591B321706D9}"/>
              </a:ext>
            </a:extLst>
          </p:cNvPr>
          <p:cNvSpPr txBox="1">
            <a:spLocks/>
          </p:cNvSpPr>
          <p:nvPr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254834" y="3751056"/>
            <a:ext cx="5906123" cy="27495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5600" indent="-355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12788" indent="-34925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69975" indent="-369888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427163" indent="-371475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784350" indent="-371475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2400" dirty="0"/>
              <a:t>I 1766 limte han opp et kart over Europa på en treplate og saget ut det enkelte landet som barna senere kunne sette sammen.</a:t>
            </a:r>
          </a:p>
          <a:p>
            <a:r>
              <a:rPr lang="nb-NO" sz="2400" dirty="0"/>
              <a:t>Verdens største ordinære puslespill er på 40.320 biter og måler 6,8x1,9 meter</a:t>
            </a:r>
          </a:p>
        </p:txBody>
      </p:sp>
      <p:sp>
        <p:nvSpPr>
          <p:cNvPr id="14" name="Tittel 1">
            <a:extLst>
              <a:ext uri="{FF2B5EF4-FFF2-40B4-BE49-F238E27FC236}">
                <a16:creationId xmlns:a16="http://schemas.microsoft.com/office/drawing/2014/main" id="{606CB361-BB6A-0B45-DF7D-766E48FEB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532" y="591617"/>
            <a:ext cx="7234432" cy="1110543"/>
          </a:xfrm>
        </p:spPr>
        <p:txBody>
          <a:bodyPr anchor="t">
            <a:normAutofit fontScale="90000"/>
          </a:bodyPr>
          <a:lstStyle/>
          <a:p>
            <a:r>
              <a:rPr lang="nb-NO" dirty="0" err="1"/>
              <a:t>Puslepill</a:t>
            </a:r>
            <a:r>
              <a:rPr lang="nb-NO" dirty="0"/>
              <a:t> – hvem fant på det?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CAF466E6-868D-3E38-9835-F2F6A3BC0206}"/>
              </a:ext>
            </a:extLst>
          </p:cNvPr>
          <p:cNvSpPr txBox="1"/>
          <p:nvPr/>
        </p:nvSpPr>
        <p:spPr>
          <a:xfrm>
            <a:off x="2550413" y="2454558"/>
            <a:ext cx="23177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b="1" dirty="0"/>
              <a:t>John </a:t>
            </a:r>
            <a:r>
              <a:rPr lang="nb-NO" sz="2400" b="1" dirty="0" err="1"/>
              <a:t>Spilsbury</a:t>
            </a:r>
            <a:endParaRPr lang="nb-NO" sz="2400" b="1" dirty="0"/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29F5146C-B20F-13B4-EC3C-DBF40AC75B08}"/>
              </a:ext>
            </a:extLst>
          </p:cNvPr>
          <p:cNvSpPr txBox="1"/>
          <p:nvPr/>
        </p:nvSpPr>
        <p:spPr>
          <a:xfrm>
            <a:off x="1049311" y="2023672"/>
            <a:ext cx="1371081" cy="1323439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nb-NO" sz="2000" dirty="0"/>
              <a:t>Foto-</a:t>
            </a:r>
          </a:p>
          <a:p>
            <a:pPr algn="ctr"/>
            <a:r>
              <a:rPr lang="nb-NO" sz="2000" dirty="0" err="1"/>
              <a:t>apperat</a:t>
            </a:r>
            <a:endParaRPr lang="nb-NO" sz="2000" dirty="0"/>
          </a:p>
          <a:p>
            <a:pPr algn="ctr"/>
            <a:r>
              <a:rPr lang="nb-NO" sz="2000" dirty="0"/>
              <a:t>ikke </a:t>
            </a:r>
          </a:p>
          <a:p>
            <a:pPr algn="ctr"/>
            <a:r>
              <a:rPr lang="nb-NO" sz="2000" dirty="0"/>
              <a:t>oppfunnet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D8FB4CCC-F7B7-5444-5730-F41936CA36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5638" y="1702160"/>
            <a:ext cx="1879365" cy="1864910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BB93DFF9-BC73-302D-1095-3EB15AF456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6945" y="4842505"/>
            <a:ext cx="2822221" cy="123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46345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8700E0-D527-28B6-78DB-939D42752C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ssholder for innhold 3">
            <a:extLst>
              <a:ext uri="{FF2B5EF4-FFF2-40B4-BE49-F238E27FC236}">
                <a16:creationId xmlns:a16="http://schemas.microsoft.com/office/drawing/2014/main" id="{40B5ADD7-5C58-2FE1-150D-CD74C9508472}"/>
              </a:ext>
            </a:extLst>
          </p:cNvPr>
          <p:cNvSpPr txBox="1">
            <a:spLocks/>
          </p:cNvSpPr>
          <p:nvPr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2668249" y="1975347"/>
            <a:ext cx="6210903" cy="41556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55600" indent="-355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12788" indent="-34925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69975" indent="-369888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427163" indent="-371475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784350" indent="-371475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sz="2400" dirty="0"/>
              <a:t>De fleste bruker et sted mellom 5 og 20 timer på et puslespill på 500 - 1000 brikker</a:t>
            </a:r>
          </a:p>
          <a:p>
            <a:pPr marL="0" indent="0">
              <a:buNone/>
            </a:pPr>
            <a:r>
              <a:rPr lang="nb-NO" sz="2400" b="1" dirty="0"/>
              <a:t>Faktorer som påvirker tiden det tar</a:t>
            </a:r>
            <a:endParaRPr lang="nb-NO" sz="2400" dirty="0"/>
          </a:p>
          <a:p>
            <a:pPr lvl="1"/>
            <a:r>
              <a:rPr lang="nb-NO" sz="2400" b="1" dirty="0"/>
              <a:t>Motiv:</a:t>
            </a:r>
            <a:r>
              <a:rPr lang="nb-NO" sz="2400" dirty="0"/>
              <a:t> Puslespill med tydelige farger og kontraster tar kortest </a:t>
            </a:r>
            <a:r>
              <a:rPr lang="nb-NO" sz="2400" dirty="0" err="1"/>
              <a:t>td</a:t>
            </a:r>
            <a:r>
              <a:rPr lang="nb-NO" sz="2400" dirty="0"/>
              <a:t> </a:t>
            </a:r>
          </a:p>
          <a:p>
            <a:pPr lvl="1"/>
            <a:r>
              <a:rPr lang="nb-NO" sz="2400" b="1" dirty="0"/>
              <a:t>Erfaring:</a:t>
            </a:r>
            <a:r>
              <a:rPr lang="nb-NO" sz="2400" dirty="0"/>
              <a:t> Jo mer erfaren du er, jo raskere kan du pusle. </a:t>
            </a:r>
          </a:p>
          <a:p>
            <a:pPr lvl="1"/>
            <a:r>
              <a:rPr lang="nb-NO" sz="2400" b="1" dirty="0"/>
              <a:t>Antall personer:</a:t>
            </a:r>
            <a:r>
              <a:rPr lang="nb-NO" sz="2400" dirty="0"/>
              <a:t> Flere personer kan fullføre et puslespill raskere enn én person. </a:t>
            </a:r>
          </a:p>
        </p:txBody>
      </p:sp>
      <p:sp>
        <p:nvSpPr>
          <p:cNvPr id="14" name="Tittel 1">
            <a:extLst>
              <a:ext uri="{FF2B5EF4-FFF2-40B4-BE49-F238E27FC236}">
                <a16:creationId xmlns:a16="http://schemas.microsoft.com/office/drawing/2014/main" id="{84FAC2D8-BB11-437E-E132-6ED986715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531" y="591617"/>
            <a:ext cx="7654157" cy="1110543"/>
          </a:xfrm>
        </p:spPr>
        <p:txBody>
          <a:bodyPr anchor="t">
            <a:normAutofit fontScale="90000"/>
          </a:bodyPr>
          <a:lstStyle/>
          <a:p>
            <a:r>
              <a:rPr lang="nb-NO" dirty="0"/>
              <a:t>Puslespill – kun for de tålmodige?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8904730D-4CCF-5110-444D-C696EB1CE2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848" y="2609808"/>
            <a:ext cx="2140060" cy="1638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77205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B59D09-86E9-5A52-8A74-FFFEF50456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19034A6D-1F28-50B6-DE21-918955B49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Svindel på e-post - igjen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FA2F3E23-238E-9874-860C-868DC2D90D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8977" y="1695367"/>
            <a:ext cx="5739440" cy="487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221838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4CBB8A-70EE-6FA0-8756-4482CED9B9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A68B7CE-F424-F619-BDA4-3BA275C0E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636" y="2094238"/>
            <a:ext cx="6784727" cy="1110543"/>
          </a:xfrm>
        </p:spPr>
        <p:txBody>
          <a:bodyPr anchor="t">
            <a:normAutofit/>
          </a:bodyPr>
          <a:lstStyle/>
          <a:p>
            <a:pPr algn="ctr"/>
            <a:r>
              <a:rPr lang="nb-NO" dirty="0"/>
              <a:t>Puslespill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186D8099-BEF7-E6CB-B81E-8849AABB9B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3434" y="3622428"/>
            <a:ext cx="1643096" cy="1400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604306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C58DB4-3BD8-F832-F972-CD4091DC6F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tel 1">
            <a:extLst>
              <a:ext uri="{FF2B5EF4-FFF2-40B4-BE49-F238E27FC236}">
                <a16:creationId xmlns:a16="http://schemas.microsoft.com/office/drawing/2014/main" id="{5D20CB91-6566-52B1-DCB4-6D49A75FB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532" y="591617"/>
            <a:ext cx="7234432" cy="1110543"/>
          </a:xfrm>
        </p:spPr>
        <p:txBody>
          <a:bodyPr anchor="t">
            <a:normAutofit/>
          </a:bodyPr>
          <a:lstStyle/>
          <a:p>
            <a:r>
              <a:rPr lang="nb-NO" dirty="0"/>
              <a:t>Puslespill apper og på nett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8EF8F45C-5BBA-7CDF-A64D-4A42E0EDEC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532" y="1330783"/>
            <a:ext cx="1968833" cy="1712221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1FF810D5-92AD-C95C-C6F9-A4DD1F646B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532" y="3087974"/>
            <a:ext cx="1968833" cy="1637151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D1CFEF03-A6B9-3967-8F3A-9A9225A461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693" y="4949975"/>
            <a:ext cx="1853702" cy="1468317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8D3D04C5-E76A-33A5-37CD-60FFF33AD3BA}"/>
              </a:ext>
            </a:extLst>
          </p:cNvPr>
          <p:cNvSpPr txBox="1"/>
          <p:nvPr/>
        </p:nvSpPr>
        <p:spPr>
          <a:xfrm>
            <a:off x="2870616" y="1537270"/>
            <a:ext cx="5832852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b="1" dirty="0" err="1"/>
              <a:t>Jigsawscapes</a:t>
            </a:r>
            <a:r>
              <a:rPr lang="nb-NO" sz="2400" b="1" dirty="0"/>
              <a:t> – puslespill</a:t>
            </a:r>
            <a:r>
              <a:rPr lang="nb-NO" sz="2400" dirty="0"/>
              <a:t>. Tilbyr mange kategorier som dyr, landskap og mat, med mulighet til å velge antall brikker.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b="1" dirty="0"/>
              <a:t>Puslespill </a:t>
            </a:r>
            <a:r>
              <a:rPr lang="nb-NO" sz="2400" b="1" dirty="0" err="1"/>
              <a:t>Epic</a:t>
            </a:r>
            <a:r>
              <a:rPr lang="nb-NO" sz="2400" dirty="0"/>
              <a:t>. Har over 20 000 bilder, 11 vanskelighetsgrader (opptil 625 brikker) og lar deg lage egne puslespill.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b="1" dirty="0"/>
              <a:t>Puslespill World</a:t>
            </a:r>
            <a:r>
              <a:rPr lang="nb-NO" sz="2400" dirty="0"/>
              <a:t>. Inkluderer tusenvis av HD-bilder fra ulike samlinger, daglige puslespill, og lar deg lage egne puslespill med egne bilder.</a:t>
            </a:r>
          </a:p>
        </p:txBody>
      </p:sp>
    </p:spTree>
    <p:extLst>
      <p:ext uri="{BB962C8B-B14F-4D97-AF65-F5344CB8AC3E}">
        <p14:creationId xmlns:p14="http://schemas.microsoft.com/office/powerpoint/2010/main" val="23554041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C512EF-411E-3F96-EC80-9923984685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ssholder for innhold 3">
            <a:extLst>
              <a:ext uri="{FF2B5EF4-FFF2-40B4-BE49-F238E27FC236}">
                <a16:creationId xmlns:a16="http://schemas.microsoft.com/office/drawing/2014/main" id="{536C7514-584B-BA20-E427-07684402A250}"/>
              </a:ext>
            </a:extLst>
          </p:cNvPr>
          <p:cNvSpPr txBox="1">
            <a:spLocks/>
          </p:cNvSpPr>
          <p:nvPr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4032517" y="1675546"/>
            <a:ext cx="4951565" cy="47765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5600" indent="-355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12788" indent="-34925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69975" indent="-369888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427163" indent="-371475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784350" indent="-371475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2400" b="1" dirty="0" err="1">
                <a:hlinkClick r:id="rId3"/>
              </a:rPr>
              <a:t>Jigsaw</a:t>
            </a:r>
            <a:r>
              <a:rPr lang="nb-NO" sz="2400" b="1" dirty="0">
                <a:hlinkClick r:id="rId3"/>
              </a:rPr>
              <a:t> Planet</a:t>
            </a:r>
            <a:r>
              <a:rPr lang="nb-NO" sz="2400" b="1" dirty="0"/>
              <a:t>:</a:t>
            </a:r>
            <a:r>
              <a:rPr lang="nb-NO" sz="2400" dirty="0"/>
              <a:t> Dette er en nettside hvor du kan legge og laste ned et stort utvalg av puslespill, samt lage dine egne puslespill med egne bilder og sende dem til venner.</a:t>
            </a:r>
          </a:p>
          <a:p>
            <a:r>
              <a:rPr lang="nb-NO" sz="2400" b="1" dirty="0" err="1">
                <a:hlinkClick r:id="rId4"/>
              </a:rPr>
              <a:t>Jigsaw</a:t>
            </a:r>
            <a:r>
              <a:rPr lang="nb-NO" sz="2400" b="1" dirty="0">
                <a:hlinkClick r:id="rId4"/>
              </a:rPr>
              <a:t> Puzzle </a:t>
            </a:r>
            <a:r>
              <a:rPr lang="nb-NO" sz="2400" b="1" dirty="0" err="1">
                <a:hlinkClick r:id="rId4"/>
              </a:rPr>
              <a:t>Of</a:t>
            </a:r>
            <a:r>
              <a:rPr lang="nb-NO" sz="2400" b="1" dirty="0">
                <a:hlinkClick r:id="rId4"/>
              </a:rPr>
              <a:t> The Day</a:t>
            </a:r>
            <a:r>
              <a:rPr lang="nb-NO" sz="2400" b="1" dirty="0"/>
              <a:t>:</a:t>
            </a:r>
            <a:r>
              <a:rPr lang="nb-NO" sz="2400" dirty="0"/>
              <a:t> Fokuserer på daglige utfordringer og gir en god puslespillopplevelse med vakre HD-puslespill. </a:t>
            </a:r>
          </a:p>
        </p:txBody>
      </p:sp>
      <p:sp>
        <p:nvSpPr>
          <p:cNvPr id="14" name="Tittel 1">
            <a:extLst>
              <a:ext uri="{FF2B5EF4-FFF2-40B4-BE49-F238E27FC236}">
                <a16:creationId xmlns:a16="http://schemas.microsoft.com/office/drawing/2014/main" id="{00E25014-C427-0529-6E59-04C1ABAEB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532" y="591617"/>
            <a:ext cx="7234432" cy="1110543"/>
          </a:xfrm>
        </p:spPr>
        <p:txBody>
          <a:bodyPr anchor="t">
            <a:normAutofit/>
          </a:bodyPr>
          <a:lstStyle/>
          <a:p>
            <a:r>
              <a:rPr lang="nb-NO" dirty="0"/>
              <a:t>Puslespill apper og på nett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4DB007E1-BE56-F373-8310-75E0286381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478" y="1415946"/>
            <a:ext cx="3807109" cy="2166703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944676E6-C5FD-41DE-2197-B46C6F5472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0895" y="3880009"/>
            <a:ext cx="3201902" cy="2648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73126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76B919-33A3-0404-A285-56CFA60960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C496243-7672-6C08-456B-CEA787518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608" y="2873728"/>
            <a:ext cx="8259580" cy="1110543"/>
          </a:xfrm>
        </p:spPr>
        <p:txBody>
          <a:bodyPr anchor="t">
            <a:normAutofit/>
          </a:bodyPr>
          <a:lstStyle/>
          <a:p>
            <a:pPr algn="ctr"/>
            <a:r>
              <a:rPr lang="nb-NO" dirty="0"/>
              <a:t>… over til litt praktiske øvelser</a:t>
            </a:r>
          </a:p>
        </p:txBody>
      </p:sp>
    </p:spTree>
    <p:extLst>
      <p:ext uri="{BB962C8B-B14F-4D97-AF65-F5344CB8AC3E}">
        <p14:creationId xmlns:p14="http://schemas.microsoft.com/office/powerpoint/2010/main" val="988875968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7AD4A00-2452-0D9A-D637-D8B2701F1E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5691" y="2222817"/>
            <a:ext cx="5645206" cy="1206183"/>
          </a:xfrm>
        </p:spPr>
        <p:txBody>
          <a:bodyPr>
            <a:noAutofit/>
          </a:bodyPr>
          <a:lstStyle/>
          <a:p>
            <a:r>
              <a:rPr lang="nb-NO" sz="4800" dirty="0"/>
              <a:t>Kryssord</a:t>
            </a:r>
            <a:br>
              <a:rPr lang="nb-NO" sz="4800" dirty="0"/>
            </a:br>
            <a:r>
              <a:rPr lang="nb-NO" sz="4800" dirty="0"/>
              <a:t>Puslespill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9AB0F22-FC0A-3D0D-BA82-4A83DFCA0C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5691" y="3429000"/>
            <a:ext cx="5515552" cy="1655762"/>
          </a:xfrm>
        </p:spPr>
        <p:txBody>
          <a:bodyPr>
            <a:normAutofit/>
          </a:bodyPr>
          <a:lstStyle/>
          <a:p>
            <a:r>
              <a:rPr lang="nb-NO" sz="2600" dirty="0"/>
              <a:t>Internett kafe</a:t>
            </a:r>
          </a:p>
          <a:p>
            <a:r>
              <a:rPr lang="nb-NO" sz="2600" dirty="0"/>
              <a:t>torsdag 13. november 2025</a:t>
            </a:r>
          </a:p>
          <a:p>
            <a:endParaRPr lang="nb-NO" dirty="0"/>
          </a:p>
        </p:txBody>
      </p:sp>
      <p:pic>
        <p:nvPicPr>
          <p:cNvPr id="13" name="Plassholder for bilde 12">
            <a:extLst>
              <a:ext uri="{FF2B5EF4-FFF2-40B4-BE49-F238E27FC236}">
                <a16:creationId xmlns:a16="http://schemas.microsoft.com/office/drawing/2014/main" id="{4B20EEFE-E2FD-EAC9-17CA-D9E092FEB41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3199" r="3199"/>
          <a:stretch/>
        </p:blipFill>
        <p:spPr>
          <a:xfrm>
            <a:off x="5994400" y="17463"/>
            <a:ext cx="4673600" cy="6854825"/>
          </a:xfrm>
          <a:custGeom>
            <a:avLst/>
            <a:gdLst>
              <a:gd name="connsiteX0" fmla="*/ 1356105 w 4673600"/>
              <a:gd name="connsiteY0" fmla="*/ 0 h 6856174"/>
              <a:gd name="connsiteX1" fmla="*/ 4673600 w 4673600"/>
              <a:gd name="connsiteY1" fmla="*/ 0 h 6856174"/>
              <a:gd name="connsiteX2" fmla="*/ 4673600 w 4673600"/>
              <a:gd name="connsiteY2" fmla="*/ 6856174 h 6856174"/>
              <a:gd name="connsiteX3" fmla="*/ 37221 w 4673600"/>
              <a:gd name="connsiteY3" fmla="*/ 6856174 h 6856174"/>
              <a:gd name="connsiteX4" fmla="*/ 0 w 4673600"/>
              <a:gd name="connsiteY4" fmla="*/ 5926576 h 6856174"/>
              <a:gd name="connsiteX5" fmla="*/ 7383 w 4673600"/>
              <a:gd name="connsiteY5" fmla="*/ 5514106 h 6856174"/>
              <a:gd name="connsiteX6" fmla="*/ 136631 w 4673600"/>
              <a:gd name="connsiteY6" fmla="*/ 3972160 h 6856174"/>
              <a:gd name="connsiteX7" fmla="*/ 398778 w 4673600"/>
              <a:gd name="connsiteY7" fmla="*/ 2447111 h 6856174"/>
              <a:gd name="connsiteX8" fmla="*/ 1356105 w 4673600"/>
              <a:gd name="connsiteY8" fmla="*/ 0 h 6856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73600" h="6856174">
                <a:moveTo>
                  <a:pt x="1356105" y="0"/>
                </a:moveTo>
                <a:lnTo>
                  <a:pt x="4673600" y="0"/>
                </a:lnTo>
                <a:lnTo>
                  <a:pt x="4673600" y="6856174"/>
                </a:lnTo>
                <a:lnTo>
                  <a:pt x="37221" y="6856174"/>
                </a:lnTo>
                <a:cubicBezTo>
                  <a:pt x="12483" y="6546993"/>
                  <a:pt x="0" y="6236746"/>
                  <a:pt x="0" y="5926576"/>
                </a:cubicBezTo>
                <a:cubicBezTo>
                  <a:pt x="0" y="5789035"/>
                  <a:pt x="2436" y="5651571"/>
                  <a:pt x="7383" y="5514106"/>
                </a:cubicBezTo>
                <a:cubicBezTo>
                  <a:pt x="26032" y="4997435"/>
                  <a:pt x="75813" y="4482514"/>
                  <a:pt x="136631" y="3972160"/>
                </a:cubicBezTo>
                <a:cubicBezTo>
                  <a:pt x="197600" y="3459751"/>
                  <a:pt x="282243" y="2949853"/>
                  <a:pt x="398778" y="2447111"/>
                </a:cubicBezTo>
                <a:cubicBezTo>
                  <a:pt x="627587" y="1459589"/>
                  <a:pt x="948802" y="639065"/>
                  <a:pt x="1356105" y="0"/>
                </a:cubicBezTo>
                <a:close/>
              </a:path>
            </a:pathLst>
          </a:custGeom>
          <a:pattFill prst="pct90">
            <a:fgClr>
              <a:srgbClr val="738BAD">
                <a:lumMod val="40000"/>
                <a:lumOff val="60000"/>
              </a:srgbClr>
            </a:fgClr>
            <a:bgClr>
              <a:srgbClr val="E8F0F5"/>
            </a:bgClr>
          </a:pattFill>
        </p:spPr>
      </p:pic>
      <p:sp>
        <p:nvSpPr>
          <p:cNvPr id="6" name="Plassholder for dato 5">
            <a:extLst>
              <a:ext uri="{FF2B5EF4-FFF2-40B4-BE49-F238E27FC236}">
                <a16:creationId xmlns:a16="http://schemas.microsoft.com/office/drawing/2014/main" id="{E2008F2F-856C-EE85-DF9F-95D5998905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02978"/>
            <a:ext cx="1550741" cy="365125"/>
          </a:xfrm>
        </p:spPr>
        <p:txBody>
          <a:bodyPr/>
          <a:lstStyle/>
          <a:p>
            <a:r>
              <a:rPr lang="nb-NO" dirty="0"/>
              <a:t>13.11.2025</a:t>
            </a:r>
          </a:p>
        </p:txBody>
      </p:sp>
      <p:sp>
        <p:nvSpPr>
          <p:cNvPr id="7" name="Plassholder for bunntekst 6">
            <a:extLst>
              <a:ext uri="{FF2B5EF4-FFF2-40B4-BE49-F238E27FC236}">
                <a16:creationId xmlns:a16="http://schemas.microsoft.com/office/drawing/2014/main" id="{1C17C1C9-371F-0C1F-37AA-3B1DF3ED3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25750" y="6354525"/>
            <a:ext cx="3492500" cy="365125"/>
          </a:xfrm>
        </p:spPr>
        <p:txBody>
          <a:bodyPr/>
          <a:lstStyle/>
          <a:p>
            <a:r>
              <a:rPr lang="nb-NO"/>
              <a:t>Seniornett Gjøvik</a:t>
            </a:r>
            <a:endParaRPr lang="nb-NO" dirty="0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C797895E-1E71-A542-9951-C95A2E2406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8191" y="2051706"/>
            <a:ext cx="781090" cy="742988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B8F4AC56-D3AB-9683-754D-BA66FA9A2F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65354" y="2070023"/>
            <a:ext cx="664319" cy="742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45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40FBE3-131D-8BF1-8C7E-696E0B0AF3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713FA03-FFA1-5E81-53F0-DC53E4624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636" y="2873728"/>
            <a:ext cx="6784727" cy="1110543"/>
          </a:xfrm>
        </p:spPr>
        <p:txBody>
          <a:bodyPr anchor="t">
            <a:normAutofit/>
          </a:bodyPr>
          <a:lstStyle/>
          <a:p>
            <a:pPr algn="ctr"/>
            <a:r>
              <a:rPr lang="nb-NO" dirty="0"/>
              <a:t>Kryssord og puslespill</a:t>
            </a:r>
          </a:p>
        </p:txBody>
      </p:sp>
    </p:spTree>
    <p:extLst>
      <p:ext uri="{BB962C8B-B14F-4D97-AF65-F5344CB8AC3E}">
        <p14:creationId xmlns:p14="http://schemas.microsoft.com/office/powerpoint/2010/main" val="4273933598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6783D4-40E5-4029-FF82-C3508B4C44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ssholder for innhold 3">
            <a:extLst>
              <a:ext uri="{FF2B5EF4-FFF2-40B4-BE49-F238E27FC236}">
                <a16:creationId xmlns:a16="http://schemas.microsoft.com/office/drawing/2014/main" id="{527FB9C4-8ABD-41F3-A5BD-698554C1DCBF}"/>
              </a:ext>
            </a:extLst>
          </p:cNvPr>
          <p:cNvSpPr txBox="1">
            <a:spLocks/>
          </p:cNvSpPr>
          <p:nvPr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2668249" y="1675546"/>
            <a:ext cx="6210903" cy="47765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55600" indent="-355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12788" indent="-34925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69975" indent="-369888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427163" indent="-371475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784350" indent="-371475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2400" b="1" dirty="0"/>
              <a:t>Mental trening:</a:t>
            </a:r>
            <a:r>
              <a:rPr lang="nb-NO" sz="2400" dirty="0"/>
              <a:t> Stimulerer hjernen og bidrar til å forbedre kognitive ferdigheter..</a:t>
            </a:r>
          </a:p>
          <a:p>
            <a:r>
              <a:rPr lang="nb-NO" sz="2400" b="1" dirty="0"/>
              <a:t>Forebygger demens:</a:t>
            </a:r>
            <a:r>
              <a:rPr lang="nb-NO" sz="2400" dirty="0"/>
              <a:t> Regelmessig hjernetrim har en beskyttende effekt mot demens og Alzheimer.</a:t>
            </a:r>
          </a:p>
          <a:p>
            <a:r>
              <a:rPr lang="nb-NO" sz="2400" b="1" dirty="0"/>
              <a:t>Aktiverer flere hjerneområder:</a:t>
            </a:r>
            <a:r>
              <a:rPr lang="nb-NO" sz="2400" dirty="0"/>
              <a:t> Krever hukommelse, kreativitet og problemløsning.</a:t>
            </a:r>
          </a:p>
          <a:p>
            <a:r>
              <a:rPr lang="nb-NO" sz="2400" b="1" dirty="0"/>
              <a:t>Økt velvære:</a:t>
            </a:r>
            <a:r>
              <a:rPr lang="nb-NO" sz="2400" dirty="0"/>
              <a:t> Når man løser en oppgave man trives med, øker følelsen av velvære. </a:t>
            </a:r>
          </a:p>
        </p:txBody>
      </p:sp>
      <p:sp>
        <p:nvSpPr>
          <p:cNvPr id="14" name="Tittel 1">
            <a:extLst>
              <a:ext uri="{FF2B5EF4-FFF2-40B4-BE49-F238E27FC236}">
                <a16:creationId xmlns:a16="http://schemas.microsoft.com/office/drawing/2014/main" id="{305C502D-563B-8721-17B1-647B4B927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532" y="591617"/>
            <a:ext cx="7234432" cy="1110543"/>
          </a:xfrm>
        </p:spPr>
        <p:txBody>
          <a:bodyPr anchor="t">
            <a:normAutofit fontScale="90000"/>
          </a:bodyPr>
          <a:lstStyle/>
          <a:p>
            <a:r>
              <a:rPr lang="nb-NO" dirty="0"/>
              <a:t>Kryssord og puslespill – er det ok?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454A61E0-AEE9-8E13-A8DA-6D4104C1CD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169" y="2424912"/>
            <a:ext cx="1812294" cy="1396305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F252C8E4-891E-009D-BDB7-8553942083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496" y="4063814"/>
            <a:ext cx="1643096" cy="1400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31979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6A48C5-95A8-4022-B024-EEF23F636C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ssholder for innhold 3">
            <a:extLst>
              <a:ext uri="{FF2B5EF4-FFF2-40B4-BE49-F238E27FC236}">
                <a16:creationId xmlns:a16="http://schemas.microsoft.com/office/drawing/2014/main" id="{92B2B887-08BD-F8D9-0405-28FBD5B57093}"/>
              </a:ext>
            </a:extLst>
          </p:cNvPr>
          <p:cNvSpPr txBox="1">
            <a:spLocks/>
          </p:cNvSpPr>
          <p:nvPr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2668249" y="1675546"/>
            <a:ext cx="6210903" cy="47765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55600" indent="-355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12788" indent="-34925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69975" indent="-369888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427163" indent="-371475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784350" indent="-371475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2400" b="1" dirty="0"/>
              <a:t>«Bruk eller mist»-prinsippet:</a:t>
            </a:r>
            <a:r>
              <a:rPr lang="nb-NO" sz="2400" dirty="0"/>
              <a:t> De områdene i hjernen man bruker ofte styrkes, mens de man ikke bruker svekkes.</a:t>
            </a:r>
          </a:p>
          <a:p>
            <a:r>
              <a:rPr lang="nb-NO" sz="2400" b="1" dirty="0"/>
              <a:t>Variasjon er nøkkelen:</a:t>
            </a:r>
            <a:r>
              <a:rPr lang="nb-NO" sz="2400" dirty="0"/>
              <a:t> Viktig å utfordre hjernen på nye måter og variere med andre aktiviteter som sudoku, lesing, </a:t>
            </a:r>
            <a:r>
              <a:rPr lang="nb-NO" sz="2400" dirty="0" err="1"/>
              <a:t>osv</a:t>
            </a:r>
            <a:endParaRPr lang="nb-NO" sz="2400" dirty="0"/>
          </a:p>
          <a:p>
            <a:r>
              <a:rPr lang="nb-NO" sz="2400" b="1" dirty="0"/>
              <a:t>Regelmessighet er viktigst:</a:t>
            </a:r>
            <a:r>
              <a:rPr lang="nb-NO" sz="2400" dirty="0"/>
              <a:t> Det er bedre å gjøre litt ofte enn mye sjelden for å opprettholde de positive effektene over tid. </a:t>
            </a:r>
          </a:p>
        </p:txBody>
      </p:sp>
      <p:sp>
        <p:nvSpPr>
          <p:cNvPr id="14" name="Tittel 1">
            <a:extLst>
              <a:ext uri="{FF2B5EF4-FFF2-40B4-BE49-F238E27FC236}">
                <a16:creationId xmlns:a16="http://schemas.microsoft.com/office/drawing/2014/main" id="{0A178854-13A0-8641-2C58-234D74A9A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532" y="591617"/>
            <a:ext cx="7564216" cy="1110543"/>
          </a:xfrm>
        </p:spPr>
        <p:txBody>
          <a:bodyPr anchor="t">
            <a:normAutofit/>
          </a:bodyPr>
          <a:lstStyle/>
          <a:p>
            <a:r>
              <a:rPr lang="nb-NO" dirty="0"/>
              <a:t>Spill er ok, men husk…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F5610C28-EDCC-9521-7CE6-69307B1503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96" y="4063814"/>
            <a:ext cx="1643096" cy="1400751"/>
          </a:xfrm>
          <a:prstGeom prst="rect">
            <a:avLst/>
          </a:prstGeo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E54B8ADB-13F4-9099-EC2C-BF6A707383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169" y="2424912"/>
            <a:ext cx="1812294" cy="1396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09411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0937A9-7F59-AF7E-B43F-097AFCA770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D0CCFF7-11F7-158B-0589-41AE0433E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636" y="2873728"/>
            <a:ext cx="6784727" cy="1110543"/>
          </a:xfrm>
        </p:spPr>
        <p:txBody>
          <a:bodyPr anchor="t">
            <a:normAutofit/>
          </a:bodyPr>
          <a:lstStyle/>
          <a:p>
            <a:pPr algn="ctr"/>
            <a:r>
              <a:rPr lang="nb-NO" dirty="0"/>
              <a:t>Kryssord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22BBA48C-2B54-A53F-F5F3-4B22F86714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169" y="2424912"/>
            <a:ext cx="1812294" cy="1396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802440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D75C60-5ADC-22B2-AF85-FBC67BC85A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ssholder for innhold 3">
            <a:extLst>
              <a:ext uri="{FF2B5EF4-FFF2-40B4-BE49-F238E27FC236}">
                <a16:creationId xmlns:a16="http://schemas.microsoft.com/office/drawing/2014/main" id="{9590130A-616C-DD9F-6BA4-C031A7F42957}"/>
              </a:ext>
            </a:extLst>
          </p:cNvPr>
          <p:cNvSpPr txBox="1">
            <a:spLocks/>
          </p:cNvSpPr>
          <p:nvPr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254834" y="3751056"/>
            <a:ext cx="5651291" cy="27495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5600" indent="-355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12788" indent="-34925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69975" indent="-369888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427163" indent="-371475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784350" indent="-371475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2400" dirty="0"/>
              <a:t>Første gang presentert i New York Worlds søndagsutgave 21. desember 1913 </a:t>
            </a:r>
          </a:p>
          <a:p>
            <a:r>
              <a:rPr lang="nb-NO" sz="2400" dirty="0"/>
              <a:t>I 1920-årene kom det til Europa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b-NO" sz="2400" dirty="0"/>
              <a:t>I 1925 trykket </a:t>
            </a:r>
            <a:r>
              <a:rPr lang="nb-NO" sz="2400" dirty="0" err="1"/>
              <a:t>Allers</a:t>
            </a:r>
            <a:r>
              <a:rPr lang="nb-NO" sz="2400" dirty="0"/>
              <a:t> det første kryssordet i norske ukeblader.</a:t>
            </a:r>
          </a:p>
        </p:txBody>
      </p:sp>
      <p:sp>
        <p:nvSpPr>
          <p:cNvPr id="14" name="Tittel 1">
            <a:extLst>
              <a:ext uri="{FF2B5EF4-FFF2-40B4-BE49-F238E27FC236}">
                <a16:creationId xmlns:a16="http://schemas.microsoft.com/office/drawing/2014/main" id="{2147E565-A2B2-2611-BFAF-9E5A2048D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532" y="591617"/>
            <a:ext cx="7234432" cy="1110543"/>
          </a:xfrm>
        </p:spPr>
        <p:txBody>
          <a:bodyPr anchor="t">
            <a:normAutofit fontScale="90000"/>
          </a:bodyPr>
          <a:lstStyle/>
          <a:p>
            <a:r>
              <a:rPr lang="nb-NO" dirty="0"/>
              <a:t>Kryssord – hvem fant på det?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B4CA31BD-DA51-6464-739D-5E065971D1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5969" y="2181650"/>
            <a:ext cx="2963197" cy="3387278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F7BDCE9E-AD0B-1148-0DCD-BBF0A6770C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3871" y="1371741"/>
            <a:ext cx="1763847" cy="2057259"/>
          </a:xfrm>
          <a:prstGeom prst="rect">
            <a:avLst/>
          </a:prstGeom>
        </p:spPr>
      </p:pic>
      <p:sp>
        <p:nvSpPr>
          <p:cNvPr id="9" name="TekstSylinder 8">
            <a:extLst>
              <a:ext uri="{FF2B5EF4-FFF2-40B4-BE49-F238E27FC236}">
                <a16:creationId xmlns:a16="http://schemas.microsoft.com/office/drawing/2014/main" id="{4F0D0085-5704-2C84-701C-0A6C01009AC4}"/>
              </a:ext>
            </a:extLst>
          </p:cNvPr>
          <p:cNvSpPr txBox="1"/>
          <p:nvPr/>
        </p:nvSpPr>
        <p:spPr>
          <a:xfrm>
            <a:off x="3080479" y="2464998"/>
            <a:ext cx="22437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b="1" dirty="0"/>
              <a:t>Arthur </a:t>
            </a:r>
            <a:r>
              <a:rPr lang="nb-NO" sz="2400" b="1" dirty="0" err="1"/>
              <a:t>Wynne</a:t>
            </a:r>
            <a:endParaRPr lang="nb-NO" sz="2400" b="1" dirty="0"/>
          </a:p>
        </p:txBody>
      </p:sp>
    </p:spTree>
    <p:extLst>
      <p:ext uri="{BB962C8B-B14F-4D97-AF65-F5344CB8AC3E}">
        <p14:creationId xmlns:p14="http://schemas.microsoft.com/office/powerpoint/2010/main" val="408464464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A9CED9-4201-418B-A4B6-99C7BA83F4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ssholder for innhold 3">
            <a:extLst>
              <a:ext uri="{FF2B5EF4-FFF2-40B4-BE49-F238E27FC236}">
                <a16:creationId xmlns:a16="http://schemas.microsoft.com/office/drawing/2014/main" id="{341BE0E4-0EB6-456D-5402-5444BBA6CFA4}"/>
              </a:ext>
            </a:extLst>
          </p:cNvPr>
          <p:cNvSpPr txBox="1">
            <a:spLocks/>
          </p:cNvSpPr>
          <p:nvPr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254834" y="3751056"/>
            <a:ext cx="7959776" cy="27495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5600" indent="-355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12788" indent="-34925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69975" indent="-369888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427163" indent="-371475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784350" indent="-371475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2400" dirty="0"/>
              <a:t>Ukebladet Hjemmet arrangerer et årlig norgesmesterskap.</a:t>
            </a:r>
          </a:p>
          <a:p>
            <a:r>
              <a:rPr lang="nb-NO" sz="2400" dirty="0"/>
              <a:t>Kryssordentusiasten Christopher Schive fra Son har stukket av med norgesmestertittelen hele 19 ganger.</a:t>
            </a:r>
          </a:p>
          <a:p>
            <a:r>
              <a:rPr lang="nb-NO" sz="2400" dirty="0"/>
              <a:t>Hans Kristian Nilsen vant i 2023 og 2024</a:t>
            </a:r>
            <a:endParaRPr lang="nb-NO" sz="2800" dirty="0"/>
          </a:p>
        </p:txBody>
      </p:sp>
      <p:sp>
        <p:nvSpPr>
          <p:cNvPr id="14" name="Tittel 1">
            <a:extLst>
              <a:ext uri="{FF2B5EF4-FFF2-40B4-BE49-F238E27FC236}">
                <a16:creationId xmlns:a16="http://schemas.microsoft.com/office/drawing/2014/main" id="{4B03FEDF-A52D-613B-EBD0-CC563D84E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532" y="591617"/>
            <a:ext cx="7234432" cy="1110543"/>
          </a:xfrm>
        </p:spPr>
        <p:txBody>
          <a:bodyPr anchor="t">
            <a:normAutofit/>
          </a:bodyPr>
          <a:lstStyle/>
          <a:p>
            <a:r>
              <a:rPr lang="nb-NO" dirty="0"/>
              <a:t>NM i kryssord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4977EE8C-9510-C2B6-A7BD-2C746F233F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228" y="1419103"/>
            <a:ext cx="1806903" cy="185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55938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Office-tema">
  <a:themeElements>
    <a:clrScheme name="Seniornett">
      <a:dk1>
        <a:srgbClr val="000000"/>
      </a:dk1>
      <a:lt1>
        <a:srgbClr val="FFFFFF"/>
      </a:lt1>
      <a:dk2>
        <a:srgbClr val="273466"/>
      </a:dk2>
      <a:lt2>
        <a:srgbClr val="E8F0F5"/>
      </a:lt2>
      <a:accent1>
        <a:srgbClr val="2C3C71"/>
      </a:accent1>
      <a:accent2>
        <a:srgbClr val="738BAD"/>
      </a:accent2>
      <a:accent3>
        <a:srgbClr val="BBD9E8"/>
      </a:accent3>
      <a:accent4>
        <a:srgbClr val="FCD5C5"/>
      </a:accent4>
      <a:accent5>
        <a:srgbClr val="A11A41"/>
      </a:accent5>
      <a:accent6>
        <a:srgbClr val="577158"/>
      </a:accent6>
      <a:hlink>
        <a:srgbClr val="467886"/>
      </a:hlink>
      <a:folHlink>
        <a:srgbClr val="96607D"/>
      </a:folHlink>
    </a:clrScheme>
    <a:fontScheme name="Darker Grotesque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owerpointmal_Seniornett_klarggering av fil" id="{6DAA3ABD-C163-D642-ACA0-9E041BAAA9B1}" vid="{F6D01B1C-BD3E-8240-BC28-9E9AC687646D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1716b47-f64e-4c17-8a57-a89f972b5f7f">
      <Terms xmlns="http://schemas.microsoft.com/office/infopath/2007/PartnerControls"/>
    </lcf76f155ced4ddcb4097134ff3c332f>
    <TaxCatchAll xmlns="3ebeacdf-6837-4433-b333-bb8a39cc8a1b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7DBCD392F692A4B8DC694257EE62D76" ma:contentTypeVersion="18" ma:contentTypeDescription="Opprett et nytt dokument." ma:contentTypeScope="" ma:versionID="ab1c190f05dbe9aa5508f976ab41d029">
  <xsd:schema xmlns:xsd="http://www.w3.org/2001/XMLSchema" xmlns:xs="http://www.w3.org/2001/XMLSchema" xmlns:p="http://schemas.microsoft.com/office/2006/metadata/properties" xmlns:ns2="61716b47-f64e-4c17-8a57-a89f972b5f7f" xmlns:ns3="3ebeacdf-6837-4433-b333-bb8a39cc8a1b" targetNamespace="http://schemas.microsoft.com/office/2006/metadata/properties" ma:root="true" ma:fieldsID="43c394eb536a042af5ee58fa21402018" ns2:_="" ns3:_="">
    <xsd:import namespace="61716b47-f64e-4c17-8a57-a89f972b5f7f"/>
    <xsd:import namespace="3ebeacdf-6837-4433-b333-bb8a39cc8a1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716b47-f64e-4c17-8a57-a89f972b5f7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1" nillable="true" ma:displayName="Location" ma:internalName="MediaServiceLocatio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Bildemerkelapper" ma:readOnly="false" ma:fieldId="{5cf76f15-5ced-4ddc-b409-7134ff3c332f}" ma:taxonomyMulti="true" ma:sspId="dff65b06-c1bd-4394-8211-c17bdf6c7e5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beacdf-6837-4433-b333-bb8a39cc8a1b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8c7595d4-e24d-4225-918f-488c8e76fb49}" ma:internalName="TaxCatchAll" ma:showField="CatchAllData" ma:web="3ebeacdf-6837-4433-b333-bb8a39cc8a1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6F20013-D4E1-4177-9886-B7DE0206DF0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F7ED5AB-F419-482A-B724-DEF0191A0C48}">
  <ds:schemaRefs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3ebeacdf-6837-4433-b333-bb8a39cc8a1b"/>
    <ds:schemaRef ds:uri="61716b47-f64e-4c17-8a57-a89f972b5f7f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056BA67-D628-4C67-B6BF-EEAB181C98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1716b47-f64e-4c17-8a57-a89f972b5f7f"/>
    <ds:schemaRef ds:uri="3ebeacdf-6837-4433-b333-bb8a39cc8a1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Seniornett_presentasjonsmal (1)</Template>
  <TotalTime>18409</TotalTime>
  <Words>1752</Words>
  <Application>Microsoft Office PowerPoint</Application>
  <PresentationFormat>Skjermfremvisning (4:3)</PresentationFormat>
  <Paragraphs>141</Paragraphs>
  <Slides>23</Slides>
  <Notes>23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23</vt:i4>
      </vt:variant>
    </vt:vector>
  </HeadingPairs>
  <TitlesOfParts>
    <vt:vector size="28" baseType="lpstr">
      <vt:lpstr>Aptos</vt:lpstr>
      <vt:lpstr>Arial</vt:lpstr>
      <vt:lpstr>Segoe UI</vt:lpstr>
      <vt:lpstr>Wingdings</vt:lpstr>
      <vt:lpstr>Office-tema</vt:lpstr>
      <vt:lpstr>Juleavslutning 11. desember kl 1300-1600  Juletallerken, kake og kaffe Allsang Spotify</vt:lpstr>
      <vt:lpstr>Svindel på e-post - igjen</vt:lpstr>
      <vt:lpstr>Kryssord Puslespill</vt:lpstr>
      <vt:lpstr>Kryssord og puslespill</vt:lpstr>
      <vt:lpstr>Kryssord og puslespill – er det ok?</vt:lpstr>
      <vt:lpstr>Spill er ok, men husk…</vt:lpstr>
      <vt:lpstr>Kryssord</vt:lpstr>
      <vt:lpstr>Kryssord – hvem fant på det?</vt:lpstr>
      <vt:lpstr>NM i kryssord</vt:lpstr>
      <vt:lpstr>Flere «rare» NM titler?</vt:lpstr>
      <vt:lpstr>Kryssord oppgaver på nett eller med app</vt:lpstr>
      <vt:lpstr>Kryssord oppgaver på nett</vt:lpstr>
      <vt:lpstr>Kryssord oppgaver i app -1</vt:lpstr>
      <vt:lpstr>Kryssord oppgaver i app -2</vt:lpstr>
      <vt:lpstr>Kryssord hjelp til å løse kryssord</vt:lpstr>
      <vt:lpstr>Kryssordhjelp på nett</vt:lpstr>
      <vt:lpstr>Puslespill</vt:lpstr>
      <vt:lpstr>Puslepill – hvem fant på det?</vt:lpstr>
      <vt:lpstr>Puslespill – kun for de tålmodige?</vt:lpstr>
      <vt:lpstr>Puslespill</vt:lpstr>
      <vt:lpstr>Puslespill apper og på nett</vt:lpstr>
      <vt:lpstr>Puslespill apper og på nett</vt:lpstr>
      <vt:lpstr>… over til litt praktiske øvelser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Kjell Engen</dc:creator>
  <cp:lastModifiedBy>Kjell Engen</cp:lastModifiedBy>
  <cp:revision>7</cp:revision>
  <cp:lastPrinted>2025-10-01T17:03:46Z</cp:lastPrinted>
  <dcterms:created xsi:type="dcterms:W3CDTF">2025-09-25T06:47:34Z</dcterms:created>
  <dcterms:modified xsi:type="dcterms:W3CDTF">2025-11-14T22:12:52Z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0x010100A7DBCD392F692A4B8DC694257EE62D76</vt:lpwstr>
  </property>
</Properties>
</file>