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4"/>
  </p:sldMasterIdLst>
  <p:notesMasterIdLst>
    <p:notesMasterId r:id="rId40"/>
  </p:notesMasterIdLst>
  <p:handoutMasterIdLst>
    <p:handoutMasterId r:id="rId41"/>
  </p:handoutMasterIdLst>
  <p:sldIdLst>
    <p:sldId id="288" r:id="rId5"/>
    <p:sldId id="259" r:id="rId6"/>
    <p:sldId id="1193" r:id="rId7"/>
    <p:sldId id="295" r:id="rId8"/>
    <p:sldId id="262" r:id="rId9"/>
    <p:sldId id="1215" r:id="rId10"/>
    <p:sldId id="1198" r:id="rId11"/>
    <p:sldId id="1212" r:id="rId12"/>
    <p:sldId id="268" r:id="rId13"/>
    <p:sldId id="1189" r:id="rId14"/>
    <p:sldId id="261" r:id="rId15"/>
    <p:sldId id="1197" r:id="rId16"/>
    <p:sldId id="1196" r:id="rId17"/>
    <p:sldId id="1194" r:id="rId18"/>
    <p:sldId id="1210" r:id="rId19"/>
    <p:sldId id="1211" r:id="rId20"/>
    <p:sldId id="1191" r:id="rId21"/>
    <p:sldId id="1200" r:id="rId22"/>
    <p:sldId id="1213" r:id="rId23"/>
    <p:sldId id="278" r:id="rId24"/>
    <p:sldId id="297" r:id="rId25"/>
    <p:sldId id="1207" r:id="rId26"/>
    <p:sldId id="267" r:id="rId27"/>
    <p:sldId id="1206" r:id="rId28"/>
    <p:sldId id="1168" r:id="rId29"/>
    <p:sldId id="1203" r:id="rId30"/>
    <p:sldId id="1205" r:id="rId31"/>
    <p:sldId id="1187" r:id="rId32"/>
    <p:sldId id="1209" r:id="rId33"/>
    <p:sldId id="299" r:id="rId34"/>
    <p:sldId id="282" r:id="rId35"/>
    <p:sldId id="283" r:id="rId36"/>
    <p:sldId id="1186" r:id="rId37"/>
    <p:sldId id="286" r:id="rId38"/>
    <p:sldId id="302" r:id="rId39"/>
  </p:sldIdLst>
  <p:sldSz cx="24384000" cy="13716000"/>
  <p:notesSz cx="6858000" cy="9144000"/>
  <p:defaultTextStyle>
    <a:defPPr>
      <a:defRPr lang="nb-NO"/>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ea Grav Rosenberg" initials="T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DEABF9-ADE5-4549-95E8-B26781432642}" v="4" dt="2021-09-08T06:31:37.54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1" d="100"/>
          <a:sy n="31" d="100"/>
        </p:scale>
        <p:origin x="832" y="72"/>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a" userId="69b919d9-d858-4a23-89a1-fa74c0911040" providerId="ADAL" clId="{197C16CB-CF14-424A-9AEF-A1FF5C41BB70}"/>
    <pc:docChg chg="modSld">
      <pc:chgData name="Thea" userId="69b919d9-d858-4a23-89a1-fa74c0911040" providerId="ADAL" clId="{197C16CB-CF14-424A-9AEF-A1FF5C41BB70}" dt="2021-09-02T11:32:54.062" v="2" actId="5793"/>
      <pc:docMkLst>
        <pc:docMk/>
      </pc:docMkLst>
      <pc:sldChg chg="modSp mod">
        <pc:chgData name="Thea" userId="69b919d9-d858-4a23-89a1-fa74c0911040" providerId="ADAL" clId="{197C16CB-CF14-424A-9AEF-A1FF5C41BB70}" dt="2021-09-02T11:32:54.062" v="2" actId="5793"/>
        <pc:sldMkLst>
          <pc:docMk/>
          <pc:sldMk cId="2724369078" sldId="302"/>
        </pc:sldMkLst>
        <pc:spChg chg="mod">
          <ac:chgData name="Thea" userId="69b919d9-d858-4a23-89a1-fa74c0911040" providerId="ADAL" clId="{197C16CB-CF14-424A-9AEF-A1FF5C41BB70}" dt="2021-09-02T11:32:54.062" v="2" actId="5793"/>
          <ac:spMkLst>
            <pc:docMk/>
            <pc:sldMk cId="2724369078" sldId="302"/>
            <ac:spMk id="172" creationId="{00000000-0000-0000-0000-000000000000}"/>
          </ac:spMkLst>
        </pc:spChg>
      </pc:sldChg>
    </pc:docChg>
  </pc:docChgLst>
  <pc:docChgLst>
    <pc:chgData name="Audun Aagre" userId="S::audun.aagre@medietilsynet.no::8ac11690-f000-4d4b-9659-f82a5e167b39" providerId="AD" clId="Web-{512A56D8-63F8-8A6B-6FA3-8D0AC1107569}"/>
    <pc:docChg chg="modSld">
      <pc:chgData name="Audun Aagre" userId="S::audun.aagre@medietilsynet.no::8ac11690-f000-4d4b-9659-f82a5e167b39" providerId="AD" clId="Web-{512A56D8-63F8-8A6B-6FA3-8D0AC1107569}" dt="2021-08-25T20:17:58.886" v="128"/>
      <pc:docMkLst>
        <pc:docMk/>
      </pc:docMkLst>
      <pc:sldChg chg="addSp delSp modSp modNotes">
        <pc:chgData name="Audun Aagre" userId="S::audun.aagre@medietilsynet.no::8ac11690-f000-4d4b-9659-f82a5e167b39" providerId="AD" clId="Web-{512A56D8-63F8-8A6B-6FA3-8D0AC1107569}" dt="2021-08-25T20:17:58.886" v="128"/>
        <pc:sldMkLst>
          <pc:docMk/>
          <pc:sldMk cId="0" sldId="256"/>
        </pc:sldMkLst>
        <pc:spChg chg="add del mod">
          <ac:chgData name="Audun Aagre" userId="S::audun.aagre@medietilsynet.no::8ac11690-f000-4d4b-9659-f82a5e167b39" providerId="AD" clId="Web-{512A56D8-63F8-8A6B-6FA3-8D0AC1107569}" dt="2021-08-25T20:17:19.038" v="121"/>
          <ac:spMkLst>
            <pc:docMk/>
            <pc:sldMk cId="0" sldId="256"/>
            <ac:spMk id="3" creationId="{784BAE16-ED82-4C6D-A493-A4B00145BBAE}"/>
          </ac:spMkLst>
        </pc:spChg>
        <pc:spChg chg="add del mod">
          <ac:chgData name="Audun Aagre" userId="S::audun.aagre@medietilsynet.no::8ac11690-f000-4d4b-9659-f82a5e167b39" providerId="AD" clId="Web-{512A56D8-63F8-8A6B-6FA3-8D0AC1107569}" dt="2021-08-25T20:17:58.886" v="128"/>
          <ac:spMkLst>
            <pc:docMk/>
            <pc:sldMk cId="0" sldId="256"/>
            <ac:spMk id="4" creationId="{BEDAA851-0613-48AD-B0E8-F595EF1B33CA}"/>
          </ac:spMkLst>
        </pc:spChg>
        <pc:spChg chg="del">
          <ac:chgData name="Audun Aagre" userId="S::audun.aagre@medietilsynet.no::8ac11690-f000-4d4b-9659-f82a5e167b39" providerId="AD" clId="Web-{512A56D8-63F8-8A6B-6FA3-8D0AC1107569}" dt="2021-08-25T20:17:17.366" v="120"/>
          <ac:spMkLst>
            <pc:docMk/>
            <pc:sldMk cId="0" sldId="256"/>
            <ac:spMk id="151" creationId="{00000000-0000-0000-0000-000000000000}"/>
          </ac:spMkLst>
        </pc:spChg>
        <pc:spChg chg="del">
          <ac:chgData name="Audun Aagre" userId="S::audun.aagre@medietilsynet.no::8ac11690-f000-4d4b-9659-f82a5e167b39" providerId="AD" clId="Web-{512A56D8-63F8-8A6B-6FA3-8D0AC1107569}" dt="2021-08-25T20:17:15.132" v="119"/>
          <ac:spMkLst>
            <pc:docMk/>
            <pc:sldMk cId="0" sldId="256"/>
            <ac:spMk id="153" creationId="{00000000-0000-0000-0000-000000000000}"/>
          </ac:spMkLst>
        </pc:spChg>
        <pc:picChg chg="mod">
          <ac:chgData name="Audun Aagre" userId="S::audun.aagre@medietilsynet.no::8ac11690-f000-4d4b-9659-f82a5e167b39" providerId="AD" clId="Web-{512A56D8-63F8-8A6B-6FA3-8D0AC1107569}" dt="2021-08-25T20:17:35.337" v="124" actId="1076"/>
          <ac:picMkLst>
            <pc:docMk/>
            <pc:sldMk cId="0" sldId="256"/>
            <ac:picMk id="152" creationId="{00000000-0000-0000-0000-000000000000}"/>
          </ac:picMkLst>
        </pc:picChg>
      </pc:sldChg>
      <pc:sldChg chg="modSp">
        <pc:chgData name="Audun Aagre" userId="S::audun.aagre@medietilsynet.no::8ac11690-f000-4d4b-9659-f82a5e167b39" providerId="AD" clId="Web-{512A56D8-63F8-8A6B-6FA3-8D0AC1107569}" dt="2021-08-25T20:16:57.553" v="117" actId="20577"/>
        <pc:sldMkLst>
          <pc:docMk/>
          <pc:sldMk cId="0" sldId="257"/>
        </pc:sldMkLst>
        <pc:spChg chg="mod">
          <ac:chgData name="Audun Aagre" userId="S::audun.aagre@medietilsynet.no::8ac11690-f000-4d4b-9659-f82a5e167b39" providerId="AD" clId="Web-{512A56D8-63F8-8A6B-6FA3-8D0AC1107569}" dt="2021-08-25T20:16:57.553" v="117" actId="20577"/>
          <ac:spMkLst>
            <pc:docMk/>
            <pc:sldMk cId="0" sldId="257"/>
            <ac:spMk id="171" creationId="{00000000-0000-0000-0000-000000000000}"/>
          </ac:spMkLst>
        </pc:spChg>
      </pc:sldChg>
    </pc:docChg>
  </pc:docChgLst>
  <pc:docChgLst>
    <pc:chgData name="Mari Velsand" userId="499d59e4-0732-484b-8287-badeb5cb2df9" providerId="ADAL" clId="{B148FEEF-8F0C-4896-9FCE-6AA688B70747}"/>
    <pc:docChg chg="undo custSel addSld delSld modSld sldOrd">
      <pc:chgData name="Mari Velsand" userId="499d59e4-0732-484b-8287-badeb5cb2df9" providerId="ADAL" clId="{B148FEEF-8F0C-4896-9FCE-6AA688B70747}" dt="2021-09-01T17:11:40.353" v="16113" actId="255"/>
      <pc:docMkLst>
        <pc:docMk/>
      </pc:docMkLst>
      <pc:sldChg chg="modNotesTx">
        <pc:chgData name="Mari Velsand" userId="499d59e4-0732-484b-8287-badeb5cb2df9" providerId="ADAL" clId="{B148FEEF-8F0C-4896-9FCE-6AA688B70747}" dt="2021-09-01T12:06:56.034" v="1670" actId="20577"/>
        <pc:sldMkLst>
          <pc:docMk/>
          <pc:sldMk cId="0" sldId="259"/>
        </pc:sldMkLst>
      </pc:sldChg>
      <pc:sldChg chg="modSp mod modNotesTx">
        <pc:chgData name="Mari Velsand" userId="499d59e4-0732-484b-8287-badeb5cb2df9" providerId="ADAL" clId="{B148FEEF-8F0C-4896-9FCE-6AA688B70747}" dt="2021-09-01T12:58:09.206" v="6417" actId="6549"/>
        <pc:sldMkLst>
          <pc:docMk/>
          <pc:sldMk cId="0" sldId="261"/>
        </pc:sldMkLst>
        <pc:spChg chg="mod">
          <ac:chgData name="Mari Velsand" userId="499d59e4-0732-484b-8287-badeb5cb2df9" providerId="ADAL" clId="{B148FEEF-8F0C-4896-9FCE-6AA688B70747}" dt="2021-09-01T12:57:09.735" v="6341" actId="255"/>
          <ac:spMkLst>
            <pc:docMk/>
            <pc:sldMk cId="0" sldId="261"/>
            <ac:spMk id="2" creationId="{BDCF4969-201F-49D4-885D-1EB37714DB76}"/>
          </ac:spMkLst>
        </pc:spChg>
        <pc:spChg chg="mod">
          <ac:chgData name="Mari Velsand" userId="499d59e4-0732-484b-8287-badeb5cb2df9" providerId="ADAL" clId="{B148FEEF-8F0C-4896-9FCE-6AA688B70747}" dt="2021-09-01T12:55:40.469" v="6244" actId="255"/>
          <ac:spMkLst>
            <pc:docMk/>
            <pc:sldMk cId="0" sldId="261"/>
            <ac:spMk id="3" creationId="{C79B9B9F-5A09-4A26-B32E-8A9BFE750E16}"/>
          </ac:spMkLst>
        </pc:spChg>
      </pc:sldChg>
      <pc:sldChg chg="modNotesTx">
        <pc:chgData name="Mari Velsand" userId="499d59e4-0732-484b-8287-badeb5cb2df9" providerId="ADAL" clId="{B148FEEF-8F0C-4896-9FCE-6AA688B70747}" dt="2021-09-01T12:34:38.635" v="4971" actId="6549"/>
        <pc:sldMkLst>
          <pc:docMk/>
          <pc:sldMk cId="0" sldId="262"/>
        </pc:sldMkLst>
      </pc:sldChg>
      <pc:sldChg chg="del">
        <pc:chgData name="Mari Velsand" userId="499d59e4-0732-484b-8287-badeb5cb2df9" providerId="ADAL" clId="{B148FEEF-8F0C-4896-9FCE-6AA688B70747}" dt="2021-09-01T16:46:52.389" v="14736" actId="2696"/>
        <pc:sldMkLst>
          <pc:docMk/>
          <pc:sldMk cId="1925630626" sldId="267"/>
        </pc:sldMkLst>
      </pc:sldChg>
      <pc:sldChg chg="modNotesTx">
        <pc:chgData name="Mari Velsand" userId="499d59e4-0732-484b-8287-badeb5cb2df9" providerId="ADAL" clId="{B148FEEF-8F0C-4896-9FCE-6AA688B70747}" dt="2021-09-01T12:52:23.279" v="6010" actId="20577"/>
        <pc:sldMkLst>
          <pc:docMk/>
          <pc:sldMk cId="0" sldId="268"/>
        </pc:sldMkLst>
      </pc:sldChg>
      <pc:sldChg chg="del">
        <pc:chgData name="Mari Velsand" userId="499d59e4-0732-484b-8287-badeb5cb2df9" providerId="ADAL" clId="{B148FEEF-8F0C-4896-9FCE-6AA688B70747}" dt="2021-09-01T16:46:52.389" v="14736" actId="2696"/>
        <pc:sldMkLst>
          <pc:docMk/>
          <pc:sldMk cId="193193139" sldId="278"/>
        </pc:sldMkLst>
      </pc:sldChg>
      <pc:sldChg chg="del">
        <pc:chgData name="Mari Velsand" userId="499d59e4-0732-484b-8287-badeb5cb2df9" providerId="ADAL" clId="{B148FEEF-8F0C-4896-9FCE-6AA688B70747}" dt="2021-09-01T17:00:19.289" v="15866" actId="47"/>
        <pc:sldMkLst>
          <pc:docMk/>
          <pc:sldMk cId="0" sldId="280"/>
        </pc:sldMkLst>
      </pc:sldChg>
      <pc:sldChg chg="modNotesTx">
        <pc:chgData name="Mari Velsand" userId="499d59e4-0732-484b-8287-badeb5cb2df9" providerId="ADAL" clId="{B148FEEF-8F0C-4896-9FCE-6AA688B70747}" dt="2021-09-01T16:39:16.234" v="14201" actId="20577"/>
        <pc:sldMkLst>
          <pc:docMk/>
          <pc:sldMk cId="0" sldId="282"/>
        </pc:sldMkLst>
      </pc:sldChg>
      <pc:sldChg chg="modNotesTx">
        <pc:chgData name="Mari Velsand" userId="499d59e4-0732-484b-8287-badeb5cb2df9" providerId="ADAL" clId="{B148FEEF-8F0C-4896-9FCE-6AA688B70747}" dt="2021-09-01T16:32:59.517" v="13200" actId="20577"/>
        <pc:sldMkLst>
          <pc:docMk/>
          <pc:sldMk cId="0" sldId="283"/>
        </pc:sldMkLst>
      </pc:sldChg>
      <pc:sldChg chg="modSp mod modNotesTx">
        <pc:chgData name="Mari Velsand" userId="499d59e4-0732-484b-8287-badeb5cb2df9" providerId="ADAL" clId="{B148FEEF-8F0C-4896-9FCE-6AA688B70747}" dt="2021-09-01T17:11:40.353" v="16113" actId="255"/>
        <pc:sldMkLst>
          <pc:docMk/>
          <pc:sldMk cId="0" sldId="286"/>
        </pc:sldMkLst>
        <pc:spChg chg="mod">
          <ac:chgData name="Mari Velsand" userId="499d59e4-0732-484b-8287-badeb5cb2df9" providerId="ADAL" clId="{B148FEEF-8F0C-4896-9FCE-6AA688B70747}" dt="2021-09-01T17:11:28.038" v="16112" actId="255"/>
          <ac:spMkLst>
            <pc:docMk/>
            <pc:sldMk cId="0" sldId="286"/>
            <ac:spMk id="328" creationId="{00000000-0000-0000-0000-000000000000}"/>
          </ac:spMkLst>
        </pc:spChg>
        <pc:spChg chg="mod">
          <ac:chgData name="Mari Velsand" userId="499d59e4-0732-484b-8287-badeb5cb2df9" providerId="ADAL" clId="{B148FEEF-8F0C-4896-9FCE-6AA688B70747}" dt="2021-09-01T17:11:40.353" v="16113" actId="255"/>
          <ac:spMkLst>
            <pc:docMk/>
            <pc:sldMk cId="0" sldId="286"/>
            <ac:spMk id="329" creationId="{00000000-0000-0000-0000-000000000000}"/>
          </ac:spMkLst>
        </pc:spChg>
      </pc:sldChg>
      <pc:sldChg chg="modSp mod modNotesTx">
        <pc:chgData name="Mari Velsand" userId="499d59e4-0732-484b-8287-badeb5cb2df9" providerId="ADAL" clId="{B148FEEF-8F0C-4896-9FCE-6AA688B70747}" dt="2021-09-01T12:04:01.894" v="1452" actId="20577"/>
        <pc:sldMkLst>
          <pc:docMk/>
          <pc:sldMk cId="2846015727" sldId="288"/>
        </pc:sldMkLst>
        <pc:spChg chg="mod">
          <ac:chgData name="Mari Velsand" userId="499d59e4-0732-484b-8287-badeb5cb2df9" providerId="ADAL" clId="{B148FEEF-8F0C-4896-9FCE-6AA688B70747}" dt="2021-09-01T11:50:35.678" v="14" actId="6549"/>
          <ac:spMkLst>
            <pc:docMk/>
            <pc:sldMk cId="2846015727" sldId="288"/>
            <ac:spMk id="2" creationId="{711136EC-14A0-4FB6-AFA2-316F4EFF2F60}"/>
          </ac:spMkLst>
        </pc:spChg>
      </pc:sldChg>
      <pc:sldChg chg="modSp mod modNotesTx">
        <pc:chgData name="Mari Velsand" userId="499d59e4-0732-484b-8287-badeb5cb2df9" providerId="ADAL" clId="{B148FEEF-8F0C-4896-9FCE-6AA688B70747}" dt="2021-09-01T12:21:35.662" v="3500" actId="20577"/>
        <pc:sldMkLst>
          <pc:docMk/>
          <pc:sldMk cId="3583507881" sldId="295"/>
        </pc:sldMkLst>
        <pc:spChg chg="mod">
          <ac:chgData name="Mari Velsand" userId="499d59e4-0732-484b-8287-badeb5cb2df9" providerId="ADAL" clId="{B148FEEF-8F0C-4896-9FCE-6AA688B70747}" dt="2021-09-01T12:11:56.124" v="2206" actId="20577"/>
          <ac:spMkLst>
            <pc:docMk/>
            <pc:sldMk cId="3583507881" sldId="295"/>
            <ac:spMk id="172" creationId="{00000000-0000-0000-0000-000000000000}"/>
          </ac:spMkLst>
        </pc:spChg>
      </pc:sldChg>
      <pc:sldChg chg="add modNotesTx">
        <pc:chgData name="Mari Velsand" userId="499d59e4-0732-484b-8287-badeb5cb2df9" providerId="ADAL" clId="{B148FEEF-8F0C-4896-9FCE-6AA688B70747}" dt="2021-09-01T16:52:08.233" v="15122" actId="6549"/>
        <pc:sldMkLst>
          <pc:docMk/>
          <pc:sldMk cId="236377516" sldId="297"/>
        </pc:sldMkLst>
      </pc:sldChg>
      <pc:sldChg chg="del">
        <pc:chgData name="Mari Velsand" userId="499d59e4-0732-484b-8287-badeb5cb2df9" providerId="ADAL" clId="{B148FEEF-8F0C-4896-9FCE-6AA688B70747}" dt="2021-09-01T16:46:52.389" v="14736" actId="2696"/>
        <pc:sldMkLst>
          <pc:docMk/>
          <pc:sldMk cId="1453277797" sldId="297"/>
        </pc:sldMkLst>
      </pc:sldChg>
      <pc:sldChg chg="modNotesTx">
        <pc:chgData name="Mari Velsand" userId="499d59e4-0732-484b-8287-badeb5cb2df9" providerId="ADAL" clId="{B148FEEF-8F0C-4896-9FCE-6AA688B70747}" dt="2021-09-01T16:30:54.240" v="13115" actId="20577"/>
        <pc:sldMkLst>
          <pc:docMk/>
          <pc:sldMk cId="1765398022" sldId="299"/>
        </pc:sldMkLst>
      </pc:sldChg>
      <pc:sldChg chg="modNotesTx">
        <pc:chgData name="Mari Velsand" userId="499d59e4-0732-484b-8287-badeb5cb2df9" providerId="ADAL" clId="{B148FEEF-8F0C-4896-9FCE-6AA688B70747}" dt="2021-09-01T17:01:41.535" v="16095" actId="6549"/>
        <pc:sldMkLst>
          <pc:docMk/>
          <pc:sldMk cId="2724369078" sldId="302"/>
        </pc:sldMkLst>
      </pc:sldChg>
      <pc:sldChg chg="add modNotesTx">
        <pc:chgData name="Mari Velsand" userId="499d59e4-0732-484b-8287-badeb5cb2df9" providerId="ADAL" clId="{B148FEEF-8F0C-4896-9FCE-6AA688B70747}" dt="2021-09-01T16:59:04.694" v="15742" actId="20577"/>
        <pc:sldMkLst>
          <pc:docMk/>
          <pc:sldMk cId="632564997" sldId="1168"/>
        </pc:sldMkLst>
      </pc:sldChg>
      <pc:sldChg chg="del">
        <pc:chgData name="Mari Velsand" userId="499d59e4-0732-484b-8287-badeb5cb2df9" providerId="ADAL" clId="{B148FEEF-8F0C-4896-9FCE-6AA688B70747}" dt="2021-09-01T16:46:52.389" v="14736" actId="2696"/>
        <pc:sldMkLst>
          <pc:docMk/>
          <pc:sldMk cId="838806919" sldId="1168"/>
        </pc:sldMkLst>
      </pc:sldChg>
      <pc:sldChg chg="modSp mod modNotesTx">
        <pc:chgData name="Mari Velsand" userId="499d59e4-0732-484b-8287-badeb5cb2df9" providerId="ADAL" clId="{B148FEEF-8F0C-4896-9FCE-6AA688B70747}" dt="2021-09-01T17:10:55.739" v="16111" actId="6549"/>
        <pc:sldMkLst>
          <pc:docMk/>
          <pc:sldMk cId="1069202409" sldId="1186"/>
        </pc:sldMkLst>
        <pc:spChg chg="mod">
          <ac:chgData name="Mari Velsand" userId="499d59e4-0732-484b-8287-badeb5cb2df9" providerId="ADAL" clId="{B148FEEF-8F0C-4896-9FCE-6AA688B70747}" dt="2021-09-01T16:39:34.857" v="14202" actId="255"/>
          <ac:spMkLst>
            <pc:docMk/>
            <pc:sldMk cId="1069202409" sldId="1186"/>
            <ac:spMk id="71" creationId="{0FFFE51D-360F-4906-8EA7-96D49BA7494A}"/>
          </ac:spMkLst>
        </pc:spChg>
        <pc:spChg chg="mod">
          <ac:chgData name="Mari Velsand" userId="499d59e4-0732-484b-8287-badeb5cb2df9" providerId="ADAL" clId="{B148FEEF-8F0C-4896-9FCE-6AA688B70747}" dt="2021-09-01T17:10:55.739" v="16111" actId="6549"/>
          <ac:spMkLst>
            <pc:docMk/>
            <pc:sldMk cId="1069202409" sldId="1186"/>
            <ac:spMk id="73" creationId="{AC1A1EBD-CBAD-4C10-B296-A82E5C9F84C2}"/>
          </ac:spMkLst>
        </pc:spChg>
      </pc:sldChg>
      <pc:sldChg chg="ord modNotesTx">
        <pc:chgData name="Mari Velsand" userId="499d59e4-0732-484b-8287-badeb5cb2df9" providerId="ADAL" clId="{B148FEEF-8F0C-4896-9FCE-6AA688B70747}" dt="2021-09-01T16:17:42.440" v="12124" actId="6549"/>
        <pc:sldMkLst>
          <pc:docMk/>
          <pc:sldMk cId="2816588188" sldId="1187"/>
        </pc:sldMkLst>
      </pc:sldChg>
      <pc:sldChg chg="modSp mod modNotesTx">
        <pc:chgData name="Mari Velsand" userId="499d59e4-0732-484b-8287-badeb5cb2df9" providerId="ADAL" clId="{B148FEEF-8F0C-4896-9FCE-6AA688B70747}" dt="2021-09-01T12:55:14.329" v="6243" actId="20577"/>
        <pc:sldMkLst>
          <pc:docMk/>
          <pc:sldMk cId="1440438782" sldId="1189"/>
        </pc:sldMkLst>
        <pc:spChg chg="mod">
          <ac:chgData name="Mari Velsand" userId="499d59e4-0732-484b-8287-badeb5cb2df9" providerId="ADAL" clId="{B148FEEF-8F0C-4896-9FCE-6AA688B70747}" dt="2021-09-01T12:52:42.544" v="6024" actId="20577"/>
          <ac:spMkLst>
            <pc:docMk/>
            <pc:sldMk cId="1440438782" sldId="1189"/>
            <ac:spMk id="3" creationId="{4DC3329E-B550-4A6D-B92E-E6762390BC0F}"/>
          </ac:spMkLst>
        </pc:spChg>
        <pc:spChg chg="mod">
          <ac:chgData name="Mari Velsand" userId="499d59e4-0732-484b-8287-badeb5cb2df9" providerId="ADAL" clId="{B148FEEF-8F0C-4896-9FCE-6AA688B70747}" dt="2021-09-01T12:53:15.967" v="6082" actId="20577"/>
          <ac:spMkLst>
            <pc:docMk/>
            <pc:sldMk cId="1440438782" sldId="1189"/>
            <ac:spMk id="4" creationId="{2ED59848-6E1B-41D3-99C2-09243458C667}"/>
          </ac:spMkLst>
        </pc:spChg>
      </pc:sldChg>
      <pc:sldChg chg="modSp mod modNotesTx">
        <pc:chgData name="Mari Velsand" userId="499d59e4-0732-484b-8287-badeb5cb2df9" providerId="ADAL" clId="{B148FEEF-8F0C-4896-9FCE-6AA688B70747}" dt="2021-09-01T12:11:34.627" v="2189" actId="20577"/>
        <pc:sldMkLst>
          <pc:docMk/>
          <pc:sldMk cId="1999237905" sldId="1193"/>
        </pc:sldMkLst>
        <pc:spChg chg="mod">
          <ac:chgData name="Mari Velsand" userId="499d59e4-0732-484b-8287-badeb5cb2df9" providerId="ADAL" clId="{B148FEEF-8F0C-4896-9FCE-6AA688B70747}" dt="2021-09-01T12:07:17.863" v="1687" actId="20577"/>
          <ac:spMkLst>
            <pc:docMk/>
            <pc:sldMk cId="1999237905" sldId="1193"/>
            <ac:spMk id="3" creationId="{4DC3329E-B550-4A6D-B92E-E6762390BC0F}"/>
          </ac:spMkLst>
        </pc:spChg>
        <pc:spChg chg="mod">
          <ac:chgData name="Mari Velsand" userId="499d59e4-0732-484b-8287-badeb5cb2df9" providerId="ADAL" clId="{B148FEEF-8F0C-4896-9FCE-6AA688B70747}" dt="2021-09-01T12:08:22.988" v="1731" actId="20577"/>
          <ac:spMkLst>
            <pc:docMk/>
            <pc:sldMk cId="1999237905" sldId="1193"/>
            <ac:spMk id="4" creationId="{2ED59848-6E1B-41D3-99C2-09243458C667}"/>
          </ac:spMkLst>
        </pc:spChg>
      </pc:sldChg>
      <pc:sldChg chg="modSp mod modNotesTx">
        <pc:chgData name="Mari Velsand" userId="499d59e4-0732-484b-8287-badeb5cb2df9" providerId="ADAL" clId="{B148FEEF-8F0C-4896-9FCE-6AA688B70747}" dt="2021-09-01T13:14:17.361" v="7922" actId="6549"/>
        <pc:sldMkLst>
          <pc:docMk/>
          <pc:sldMk cId="2245994756" sldId="1194"/>
        </pc:sldMkLst>
        <pc:spChg chg="mod">
          <ac:chgData name="Mari Velsand" userId="499d59e4-0732-484b-8287-badeb5cb2df9" providerId="ADAL" clId="{B148FEEF-8F0C-4896-9FCE-6AA688B70747}" dt="2021-09-01T13:11:40.737" v="7768" actId="6549"/>
          <ac:spMkLst>
            <pc:docMk/>
            <pc:sldMk cId="2245994756" sldId="1194"/>
            <ac:spMk id="3" creationId="{4DC3329E-B550-4A6D-B92E-E6762390BC0F}"/>
          </ac:spMkLst>
        </pc:spChg>
        <pc:spChg chg="mod">
          <ac:chgData name="Mari Velsand" userId="499d59e4-0732-484b-8287-badeb5cb2df9" providerId="ADAL" clId="{B148FEEF-8F0C-4896-9FCE-6AA688B70747}" dt="2021-09-01T13:11:34.660" v="7761" actId="6549"/>
          <ac:spMkLst>
            <pc:docMk/>
            <pc:sldMk cId="2245994756" sldId="1194"/>
            <ac:spMk id="4" creationId="{2ED59848-6E1B-41D3-99C2-09243458C667}"/>
          </ac:spMkLst>
        </pc:spChg>
      </pc:sldChg>
      <pc:sldChg chg="modSp mod modNotesTx">
        <pc:chgData name="Mari Velsand" userId="499d59e4-0732-484b-8287-badeb5cb2df9" providerId="ADAL" clId="{B148FEEF-8F0C-4896-9FCE-6AA688B70747}" dt="2021-09-01T13:09:30.806" v="7680" actId="6549"/>
        <pc:sldMkLst>
          <pc:docMk/>
          <pc:sldMk cId="2187219108" sldId="1196"/>
        </pc:sldMkLst>
        <pc:spChg chg="mod">
          <ac:chgData name="Mari Velsand" userId="499d59e4-0732-484b-8287-badeb5cb2df9" providerId="ADAL" clId="{B148FEEF-8F0C-4896-9FCE-6AA688B70747}" dt="2021-09-01T13:08:55.934" v="7666" actId="20577"/>
          <ac:spMkLst>
            <pc:docMk/>
            <pc:sldMk cId="2187219108" sldId="1196"/>
            <ac:spMk id="8" creationId="{8CD83AFA-6ADA-4203-ABE8-425ED551E2AC}"/>
          </ac:spMkLst>
        </pc:spChg>
      </pc:sldChg>
      <pc:sldChg chg="modNotesTx">
        <pc:chgData name="Mari Velsand" userId="499d59e4-0732-484b-8287-badeb5cb2df9" providerId="ADAL" clId="{B148FEEF-8F0C-4896-9FCE-6AA688B70747}" dt="2021-09-01T13:07:53.258" v="7665" actId="6549"/>
        <pc:sldMkLst>
          <pc:docMk/>
          <pc:sldMk cId="3422539244" sldId="1197"/>
        </pc:sldMkLst>
      </pc:sldChg>
      <pc:sldChg chg="modSp mod modNotesTx">
        <pc:chgData name="Mari Velsand" userId="499d59e4-0732-484b-8287-badeb5cb2df9" providerId="ADAL" clId="{B148FEEF-8F0C-4896-9FCE-6AA688B70747}" dt="2021-09-01T12:41:03.337" v="5270" actId="20577"/>
        <pc:sldMkLst>
          <pc:docMk/>
          <pc:sldMk cId="4097496395" sldId="1198"/>
        </pc:sldMkLst>
        <pc:spChg chg="mod">
          <ac:chgData name="Mari Velsand" userId="499d59e4-0732-484b-8287-badeb5cb2df9" providerId="ADAL" clId="{B148FEEF-8F0C-4896-9FCE-6AA688B70747}" dt="2021-09-01T12:40:30.061" v="5188" actId="6549"/>
          <ac:spMkLst>
            <pc:docMk/>
            <pc:sldMk cId="4097496395" sldId="1198"/>
            <ac:spMk id="4" creationId="{2ED59848-6E1B-41D3-99C2-09243458C667}"/>
          </ac:spMkLst>
        </pc:spChg>
      </pc:sldChg>
      <pc:sldChg chg="modSp mod ord">
        <pc:chgData name="Mari Velsand" userId="499d59e4-0732-484b-8287-badeb5cb2df9" providerId="ADAL" clId="{B148FEEF-8F0C-4896-9FCE-6AA688B70747}" dt="2021-09-01T16:05:14.766" v="11140" actId="255"/>
        <pc:sldMkLst>
          <pc:docMk/>
          <pc:sldMk cId="1682203274" sldId="1200"/>
        </pc:sldMkLst>
        <pc:spChg chg="mod">
          <ac:chgData name="Mari Velsand" userId="499d59e4-0732-484b-8287-badeb5cb2df9" providerId="ADAL" clId="{B148FEEF-8F0C-4896-9FCE-6AA688B70747}" dt="2021-09-01T16:05:14.766" v="11140" actId="255"/>
          <ac:spMkLst>
            <pc:docMk/>
            <pc:sldMk cId="1682203274" sldId="1200"/>
            <ac:spMk id="3" creationId="{7B07CF93-F838-4FFD-9F12-BC1524EB5B92}"/>
          </ac:spMkLst>
        </pc:spChg>
      </pc:sldChg>
      <pc:sldChg chg="modSp mod modNotesTx">
        <pc:chgData name="Mari Velsand" userId="499d59e4-0732-484b-8287-badeb5cb2df9" providerId="ADAL" clId="{B148FEEF-8F0C-4896-9FCE-6AA688B70747}" dt="2021-09-01T15:04:19.437" v="10365" actId="20577"/>
        <pc:sldMkLst>
          <pc:docMk/>
          <pc:sldMk cId="4214419199" sldId="1203"/>
        </pc:sldMkLst>
        <pc:spChg chg="mod">
          <ac:chgData name="Mari Velsand" userId="499d59e4-0732-484b-8287-badeb5cb2df9" providerId="ADAL" clId="{B148FEEF-8F0C-4896-9FCE-6AA688B70747}" dt="2021-09-01T15:01:06.793" v="10271" actId="20577"/>
          <ac:spMkLst>
            <pc:docMk/>
            <pc:sldMk cId="4214419199" sldId="1203"/>
            <ac:spMk id="2" creationId="{BDD4D57D-1124-431D-99E1-84AE7881B540}"/>
          </ac:spMkLst>
        </pc:spChg>
        <pc:spChg chg="mod">
          <ac:chgData name="Mari Velsand" userId="499d59e4-0732-484b-8287-badeb5cb2df9" providerId="ADAL" clId="{B148FEEF-8F0C-4896-9FCE-6AA688B70747}" dt="2021-09-01T15:03:56.060" v="10325" actId="20577"/>
          <ac:spMkLst>
            <pc:docMk/>
            <pc:sldMk cId="4214419199" sldId="1203"/>
            <ac:spMk id="10" creationId="{0DE864A6-6A2A-4016-83A5-4DD79B68166F}"/>
          </ac:spMkLst>
        </pc:spChg>
      </pc:sldChg>
      <pc:sldChg chg="modSp mod modNotesTx">
        <pc:chgData name="Mari Velsand" userId="499d59e4-0732-484b-8287-badeb5cb2df9" providerId="ADAL" clId="{B148FEEF-8F0C-4896-9FCE-6AA688B70747}" dt="2021-09-01T16:06:13.388" v="11167" actId="6549"/>
        <pc:sldMkLst>
          <pc:docMk/>
          <pc:sldMk cId="212762867" sldId="1205"/>
        </pc:sldMkLst>
        <pc:spChg chg="mod">
          <ac:chgData name="Mari Velsand" userId="499d59e4-0732-484b-8287-badeb5cb2df9" providerId="ADAL" clId="{B148FEEF-8F0C-4896-9FCE-6AA688B70747}" dt="2021-09-01T15:05:01.984" v="10366" actId="255"/>
          <ac:spMkLst>
            <pc:docMk/>
            <pc:sldMk cId="212762867" sldId="1205"/>
            <ac:spMk id="2" creationId="{01D6DC0E-C5B6-4DA2-BA08-5D6F90993C47}"/>
          </ac:spMkLst>
        </pc:spChg>
        <pc:spChg chg="mod">
          <ac:chgData name="Mari Velsand" userId="499d59e4-0732-484b-8287-badeb5cb2df9" providerId="ADAL" clId="{B148FEEF-8F0C-4896-9FCE-6AA688B70747}" dt="2021-09-01T15:18:14.205" v="11133" actId="20577"/>
          <ac:spMkLst>
            <pc:docMk/>
            <pc:sldMk cId="212762867" sldId="1205"/>
            <ac:spMk id="3" creationId="{204FF124-C598-4846-B9FD-8F90D003F5C5}"/>
          </ac:spMkLst>
        </pc:spChg>
        <pc:spChg chg="mod">
          <ac:chgData name="Mari Velsand" userId="499d59e4-0732-484b-8287-badeb5cb2df9" providerId="ADAL" clId="{B148FEEF-8F0C-4896-9FCE-6AA688B70747}" dt="2021-09-01T16:06:13.388" v="11167" actId="6549"/>
          <ac:spMkLst>
            <pc:docMk/>
            <pc:sldMk cId="212762867" sldId="1205"/>
            <ac:spMk id="4" creationId="{8B7B17BD-F0F8-4850-9043-3EC3B9548F5D}"/>
          </ac:spMkLst>
        </pc:spChg>
      </pc:sldChg>
      <pc:sldChg chg="add modNotesTx">
        <pc:chgData name="Mari Velsand" userId="499d59e4-0732-484b-8287-badeb5cb2df9" providerId="ADAL" clId="{B148FEEF-8F0C-4896-9FCE-6AA688B70747}" dt="2021-09-01T16:56:47.655" v="15498" actId="6549"/>
        <pc:sldMkLst>
          <pc:docMk/>
          <pc:sldMk cId="482423894" sldId="1206"/>
        </pc:sldMkLst>
      </pc:sldChg>
      <pc:sldChg chg="del">
        <pc:chgData name="Mari Velsand" userId="499d59e4-0732-484b-8287-badeb5cb2df9" providerId="ADAL" clId="{B148FEEF-8F0C-4896-9FCE-6AA688B70747}" dt="2021-09-01T16:46:52.389" v="14736" actId="2696"/>
        <pc:sldMkLst>
          <pc:docMk/>
          <pc:sldMk cId="2161065731" sldId="1206"/>
        </pc:sldMkLst>
      </pc:sldChg>
      <pc:sldChg chg="add modNotesTx">
        <pc:chgData name="Mari Velsand" userId="499d59e4-0732-484b-8287-badeb5cb2df9" providerId="ADAL" clId="{B148FEEF-8F0C-4896-9FCE-6AA688B70747}" dt="2021-09-01T16:52:59.456" v="15267" actId="20577"/>
        <pc:sldMkLst>
          <pc:docMk/>
          <pc:sldMk cId="1672986445" sldId="1207"/>
        </pc:sldMkLst>
      </pc:sldChg>
      <pc:sldChg chg="del">
        <pc:chgData name="Mari Velsand" userId="499d59e4-0732-484b-8287-badeb5cb2df9" providerId="ADAL" clId="{B148FEEF-8F0C-4896-9FCE-6AA688B70747}" dt="2021-09-01T16:46:52.389" v="14736" actId="2696"/>
        <pc:sldMkLst>
          <pc:docMk/>
          <pc:sldMk cId="2395188658" sldId="1207"/>
        </pc:sldMkLst>
      </pc:sldChg>
      <pc:sldChg chg="modSp add mod modNotesTx">
        <pc:chgData name="Mari Velsand" userId="499d59e4-0732-484b-8287-badeb5cb2df9" providerId="ADAL" clId="{B148FEEF-8F0C-4896-9FCE-6AA688B70747}" dt="2021-09-01T16:29:48.895" v="12934" actId="6549"/>
        <pc:sldMkLst>
          <pc:docMk/>
          <pc:sldMk cId="249727967" sldId="1209"/>
        </pc:sldMkLst>
        <pc:spChg chg="mod">
          <ac:chgData name="Mari Velsand" userId="499d59e4-0732-484b-8287-badeb5cb2df9" providerId="ADAL" clId="{B148FEEF-8F0C-4896-9FCE-6AA688B70747}" dt="2021-09-01T16:29:48.895" v="12934" actId="6549"/>
          <ac:spMkLst>
            <pc:docMk/>
            <pc:sldMk cId="249727967" sldId="1209"/>
            <ac:spMk id="3" creationId="{FA70AF98-5D6E-4BF9-A579-46E530E1F782}"/>
          </ac:spMkLst>
        </pc:spChg>
        <pc:spChg chg="mod">
          <ac:chgData name="Mari Velsand" userId="499d59e4-0732-484b-8287-badeb5cb2df9" providerId="ADAL" clId="{B148FEEF-8F0C-4896-9FCE-6AA688B70747}" dt="2021-09-01T16:27:02.942" v="12910" actId="255"/>
          <ac:spMkLst>
            <pc:docMk/>
            <pc:sldMk cId="249727967" sldId="1209"/>
            <ac:spMk id="10" creationId="{078029F6-D247-42BE-AD81-EF497654920C}"/>
          </ac:spMkLst>
        </pc:spChg>
      </pc:sldChg>
      <pc:sldChg chg="modSp del mod modNotesTx">
        <pc:chgData name="Mari Velsand" userId="499d59e4-0732-484b-8287-badeb5cb2df9" providerId="ADAL" clId="{B148FEEF-8F0C-4896-9FCE-6AA688B70747}" dt="2021-09-01T14:56:14.090" v="10198" actId="2696"/>
        <pc:sldMkLst>
          <pc:docMk/>
          <pc:sldMk cId="413871949" sldId="1209"/>
        </pc:sldMkLst>
        <pc:spChg chg="mod">
          <ac:chgData name="Mari Velsand" userId="499d59e4-0732-484b-8287-badeb5cb2df9" providerId="ADAL" clId="{B148FEEF-8F0C-4896-9FCE-6AA688B70747}" dt="2021-09-01T13:30:01.011" v="9941" actId="6549"/>
          <ac:spMkLst>
            <pc:docMk/>
            <pc:sldMk cId="413871949" sldId="1209"/>
            <ac:spMk id="3" creationId="{FA70AF98-5D6E-4BF9-A579-46E530E1F782}"/>
          </ac:spMkLst>
        </pc:spChg>
        <pc:spChg chg="mod">
          <ac:chgData name="Mari Velsand" userId="499d59e4-0732-484b-8287-badeb5cb2df9" providerId="ADAL" clId="{B148FEEF-8F0C-4896-9FCE-6AA688B70747}" dt="2021-09-01T14:55:44.860" v="10197" actId="1076"/>
          <ac:spMkLst>
            <pc:docMk/>
            <pc:sldMk cId="413871949" sldId="1209"/>
            <ac:spMk id="10" creationId="{078029F6-D247-42BE-AD81-EF497654920C}"/>
          </ac:spMkLst>
        </pc:spChg>
        <pc:picChg chg="mod">
          <ac:chgData name="Mari Velsand" userId="499d59e4-0732-484b-8287-badeb5cb2df9" providerId="ADAL" clId="{B148FEEF-8F0C-4896-9FCE-6AA688B70747}" dt="2021-09-01T13:27:00.931" v="9782" actId="14100"/>
          <ac:picMkLst>
            <pc:docMk/>
            <pc:sldMk cId="413871949" sldId="1209"/>
            <ac:picMk id="5" creationId="{D2B6E17A-807A-4A48-B4BC-7234BB85FA13}"/>
          </ac:picMkLst>
        </pc:picChg>
      </pc:sldChg>
      <pc:sldChg chg="modSp mod modNotesTx">
        <pc:chgData name="Mari Velsand" userId="499d59e4-0732-484b-8287-badeb5cb2df9" providerId="ADAL" clId="{B148FEEF-8F0C-4896-9FCE-6AA688B70747}" dt="2021-09-01T13:19:55.761" v="8478" actId="20577"/>
        <pc:sldMkLst>
          <pc:docMk/>
          <pc:sldMk cId="1967302892" sldId="1210"/>
        </pc:sldMkLst>
        <pc:spChg chg="mod">
          <ac:chgData name="Mari Velsand" userId="499d59e4-0732-484b-8287-badeb5cb2df9" providerId="ADAL" clId="{B148FEEF-8F0C-4896-9FCE-6AA688B70747}" dt="2021-09-01T13:16:54.188" v="8202" actId="6549"/>
          <ac:spMkLst>
            <pc:docMk/>
            <pc:sldMk cId="1967302892" sldId="1210"/>
            <ac:spMk id="3" creationId="{5797C136-87BB-4D21-A896-297E2C2411A7}"/>
          </ac:spMkLst>
        </pc:spChg>
        <pc:spChg chg="mod">
          <ac:chgData name="Mari Velsand" userId="499d59e4-0732-484b-8287-badeb5cb2df9" providerId="ADAL" clId="{B148FEEF-8F0C-4896-9FCE-6AA688B70747}" dt="2021-09-01T13:19:03.715" v="8348" actId="20577"/>
          <ac:spMkLst>
            <pc:docMk/>
            <pc:sldMk cId="1967302892" sldId="1210"/>
            <ac:spMk id="4" creationId="{E2C5AFE4-9E5A-4278-BAAF-7CFA56F28CF7}"/>
          </ac:spMkLst>
        </pc:spChg>
      </pc:sldChg>
      <pc:sldChg chg="modSp mod modNotesTx">
        <pc:chgData name="Mari Velsand" userId="499d59e4-0732-484b-8287-badeb5cb2df9" providerId="ADAL" clId="{B148FEEF-8F0C-4896-9FCE-6AA688B70747}" dt="2021-09-01T13:25:26.892" v="9708" actId="6549"/>
        <pc:sldMkLst>
          <pc:docMk/>
          <pc:sldMk cId="2638209428" sldId="1211"/>
        </pc:sldMkLst>
        <pc:spChg chg="mod">
          <ac:chgData name="Mari Velsand" userId="499d59e4-0732-484b-8287-badeb5cb2df9" providerId="ADAL" clId="{B148FEEF-8F0C-4896-9FCE-6AA688B70747}" dt="2021-09-01T13:20:14.951" v="8485" actId="20577"/>
          <ac:spMkLst>
            <pc:docMk/>
            <pc:sldMk cId="2638209428" sldId="1211"/>
            <ac:spMk id="172" creationId="{00000000-0000-0000-0000-000000000000}"/>
          </ac:spMkLst>
        </pc:spChg>
      </pc:sldChg>
      <pc:sldChg chg="modSp mod modNotesTx">
        <pc:chgData name="Mari Velsand" userId="499d59e4-0732-484b-8287-badeb5cb2df9" providerId="ADAL" clId="{B148FEEF-8F0C-4896-9FCE-6AA688B70747}" dt="2021-09-01T12:45:36.874" v="5425" actId="20577"/>
        <pc:sldMkLst>
          <pc:docMk/>
          <pc:sldMk cId="3461236354" sldId="1212"/>
        </pc:sldMkLst>
        <pc:picChg chg="mod">
          <ac:chgData name="Mari Velsand" userId="499d59e4-0732-484b-8287-badeb5cb2df9" providerId="ADAL" clId="{B148FEEF-8F0C-4896-9FCE-6AA688B70747}" dt="2021-09-01T12:42:43.037" v="5272" actId="1076"/>
          <ac:picMkLst>
            <pc:docMk/>
            <pc:sldMk cId="3461236354" sldId="1212"/>
            <ac:picMk id="8" creationId="{5A41458A-1E62-45CF-8B62-2F729696C6A8}"/>
          </ac:picMkLst>
        </pc:picChg>
      </pc:sldChg>
      <pc:sldChg chg="add">
        <pc:chgData name="Mari Velsand" userId="499d59e4-0732-484b-8287-badeb5cb2df9" providerId="ADAL" clId="{B148FEEF-8F0C-4896-9FCE-6AA688B70747}" dt="2021-09-01T16:47:39.583" v="14739"/>
        <pc:sldMkLst>
          <pc:docMk/>
          <pc:sldMk cId="1812892534" sldId="1213"/>
        </pc:sldMkLst>
      </pc:sldChg>
      <pc:sldChg chg="del">
        <pc:chgData name="Mari Velsand" userId="499d59e4-0732-484b-8287-badeb5cb2df9" providerId="ADAL" clId="{B148FEEF-8F0C-4896-9FCE-6AA688B70747}" dt="2021-09-01T16:47:29.054" v="14738" actId="2696"/>
        <pc:sldMkLst>
          <pc:docMk/>
          <pc:sldMk cId="3045524978" sldId="1213"/>
        </pc:sldMkLst>
      </pc:sldChg>
      <pc:sldChg chg="modSp mod modNotesTx">
        <pc:chgData name="Mari Velsand" userId="499d59e4-0732-484b-8287-badeb5cb2df9" providerId="ADAL" clId="{B148FEEF-8F0C-4896-9FCE-6AA688B70747}" dt="2021-09-01T12:39:23.890" v="5170" actId="6549"/>
        <pc:sldMkLst>
          <pc:docMk/>
          <pc:sldMk cId="599592664" sldId="1215"/>
        </pc:sldMkLst>
        <pc:spChg chg="mod">
          <ac:chgData name="Mari Velsand" userId="499d59e4-0732-484b-8287-badeb5cb2df9" providerId="ADAL" clId="{B148FEEF-8F0C-4896-9FCE-6AA688B70747}" dt="2021-09-01T12:35:38.755" v="5008" actId="6549"/>
          <ac:spMkLst>
            <pc:docMk/>
            <pc:sldMk cId="599592664" sldId="1215"/>
            <ac:spMk id="4" creationId="{2ED59848-6E1B-41D3-99C2-09243458C667}"/>
          </ac:spMkLst>
        </pc:spChg>
      </pc:sldChg>
    </pc:docChg>
  </pc:docChgLst>
  <pc:docChgLst>
    <pc:chgData name="Audun Aagre" userId="S::audun.aagre@medietilsynet.no::8ac11690-f000-4d4b-9659-f82a5e167b39" providerId="AD" clId="Web-{61755FC9-69C7-4563-9345-66EAC9E470A8}"/>
    <pc:docChg chg="modSld">
      <pc:chgData name="Audun Aagre" userId="S::audun.aagre@medietilsynet.no::8ac11690-f000-4d4b-9659-f82a5e167b39" providerId="AD" clId="Web-{61755FC9-69C7-4563-9345-66EAC9E470A8}" dt="2021-08-25T09:35:45.682" v="84"/>
      <pc:docMkLst>
        <pc:docMk/>
      </pc:docMkLst>
      <pc:sldChg chg="addSp delSp modSp modNotes">
        <pc:chgData name="Audun Aagre" userId="S::audun.aagre@medietilsynet.no::8ac11690-f000-4d4b-9659-f82a5e167b39" providerId="AD" clId="Web-{61755FC9-69C7-4563-9345-66EAC9E470A8}" dt="2021-08-25T09:35:45.682" v="84"/>
        <pc:sldMkLst>
          <pc:docMk/>
          <pc:sldMk cId="2846015727" sldId="288"/>
        </pc:sldMkLst>
        <pc:spChg chg="mod">
          <ac:chgData name="Audun Aagre" userId="S::audun.aagre@medietilsynet.no::8ac11690-f000-4d4b-9659-f82a5e167b39" providerId="AD" clId="Web-{61755FC9-69C7-4563-9345-66EAC9E470A8}" dt="2021-08-25T09:26:15.576" v="6" actId="20577"/>
          <ac:spMkLst>
            <pc:docMk/>
            <pc:sldMk cId="2846015727" sldId="288"/>
            <ac:spMk id="2" creationId="{711136EC-14A0-4FB6-AFA2-316F4EFF2F60}"/>
          </ac:spMkLst>
        </pc:spChg>
        <pc:spChg chg="del">
          <ac:chgData name="Audun Aagre" userId="S::audun.aagre@medietilsynet.no::8ac11690-f000-4d4b-9659-f82a5e167b39" providerId="AD" clId="Web-{61755FC9-69C7-4563-9345-66EAC9E470A8}" dt="2021-08-25T09:26:31.498" v="7"/>
          <ac:spMkLst>
            <pc:docMk/>
            <pc:sldMk cId="2846015727" sldId="288"/>
            <ac:spMk id="3" creationId="{07711B6C-90E9-4CF7-8876-412BF631534F}"/>
          </ac:spMkLst>
        </pc:spChg>
        <pc:picChg chg="add mod ord modCrop">
          <ac:chgData name="Audun Aagre" userId="S::audun.aagre@medietilsynet.no::8ac11690-f000-4d4b-9659-f82a5e167b39" providerId="AD" clId="Web-{61755FC9-69C7-4563-9345-66EAC9E470A8}" dt="2021-08-25T09:26:38.014" v="8" actId="1076"/>
          <ac:picMkLst>
            <pc:docMk/>
            <pc:sldMk cId="2846015727" sldId="288"/>
            <ac:picMk id="4" creationId="{ADF205A4-1E94-4FE3-A58F-66CB31689ED8}"/>
          </ac:picMkLst>
        </pc:picChg>
      </pc:sldChg>
    </pc:docChg>
  </pc:docChgLst>
  <pc:docChgLst>
    <pc:chgData name="Audun Aagre" userId="S::audun.aagre@medietilsynet.no::8ac11690-f000-4d4b-9659-f82a5e167b39" providerId="AD" clId="Web-{058531E3-E530-520A-7AE3-7F75E413A9AE}"/>
    <pc:docChg chg="modSld">
      <pc:chgData name="Audun Aagre" userId="S::audun.aagre@medietilsynet.no::8ac11690-f000-4d4b-9659-f82a5e167b39" providerId="AD" clId="Web-{058531E3-E530-520A-7AE3-7F75E413A9AE}" dt="2021-08-31T08:57:19.953" v="99"/>
      <pc:docMkLst>
        <pc:docMk/>
      </pc:docMkLst>
      <pc:sldChg chg="modNotes">
        <pc:chgData name="Audun Aagre" userId="S::audun.aagre@medietilsynet.no::8ac11690-f000-4d4b-9659-f82a5e167b39" providerId="AD" clId="Web-{058531E3-E530-520A-7AE3-7F75E413A9AE}" dt="2021-08-31T08:57:19.953" v="99"/>
        <pc:sldMkLst>
          <pc:docMk/>
          <pc:sldMk cId="2846015727" sldId="288"/>
        </pc:sldMkLst>
      </pc:sldChg>
    </pc:docChg>
  </pc:docChgLst>
  <pc:docChgLst>
    <pc:chgData name="Audun Aagre" userId="S::audun.aagre@medietilsynet.no::8ac11690-f000-4d4b-9659-f82a5e167b39" providerId="AD" clId="Web-{2A71381A-4E5F-B8D8-6BFF-EF1DDBFE29C4}"/>
    <pc:docChg chg="modSld">
      <pc:chgData name="Audun Aagre" userId="S::audun.aagre@medietilsynet.no::8ac11690-f000-4d4b-9659-f82a5e167b39" providerId="AD" clId="Web-{2A71381A-4E5F-B8D8-6BFF-EF1DDBFE29C4}" dt="2021-08-26T06:28:29.027" v="3" actId="20577"/>
      <pc:docMkLst>
        <pc:docMk/>
      </pc:docMkLst>
      <pc:sldChg chg="modSp">
        <pc:chgData name="Audun Aagre" userId="S::audun.aagre@medietilsynet.no::8ac11690-f000-4d4b-9659-f82a5e167b39" providerId="AD" clId="Web-{2A71381A-4E5F-B8D8-6BFF-EF1DDBFE29C4}" dt="2021-08-26T06:28:29.027" v="3" actId="20577"/>
        <pc:sldMkLst>
          <pc:docMk/>
          <pc:sldMk cId="2259683006" sldId="298"/>
        </pc:sldMkLst>
        <pc:spChg chg="mod">
          <ac:chgData name="Audun Aagre" userId="S::audun.aagre@medietilsynet.no::8ac11690-f000-4d4b-9659-f82a5e167b39" providerId="AD" clId="Web-{2A71381A-4E5F-B8D8-6BFF-EF1DDBFE29C4}" dt="2021-08-26T06:28:29.027" v="3" actId="20577"/>
          <ac:spMkLst>
            <pc:docMk/>
            <pc:sldMk cId="2259683006" sldId="298"/>
            <ac:spMk id="252" creationId="{00000000-0000-0000-0000-000000000000}"/>
          </ac:spMkLst>
        </pc:spChg>
      </pc:sldChg>
    </pc:docChg>
  </pc:docChgLst>
  <pc:docChgLst>
    <pc:chgData name="Tone Haugan-Hepsø" userId="cb01dcd1-0771-46a0-bbdd-9303eff0dc6a" providerId="ADAL" clId="{96AE1338-3F1D-4555-B06F-1297667F026C}"/>
    <pc:docChg chg="undo custSel addSld delSld modSld sldOrd">
      <pc:chgData name="Tone Haugan-Hepsø" userId="cb01dcd1-0771-46a0-bbdd-9303eff0dc6a" providerId="ADAL" clId="{96AE1338-3F1D-4555-B06F-1297667F026C}" dt="2021-09-06T20:41:59.289" v="10160" actId="20577"/>
      <pc:docMkLst>
        <pc:docMk/>
      </pc:docMkLst>
      <pc:sldChg chg="addSp delSp modSp mod modTransition modClrScheme chgLayout modNotesTx">
        <pc:chgData name="Tone Haugan-Hepsø" userId="cb01dcd1-0771-46a0-bbdd-9303eff0dc6a" providerId="ADAL" clId="{96AE1338-3F1D-4555-B06F-1297667F026C}" dt="2021-08-31T13:28:23.220" v="9188" actId="20577"/>
        <pc:sldMkLst>
          <pc:docMk/>
          <pc:sldMk cId="0" sldId="256"/>
        </pc:sldMkLst>
        <pc:spChg chg="mod">
          <ac:chgData name="Tone Haugan-Hepsø" userId="cb01dcd1-0771-46a0-bbdd-9303eff0dc6a" providerId="ADAL" clId="{96AE1338-3F1D-4555-B06F-1297667F026C}" dt="2021-08-31T13:28:23.220" v="9188" actId="20577"/>
          <ac:spMkLst>
            <pc:docMk/>
            <pc:sldMk cId="0" sldId="256"/>
            <ac:spMk id="3" creationId="{332E0635-720B-4B4D-BF9E-64BA4308D411}"/>
          </ac:spMkLst>
        </pc:spChg>
        <pc:spChg chg="add del mod">
          <ac:chgData name="Tone Haugan-Hepsø" userId="cb01dcd1-0771-46a0-bbdd-9303eff0dc6a" providerId="ADAL" clId="{96AE1338-3F1D-4555-B06F-1297667F026C}" dt="2021-08-24T08:25:24.687" v="361" actId="478"/>
          <ac:spMkLst>
            <pc:docMk/>
            <pc:sldMk cId="0" sldId="256"/>
            <ac:spMk id="3" creationId="{B616DD47-5363-4BC8-AA70-6014FA1DB58B}"/>
          </ac:spMkLst>
        </pc:spChg>
        <pc:spChg chg="add del">
          <ac:chgData name="Tone Haugan-Hepsø" userId="cb01dcd1-0771-46a0-bbdd-9303eff0dc6a" providerId="ADAL" clId="{96AE1338-3F1D-4555-B06F-1297667F026C}" dt="2021-08-27T10:32:38.051" v="2065" actId="22"/>
          <ac:spMkLst>
            <pc:docMk/>
            <pc:sldMk cId="0" sldId="256"/>
            <ac:spMk id="6" creationId="{5C6A529F-BE72-42EB-ABEF-102690B94CDB}"/>
          </ac:spMkLst>
        </pc:spChg>
        <pc:spChg chg="add del mod">
          <ac:chgData name="Tone Haugan-Hepsø" userId="cb01dcd1-0771-46a0-bbdd-9303eff0dc6a" providerId="ADAL" clId="{96AE1338-3F1D-4555-B06F-1297667F026C}" dt="2021-08-24T08:24:11.875" v="349" actId="478"/>
          <ac:spMkLst>
            <pc:docMk/>
            <pc:sldMk cId="0" sldId="256"/>
            <ac:spMk id="151" creationId="{00000000-0000-0000-0000-000000000000}"/>
          </ac:spMkLst>
        </pc:spChg>
        <pc:spChg chg="del mod ord">
          <ac:chgData name="Tone Haugan-Hepsø" userId="cb01dcd1-0771-46a0-bbdd-9303eff0dc6a" providerId="ADAL" clId="{96AE1338-3F1D-4555-B06F-1297667F026C}" dt="2021-08-24T08:25:21.661" v="360" actId="478"/>
          <ac:spMkLst>
            <pc:docMk/>
            <pc:sldMk cId="0" sldId="256"/>
            <ac:spMk id="153" creationId="{00000000-0000-0000-0000-000000000000}"/>
          </ac:spMkLst>
        </pc:spChg>
        <pc:spChg chg="add del mod">
          <ac:chgData name="Tone Haugan-Hepsø" userId="cb01dcd1-0771-46a0-bbdd-9303eff0dc6a" providerId="ADAL" clId="{96AE1338-3F1D-4555-B06F-1297667F026C}" dt="2021-08-24T08:24:33.670" v="355" actId="478"/>
          <ac:spMkLst>
            <pc:docMk/>
            <pc:sldMk cId="0" sldId="256"/>
            <ac:spMk id="154" creationId="{00000000-0000-0000-0000-000000000000}"/>
          </ac:spMkLst>
        </pc:spChg>
        <pc:picChg chg="add del mod">
          <ac:chgData name="Tone Haugan-Hepsø" userId="cb01dcd1-0771-46a0-bbdd-9303eff0dc6a" providerId="ADAL" clId="{96AE1338-3F1D-4555-B06F-1297667F026C}" dt="2021-08-31T09:13:57.982" v="7265" actId="478"/>
          <ac:picMkLst>
            <pc:docMk/>
            <pc:sldMk cId="0" sldId="256"/>
            <ac:picMk id="5" creationId="{6F33F3EC-C195-4A9B-8A6D-CDA3A959DC6D}"/>
          </ac:picMkLst>
        </pc:picChg>
        <pc:picChg chg="add mod">
          <ac:chgData name="Tone Haugan-Hepsø" userId="cb01dcd1-0771-46a0-bbdd-9303eff0dc6a" providerId="ADAL" clId="{96AE1338-3F1D-4555-B06F-1297667F026C}" dt="2021-08-31T09:14:12.786" v="7269" actId="1076"/>
          <ac:picMkLst>
            <pc:docMk/>
            <pc:sldMk cId="0" sldId="256"/>
            <ac:picMk id="7" creationId="{41B76135-00B3-4CAB-A2A5-39224165997F}"/>
          </ac:picMkLst>
        </pc:picChg>
        <pc:picChg chg="mod ord modCrop">
          <ac:chgData name="Tone Haugan-Hepsø" userId="cb01dcd1-0771-46a0-bbdd-9303eff0dc6a" providerId="ADAL" clId="{96AE1338-3F1D-4555-B06F-1297667F026C}" dt="2021-08-27T08:17:15.612" v="812" actId="1076"/>
          <ac:picMkLst>
            <pc:docMk/>
            <pc:sldMk cId="0" sldId="256"/>
            <ac:picMk id="152" creationId="{00000000-0000-0000-0000-000000000000}"/>
          </ac:picMkLst>
        </pc:picChg>
      </pc:sldChg>
      <pc:sldChg chg="addSp delSp modSp del mod ord modTransition modClrScheme delCm chgLayout">
        <pc:chgData name="Tone Haugan-Hepsø" userId="cb01dcd1-0771-46a0-bbdd-9303eff0dc6a" providerId="ADAL" clId="{96AE1338-3F1D-4555-B06F-1297667F026C}" dt="2021-08-26T08:34:17.385" v="431" actId="2696"/>
        <pc:sldMkLst>
          <pc:docMk/>
          <pc:sldMk cId="0" sldId="257"/>
        </pc:sldMkLst>
        <pc:spChg chg="add del mod">
          <ac:chgData name="Tone Haugan-Hepsø" userId="cb01dcd1-0771-46a0-bbdd-9303eff0dc6a" providerId="ADAL" clId="{96AE1338-3F1D-4555-B06F-1297667F026C}" dt="2021-08-12T07:56:05.147" v="2" actId="26606"/>
          <ac:spMkLst>
            <pc:docMk/>
            <pc:sldMk cId="0" sldId="257"/>
            <ac:spMk id="99" creationId="{830D0666-FD6E-422A-A574-CB09B79F627F}"/>
          </ac:spMkLst>
        </pc:spChg>
        <pc:spChg chg="add mod">
          <ac:chgData name="Tone Haugan-Hepsø" userId="cb01dcd1-0771-46a0-bbdd-9303eff0dc6a" providerId="ADAL" clId="{96AE1338-3F1D-4555-B06F-1297667F026C}" dt="2021-08-12T07:56:33.671" v="13" actId="26606"/>
          <ac:spMkLst>
            <pc:docMk/>
            <pc:sldMk cId="0" sldId="257"/>
            <ac:spMk id="156" creationId="{00000000-0000-0000-0000-000000000000}"/>
          </ac:spMkLst>
        </pc:spChg>
        <pc:spChg chg="add del">
          <ac:chgData name="Tone Haugan-Hepsø" userId="cb01dcd1-0771-46a0-bbdd-9303eff0dc6a" providerId="ADAL" clId="{96AE1338-3F1D-4555-B06F-1297667F026C}" dt="2021-08-12T07:56:33.671" v="13" actId="26606"/>
          <ac:spMkLst>
            <pc:docMk/>
            <pc:sldMk cId="0" sldId="257"/>
            <ac:spMk id="157" creationId="{00000000-0000-0000-0000-000000000000}"/>
          </ac:spMkLst>
        </pc:spChg>
        <pc:spChg chg="add del">
          <ac:chgData name="Tone Haugan-Hepsø" userId="cb01dcd1-0771-46a0-bbdd-9303eff0dc6a" providerId="ADAL" clId="{96AE1338-3F1D-4555-B06F-1297667F026C}" dt="2021-08-12T07:56:20.862" v="6" actId="26606"/>
          <ac:spMkLst>
            <pc:docMk/>
            <pc:sldMk cId="0" sldId="257"/>
            <ac:spMk id="163" creationId="{00000000-0000-0000-0000-000000000000}"/>
          </ac:spMkLst>
        </pc:spChg>
        <pc:spChg chg="add del">
          <ac:chgData name="Tone Haugan-Hepsø" userId="cb01dcd1-0771-46a0-bbdd-9303eff0dc6a" providerId="ADAL" clId="{96AE1338-3F1D-4555-B06F-1297667F026C}" dt="2021-08-12T07:56:33.667" v="12" actId="26606"/>
          <ac:spMkLst>
            <pc:docMk/>
            <pc:sldMk cId="0" sldId="257"/>
            <ac:spMk id="169" creationId="{00000000-0000-0000-0000-000000000000}"/>
          </ac:spMkLst>
        </pc:spChg>
        <pc:spChg chg="add mod">
          <ac:chgData name="Tone Haugan-Hepsø" userId="cb01dcd1-0771-46a0-bbdd-9303eff0dc6a" providerId="ADAL" clId="{96AE1338-3F1D-4555-B06F-1297667F026C}" dt="2021-08-25T08:18:53.875" v="402" actId="20577"/>
          <ac:spMkLst>
            <pc:docMk/>
            <pc:sldMk cId="0" sldId="257"/>
            <ac:spMk id="171" creationId="{00000000-0000-0000-0000-000000000000}"/>
          </ac:spMkLst>
        </pc:spChg>
        <pc:graphicFrameChg chg="add del">
          <ac:chgData name="Tone Haugan-Hepsø" userId="cb01dcd1-0771-46a0-bbdd-9303eff0dc6a" providerId="ADAL" clId="{96AE1338-3F1D-4555-B06F-1297667F026C}" dt="2021-08-12T07:56:05.147" v="2" actId="26606"/>
          <ac:graphicFrameMkLst>
            <pc:docMk/>
            <pc:sldMk cId="0" sldId="257"/>
            <ac:graphicFrameMk id="159" creationId="{2E151F05-B0C0-4280-9D91-2B0FE64930B9}"/>
          </ac:graphicFrameMkLst>
        </pc:graphicFrameChg>
        <pc:graphicFrameChg chg="add del">
          <ac:chgData name="Tone Haugan-Hepsø" userId="cb01dcd1-0771-46a0-bbdd-9303eff0dc6a" providerId="ADAL" clId="{96AE1338-3F1D-4555-B06F-1297667F026C}" dt="2021-08-12T07:56:15.098" v="4" actId="26606"/>
          <ac:graphicFrameMkLst>
            <pc:docMk/>
            <pc:sldMk cId="0" sldId="257"/>
            <ac:graphicFrameMk id="161" creationId="{147FE5B9-C104-427D-8EAE-0862EBF83327}"/>
          </ac:graphicFrameMkLst>
        </pc:graphicFrameChg>
        <pc:graphicFrameChg chg="add del">
          <ac:chgData name="Tone Haugan-Hepsø" userId="cb01dcd1-0771-46a0-bbdd-9303eff0dc6a" providerId="ADAL" clId="{96AE1338-3F1D-4555-B06F-1297667F026C}" dt="2021-08-12T07:56:24.513" v="8" actId="26606"/>
          <ac:graphicFrameMkLst>
            <pc:docMk/>
            <pc:sldMk cId="0" sldId="257"/>
            <ac:graphicFrameMk id="165" creationId="{B79F9AF2-7E2F-4F18-9713-9E1817787E2D}"/>
          </ac:graphicFrameMkLst>
        </pc:graphicFrameChg>
        <pc:graphicFrameChg chg="add del">
          <ac:chgData name="Tone Haugan-Hepsø" userId="cb01dcd1-0771-46a0-bbdd-9303eff0dc6a" providerId="ADAL" clId="{96AE1338-3F1D-4555-B06F-1297667F026C}" dt="2021-08-12T07:56:29.060" v="10" actId="26606"/>
          <ac:graphicFrameMkLst>
            <pc:docMk/>
            <pc:sldMk cId="0" sldId="257"/>
            <ac:graphicFrameMk id="167" creationId="{147FE5B9-C104-427D-8EAE-0862EBF83327}"/>
          </ac:graphicFrameMkLst>
        </pc:graphicFrameChg>
      </pc:sldChg>
      <pc:sldChg chg="modSp del">
        <pc:chgData name="Tone Haugan-Hepsø" userId="cb01dcd1-0771-46a0-bbdd-9303eff0dc6a" providerId="ADAL" clId="{96AE1338-3F1D-4555-B06F-1297667F026C}" dt="2021-08-12T07:57:46.080" v="15" actId="47"/>
        <pc:sldMkLst>
          <pc:docMk/>
          <pc:sldMk cId="0" sldId="258"/>
        </pc:sldMkLst>
        <pc:spChg chg="mod">
          <ac:chgData name="Tone Haugan-Hepsø" userId="cb01dcd1-0771-46a0-bbdd-9303eff0dc6a" providerId="ADAL" clId="{96AE1338-3F1D-4555-B06F-1297667F026C}" dt="2021-08-12T07:55:29.666" v="0"/>
          <ac:spMkLst>
            <pc:docMk/>
            <pc:sldMk cId="0" sldId="258"/>
            <ac:spMk id="161" creationId="{00000000-0000-0000-0000-000000000000}"/>
          </ac:spMkLst>
        </pc:spChg>
      </pc:sldChg>
      <pc:sldChg chg="addSp delSp modSp mod ord modTransition modClrScheme chgLayout modNotesTx">
        <pc:chgData name="Tone Haugan-Hepsø" userId="cb01dcd1-0771-46a0-bbdd-9303eff0dc6a" providerId="ADAL" clId="{96AE1338-3F1D-4555-B06F-1297667F026C}" dt="2021-08-31T19:01:57.836" v="9255" actId="478"/>
        <pc:sldMkLst>
          <pc:docMk/>
          <pc:sldMk cId="0" sldId="259"/>
        </pc:sldMkLst>
        <pc:spChg chg="add del mod">
          <ac:chgData name="Tone Haugan-Hepsø" userId="cb01dcd1-0771-46a0-bbdd-9303eff0dc6a" providerId="ADAL" clId="{96AE1338-3F1D-4555-B06F-1297667F026C}" dt="2021-08-27T09:09:56.866" v="1074" actId="207"/>
          <ac:spMkLst>
            <pc:docMk/>
            <pc:sldMk cId="0" sldId="259"/>
            <ac:spMk id="2" creationId="{00000000-0000-0000-0000-000000000000}"/>
          </ac:spMkLst>
        </pc:spChg>
        <pc:spChg chg="add del mod ord replId">
          <ac:chgData name="Tone Haugan-Hepsø" userId="cb01dcd1-0771-46a0-bbdd-9303eff0dc6a" providerId="ADAL" clId="{96AE1338-3F1D-4555-B06F-1297667F026C}" dt="2021-08-24T08:26:12.143" v="373" actId="26606"/>
          <ac:spMkLst>
            <pc:docMk/>
            <pc:sldMk cId="0" sldId="259"/>
            <ac:spMk id="169" creationId="{00000000-0000-0000-0000-000000000000}"/>
          </ac:spMkLst>
        </pc:spChg>
        <pc:picChg chg="add del mod">
          <ac:chgData name="Tone Haugan-Hepsø" userId="cb01dcd1-0771-46a0-bbdd-9303eff0dc6a" providerId="ADAL" clId="{96AE1338-3F1D-4555-B06F-1297667F026C}" dt="2021-08-31T19:01:57.836" v="9255" actId="478"/>
          <ac:picMkLst>
            <pc:docMk/>
            <pc:sldMk cId="0" sldId="259"/>
            <ac:picMk id="2" creationId="{4C0B8EC2-8BED-47A0-8032-30EA4B907B1E}"/>
          </ac:picMkLst>
        </pc:picChg>
        <pc:picChg chg="mod ord">
          <ac:chgData name="Tone Haugan-Hepsø" userId="cb01dcd1-0771-46a0-bbdd-9303eff0dc6a" providerId="ADAL" clId="{96AE1338-3F1D-4555-B06F-1297667F026C}" dt="2021-08-27T08:57:00.111" v="992" actId="14100"/>
          <ac:picMkLst>
            <pc:docMk/>
            <pc:sldMk cId="0" sldId="259"/>
            <ac:picMk id="165" creationId="{00000000-0000-0000-0000-000000000000}"/>
          </ac:picMkLst>
        </pc:picChg>
        <pc:picChg chg="mod ord">
          <ac:chgData name="Tone Haugan-Hepsø" userId="cb01dcd1-0771-46a0-bbdd-9303eff0dc6a" providerId="ADAL" clId="{96AE1338-3F1D-4555-B06F-1297667F026C}" dt="2021-08-27T08:57:03.299" v="993" actId="14100"/>
          <ac:picMkLst>
            <pc:docMk/>
            <pc:sldMk cId="0" sldId="259"/>
            <ac:picMk id="166" creationId="{00000000-0000-0000-0000-000000000000}"/>
          </ac:picMkLst>
        </pc:picChg>
      </pc:sldChg>
      <pc:sldChg chg="delSp modSp del mod ord modTransition modClrScheme chgLayout">
        <pc:chgData name="Tone Haugan-Hepsø" userId="cb01dcd1-0771-46a0-bbdd-9303eff0dc6a" providerId="ADAL" clId="{96AE1338-3F1D-4555-B06F-1297667F026C}" dt="2021-08-29T19:28:01.111" v="5264" actId="47"/>
        <pc:sldMkLst>
          <pc:docMk/>
          <pc:sldMk cId="0" sldId="260"/>
        </pc:sldMkLst>
        <pc:spChg chg="add mod">
          <ac:chgData name="Tone Haugan-Hepsø" userId="cb01dcd1-0771-46a0-bbdd-9303eff0dc6a" providerId="ADAL" clId="{96AE1338-3F1D-4555-B06F-1297667F026C}" dt="2021-08-12T07:57:31.923" v="14" actId="26606"/>
          <ac:spMkLst>
            <pc:docMk/>
            <pc:sldMk cId="0" sldId="260"/>
            <ac:spMk id="172" creationId="{00000000-0000-0000-0000-000000000000}"/>
          </ac:spMkLst>
        </pc:spChg>
        <pc:picChg chg="del mod ord">
          <ac:chgData name="Tone Haugan-Hepsø" userId="cb01dcd1-0771-46a0-bbdd-9303eff0dc6a" providerId="ADAL" clId="{96AE1338-3F1D-4555-B06F-1297667F026C}" dt="2021-08-24T08:08:23.583" v="194" actId="478"/>
          <ac:picMkLst>
            <pc:docMk/>
            <pc:sldMk cId="0" sldId="260"/>
            <ac:picMk id="171" creationId="{00000000-0000-0000-0000-000000000000}"/>
          </ac:picMkLst>
        </pc:picChg>
      </pc:sldChg>
      <pc:sldChg chg="addSp delSp modSp mod modNotesTx">
        <pc:chgData name="Tone Haugan-Hepsø" userId="cb01dcd1-0771-46a0-bbdd-9303eff0dc6a" providerId="ADAL" clId="{96AE1338-3F1D-4555-B06F-1297667F026C}" dt="2021-09-06T19:53:24.759" v="9840" actId="20577"/>
        <pc:sldMkLst>
          <pc:docMk/>
          <pc:sldMk cId="0" sldId="261"/>
        </pc:sldMkLst>
        <pc:spChg chg="add mod">
          <ac:chgData name="Tone Haugan-Hepsø" userId="cb01dcd1-0771-46a0-bbdd-9303eff0dc6a" providerId="ADAL" clId="{96AE1338-3F1D-4555-B06F-1297667F026C}" dt="2021-08-29T19:32:10.564" v="5303" actId="5793"/>
          <ac:spMkLst>
            <pc:docMk/>
            <pc:sldMk cId="0" sldId="261"/>
            <ac:spMk id="2" creationId="{BDCF4969-201F-49D4-885D-1EB37714DB76}"/>
          </ac:spMkLst>
        </pc:spChg>
        <pc:spChg chg="add mod">
          <ac:chgData name="Tone Haugan-Hepsø" userId="cb01dcd1-0771-46a0-bbdd-9303eff0dc6a" providerId="ADAL" clId="{96AE1338-3F1D-4555-B06F-1297667F026C}" dt="2021-08-27T09:40:23.189" v="1270" actId="20577"/>
          <ac:spMkLst>
            <pc:docMk/>
            <pc:sldMk cId="0" sldId="261"/>
            <ac:spMk id="3" creationId="{C79B9B9F-5A09-4A26-B32E-8A9BFE750E16}"/>
          </ac:spMkLst>
        </pc:spChg>
        <pc:picChg chg="add del mod">
          <ac:chgData name="Tone Haugan-Hepsø" userId="cb01dcd1-0771-46a0-bbdd-9303eff0dc6a" providerId="ADAL" clId="{96AE1338-3F1D-4555-B06F-1297667F026C}" dt="2021-09-06T19:52:27.545" v="9837" actId="478"/>
          <ac:picMkLst>
            <pc:docMk/>
            <pc:sldMk cId="0" sldId="261"/>
            <ac:picMk id="4" creationId="{D8E3B692-F5B5-450C-B8FE-1B5ABF8E2E82}"/>
          </ac:picMkLst>
        </pc:picChg>
        <pc:picChg chg="mod modCrop">
          <ac:chgData name="Tone Haugan-Hepsø" userId="cb01dcd1-0771-46a0-bbdd-9303eff0dc6a" providerId="ADAL" clId="{96AE1338-3F1D-4555-B06F-1297667F026C}" dt="2021-08-29T19:31:48.947" v="5301" actId="1076"/>
          <ac:picMkLst>
            <pc:docMk/>
            <pc:sldMk cId="0" sldId="261"/>
            <ac:picMk id="176" creationId="{00000000-0000-0000-0000-000000000000}"/>
          </ac:picMkLst>
        </pc:picChg>
      </pc:sldChg>
      <pc:sldChg chg="addSp delSp modSp mod ord modNotesTx">
        <pc:chgData name="Tone Haugan-Hepsø" userId="cb01dcd1-0771-46a0-bbdd-9303eff0dc6a" providerId="ADAL" clId="{96AE1338-3F1D-4555-B06F-1297667F026C}" dt="2021-09-06T19:46:22.067" v="9826" actId="20577"/>
        <pc:sldMkLst>
          <pc:docMk/>
          <pc:sldMk cId="0" sldId="262"/>
        </pc:sldMkLst>
        <pc:spChg chg="add mod">
          <ac:chgData name="Tone Haugan-Hepsø" userId="cb01dcd1-0771-46a0-bbdd-9303eff0dc6a" providerId="ADAL" clId="{96AE1338-3F1D-4555-B06F-1297667F026C}" dt="2021-08-27T11:08:44.147" v="2711" actId="255"/>
          <ac:spMkLst>
            <pc:docMk/>
            <pc:sldMk cId="0" sldId="262"/>
            <ac:spMk id="2" creationId="{1BDBE504-19B8-47CB-B445-3ADA96A47779}"/>
          </ac:spMkLst>
        </pc:spChg>
        <pc:spChg chg="del">
          <ac:chgData name="Tone Haugan-Hepsø" userId="cb01dcd1-0771-46a0-bbdd-9303eff0dc6a" providerId="ADAL" clId="{96AE1338-3F1D-4555-B06F-1297667F026C}" dt="2021-08-19T09:32:27.530" v="161" actId="478"/>
          <ac:spMkLst>
            <pc:docMk/>
            <pc:sldMk cId="0" sldId="262"/>
            <ac:spMk id="182" creationId="{00000000-0000-0000-0000-000000000000}"/>
          </ac:spMkLst>
        </pc:spChg>
        <pc:picChg chg="del mod">
          <ac:chgData name="Tone Haugan-Hepsø" userId="cb01dcd1-0771-46a0-bbdd-9303eff0dc6a" providerId="ADAL" clId="{96AE1338-3F1D-4555-B06F-1297667F026C}" dt="2021-08-27T10:57:03.580" v="2471" actId="478"/>
          <ac:picMkLst>
            <pc:docMk/>
            <pc:sldMk cId="0" sldId="262"/>
            <ac:picMk id="181" creationId="{00000000-0000-0000-0000-000000000000}"/>
          </ac:picMkLst>
        </pc:picChg>
      </pc:sldChg>
      <pc:sldChg chg="delSp modSp del mod">
        <pc:chgData name="Tone Haugan-Hepsø" userId="cb01dcd1-0771-46a0-bbdd-9303eff0dc6a" providerId="ADAL" clId="{96AE1338-3F1D-4555-B06F-1297667F026C}" dt="2021-08-24T08:08:34.365" v="196" actId="47"/>
        <pc:sldMkLst>
          <pc:docMk/>
          <pc:sldMk cId="0" sldId="263"/>
        </pc:sldMkLst>
        <pc:spChg chg="mod">
          <ac:chgData name="Tone Haugan-Hepsø" userId="cb01dcd1-0771-46a0-bbdd-9303eff0dc6a" providerId="ADAL" clId="{96AE1338-3F1D-4555-B06F-1297667F026C}" dt="2021-08-12T07:55:29.666" v="0"/>
          <ac:spMkLst>
            <pc:docMk/>
            <pc:sldMk cId="0" sldId="263"/>
            <ac:spMk id="186" creationId="{00000000-0000-0000-0000-000000000000}"/>
          </ac:spMkLst>
        </pc:spChg>
        <pc:picChg chg="del">
          <ac:chgData name="Tone Haugan-Hepsø" userId="cb01dcd1-0771-46a0-bbdd-9303eff0dc6a" providerId="ADAL" clId="{96AE1338-3F1D-4555-B06F-1297667F026C}" dt="2021-08-24T08:08:32.056" v="195" actId="478"/>
          <ac:picMkLst>
            <pc:docMk/>
            <pc:sldMk cId="0" sldId="263"/>
            <ac:picMk id="187" creationId="{00000000-0000-0000-0000-000000000000}"/>
          </ac:picMkLst>
        </pc:picChg>
      </pc:sldChg>
      <pc:sldChg chg="del">
        <pc:chgData name="Tone Haugan-Hepsø" userId="cb01dcd1-0771-46a0-bbdd-9303eff0dc6a" providerId="ADAL" clId="{96AE1338-3F1D-4555-B06F-1297667F026C}" dt="2021-08-27T10:56:52.961" v="2470" actId="47"/>
        <pc:sldMkLst>
          <pc:docMk/>
          <pc:sldMk cId="0" sldId="264"/>
        </pc:sldMkLst>
      </pc:sldChg>
      <pc:sldChg chg="delSp modSp del mod modNotesTx">
        <pc:chgData name="Tone Haugan-Hepsø" userId="cb01dcd1-0771-46a0-bbdd-9303eff0dc6a" providerId="ADAL" clId="{96AE1338-3F1D-4555-B06F-1297667F026C}" dt="2021-08-27T11:08:56.213" v="2712" actId="47"/>
        <pc:sldMkLst>
          <pc:docMk/>
          <pc:sldMk cId="0" sldId="265"/>
        </pc:sldMkLst>
        <pc:spChg chg="del">
          <ac:chgData name="Tone Haugan-Hepsø" userId="cb01dcd1-0771-46a0-bbdd-9303eff0dc6a" providerId="ADAL" clId="{96AE1338-3F1D-4555-B06F-1297667F026C}" dt="2021-08-12T08:20:16.123" v="75" actId="478"/>
          <ac:spMkLst>
            <pc:docMk/>
            <pc:sldMk cId="0" sldId="265"/>
            <ac:spMk id="200" creationId="{00000000-0000-0000-0000-000000000000}"/>
          </ac:spMkLst>
        </pc:spChg>
        <pc:picChg chg="mod">
          <ac:chgData name="Tone Haugan-Hepsø" userId="cb01dcd1-0771-46a0-bbdd-9303eff0dc6a" providerId="ADAL" clId="{96AE1338-3F1D-4555-B06F-1297667F026C}" dt="2021-08-19T09:51:18.853" v="190" actId="14100"/>
          <ac:picMkLst>
            <pc:docMk/>
            <pc:sldMk cId="0" sldId="265"/>
            <ac:picMk id="199" creationId="{00000000-0000-0000-0000-000000000000}"/>
          </ac:picMkLst>
        </pc:picChg>
      </pc:sldChg>
      <pc:sldChg chg="del">
        <pc:chgData name="Tone Haugan-Hepsø" userId="cb01dcd1-0771-46a0-bbdd-9303eff0dc6a" providerId="ADAL" clId="{96AE1338-3F1D-4555-B06F-1297667F026C}" dt="2021-08-27T11:22:16.046" v="3019" actId="47"/>
        <pc:sldMkLst>
          <pc:docMk/>
          <pc:sldMk cId="0" sldId="266"/>
        </pc:sldMkLst>
      </pc:sldChg>
      <pc:sldChg chg="addSp delSp modSp mod modAnim modNotesTx">
        <pc:chgData name="Tone Haugan-Hepsø" userId="cb01dcd1-0771-46a0-bbdd-9303eff0dc6a" providerId="ADAL" clId="{96AE1338-3F1D-4555-B06F-1297667F026C}" dt="2021-09-06T20:14:21.359" v="10039" actId="20577"/>
        <pc:sldMkLst>
          <pc:docMk/>
          <pc:sldMk cId="1925630626" sldId="267"/>
        </pc:sldMkLst>
        <pc:spChg chg="add mod">
          <ac:chgData name="Tone Haugan-Hepsø" userId="cb01dcd1-0771-46a0-bbdd-9303eff0dc6a" providerId="ADAL" clId="{96AE1338-3F1D-4555-B06F-1297667F026C}" dt="2021-08-27T13:06:51.386" v="5053" actId="20577"/>
          <ac:spMkLst>
            <pc:docMk/>
            <pc:sldMk cId="1925630626" sldId="267"/>
            <ac:spMk id="3" creationId="{359FB600-2312-46AA-A8E4-BDB14F9D0094}"/>
          </ac:spMkLst>
        </pc:spChg>
        <pc:spChg chg="del">
          <ac:chgData name="Tone Haugan-Hepsø" userId="cb01dcd1-0771-46a0-bbdd-9303eff0dc6a" providerId="ADAL" clId="{96AE1338-3F1D-4555-B06F-1297667F026C}" dt="2021-08-24T08:09:02.684" v="198" actId="478"/>
          <ac:spMkLst>
            <pc:docMk/>
            <pc:sldMk cId="1925630626" sldId="267"/>
            <ac:spMk id="211" creationId="{00000000-0000-0000-0000-000000000000}"/>
          </ac:spMkLst>
        </pc:spChg>
        <pc:picChg chg="add mod">
          <ac:chgData name="Tone Haugan-Hepsø" userId="cb01dcd1-0771-46a0-bbdd-9303eff0dc6a" providerId="ADAL" clId="{96AE1338-3F1D-4555-B06F-1297667F026C}" dt="2021-08-27T12:51:47.637" v="4689" actId="14861"/>
          <ac:picMkLst>
            <pc:docMk/>
            <pc:sldMk cId="1925630626" sldId="267"/>
            <ac:picMk id="2" creationId="{F604A451-84CF-4542-A929-11B620C0EB9D}"/>
          </ac:picMkLst>
        </pc:picChg>
        <pc:picChg chg="add mod">
          <ac:chgData name="Tone Haugan-Hepsø" userId="cb01dcd1-0771-46a0-bbdd-9303eff0dc6a" providerId="ADAL" clId="{96AE1338-3F1D-4555-B06F-1297667F026C}" dt="2021-08-31T10:32:47.541" v="7686" actId="1076"/>
          <ac:picMkLst>
            <pc:docMk/>
            <pc:sldMk cId="1925630626" sldId="267"/>
            <ac:picMk id="4" creationId="{3CC5F88E-BDB2-40C5-83FF-D377DA9B3AB8}"/>
          </ac:picMkLst>
        </pc:picChg>
        <pc:picChg chg="del">
          <ac:chgData name="Tone Haugan-Hepsø" userId="cb01dcd1-0771-46a0-bbdd-9303eff0dc6a" providerId="ADAL" clId="{96AE1338-3F1D-4555-B06F-1297667F026C}" dt="2021-08-24T08:09:00.493" v="197" actId="478"/>
          <ac:picMkLst>
            <pc:docMk/>
            <pc:sldMk cId="1925630626" sldId="267"/>
            <ac:picMk id="210" creationId="{00000000-0000-0000-0000-000000000000}"/>
          </ac:picMkLst>
        </pc:picChg>
      </pc:sldChg>
      <pc:sldChg chg="modSp mod ord modNotesTx">
        <pc:chgData name="Tone Haugan-Hepsø" userId="cb01dcd1-0771-46a0-bbdd-9303eff0dc6a" providerId="ADAL" clId="{96AE1338-3F1D-4555-B06F-1297667F026C}" dt="2021-09-06T19:50:33.631" v="9831" actId="20577"/>
        <pc:sldMkLst>
          <pc:docMk/>
          <pc:sldMk cId="0" sldId="268"/>
        </pc:sldMkLst>
        <pc:picChg chg="mod">
          <ac:chgData name="Tone Haugan-Hepsø" userId="cb01dcd1-0771-46a0-bbdd-9303eff0dc6a" providerId="ADAL" clId="{96AE1338-3F1D-4555-B06F-1297667F026C}" dt="2021-08-31T19:18:49.683" v="9524" actId="1076"/>
          <ac:picMkLst>
            <pc:docMk/>
            <pc:sldMk cId="0" sldId="268"/>
            <ac:picMk id="216" creationId="{00000000-0000-0000-0000-000000000000}"/>
          </ac:picMkLst>
        </pc:picChg>
      </pc:sldChg>
      <pc:sldChg chg="delSp del mod">
        <pc:chgData name="Tone Haugan-Hepsø" userId="cb01dcd1-0771-46a0-bbdd-9303eff0dc6a" providerId="ADAL" clId="{96AE1338-3F1D-4555-B06F-1297667F026C}" dt="2021-08-27T10:44:30.784" v="2267" actId="47"/>
        <pc:sldMkLst>
          <pc:docMk/>
          <pc:sldMk cId="0" sldId="269"/>
        </pc:sldMkLst>
        <pc:spChg chg="del">
          <ac:chgData name="Tone Haugan-Hepsø" userId="cb01dcd1-0771-46a0-bbdd-9303eff0dc6a" providerId="ADAL" clId="{96AE1338-3F1D-4555-B06F-1297667F026C}" dt="2021-08-24T08:09:19.785" v="199" actId="478"/>
          <ac:spMkLst>
            <pc:docMk/>
            <pc:sldMk cId="0" sldId="269"/>
            <ac:spMk id="222" creationId="{00000000-0000-0000-0000-000000000000}"/>
          </ac:spMkLst>
        </pc:spChg>
      </pc:sldChg>
      <pc:sldChg chg="modSp del">
        <pc:chgData name="Tone Haugan-Hepsø" userId="cb01dcd1-0771-46a0-bbdd-9303eff0dc6a" providerId="ADAL" clId="{96AE1338-3F1D-4555-B06F-1297667F026C}" dt="2021-08-24T08:09:22.870" v="200" actId="47"/>
        <pc:sldMkLst>
          <pc:docMk/>
          <pc:sldMk cId="0" sldId="270"/>
        </pc:sldMkLst>
        <pc:spChg chg="mod">
          <ac:chgData name="Tone Haugan-Hepsø" userId="cb01dcd1-0771-46a0-bbdd-9303eff0dc6a" providerId="ADAL" clId="{96AE1338-3F1D-4555-B06F-1297667F026C}" dt="2021-08-12T07:55:29.666" v="0"/>
          <ac:spMkLst>
            <pc:docMk/>
            <pc:sldMk cId="0" sldId="270"/>
            <ac:spMk id="226" creationId="{00000000-0000-0000-0000-000000000000}"/>
          </ac:spMkLst>
        </pc:spChg>
      </pc:sldChg>
      <pc:sldChg chg="addSp modSp del mod ord modAnim modNotesTx">
        <pc:chgData name="Tone Haugan-Hepsø" userId="cb01dcd1-0771-46a0-bbdd-9303eff0dc6a" providerId="ADAL" clId="{96AE1338-3F1D-4555-B06F-1297667F026C}" dt="2021-08-31T13:58:18.799" v="9240" actId="47"/>
        <pc:sldMkLst>
          <pc:docMk/>
          <pc:sldMk cId="0" sldId="271"/>
        </pc:sldMkLst>
        <pc:spChg chg="mod">
          <ac:chgData name="Tone Haugan-Hepsø" userId="cb01dcd1-0771-46a0-bbdd-9303eff0dc6a" providerId="ADAL" clId="{96AE1338-3F1D-4555-B06F-1297667F026C}" dt="2021-08-27T12:33:03.623" v="3785" actId="1076"/>
          <ac:spMkLst>
            <pc:docMk/>
            <pc:sldMk cId="0" sldId="271"/>
            <ac:spMk id="231" creationId="{00000000-0000-0000-0000-000000000000}"/>
          </ac:spMkLst>
        </pc:spChg>
        <pc:picChg chg="add mod">
          <ac:chgData name="Tone Haugan-Hepsø" userId="cb01dcd1-0771-46a0-bbdd-9303eff0dc6a" providerId="ADAL" clId="{96AE1338-3F1D-4555-B06F-1297667F026C}" dt="2021-08-31T09:16:20.819" v="7286" actId="1076"/>
          <ac:picMkLst>
            <pc:docMk/>
            <pc:sldMk cId="0" sldId="271"/>
            <ac:picMk id="2" creationId="{D9872BE2-93B3-41E2-8D8C-88C11AB37C2F}"/>
          </ac:picMkLst>
        </pc:picChg>
      </pc:sldChg>
      <pc:sldChg chg="delSp modSp del mod">
        <pc:chgData name="Tone Haugan-Hepsø" userId="cb01dcd1-0771-46a0-bbdd-9303eff0dc6a" providerId="ADAL" clId="{96AE1338-3F1D-4555-B06F-1297667F026C}" dt="2021-08-27T13:11:41.360" v="5078" actId="47"/>
        <pc:sldMkLst>
          <pc:docMk/>
          <pc:sldMk cId="0" sldId="272"/>
        </pc:sldMkLst>
        <pc:spChg chg="del mod">
          <ac:chgData name="Tone Haugan-Hepsø" userId="cb01dcd1-0771-46a0-bbdd-9303eff0dc6a" providerId="ADAL" clId="{96AE1338-3F1D-4555-B06F-1297667F026C}" dt="2021-08-24T08:09:58.039" v="204" actId="478"/>
          <ac:spMkLst>
            <pc:docMk/>
            <pc:sldMk cId="0" sldId="272"/>
            <ac:spMk id="239" creationId="{00000000-0000-0000-0000-000000000000}"/>
          </ac:spMkLst>
        </pc:spChg>
      </pc:sldChg>
      <pc:sldChg chg="delSp modSp del mod ord">
        <pc:chgData name="Tone Haugan-Hepsø" userId="cb01dcd1-0771-46a0-bbdd-9303eff0dc6a" providerId="ADAL" clId="{96AE1338-3F1D-4555-B06F-1297667F026C}" dt="2021-08-30T12:16:10.958" v="6514" actId="47"/>
        <pc:sldMkLst>
          <pc:docMk/>
          <pc:sldMk cId="0" sldId="273"/>
        </pc:sldMkLst>
        <pc:picChg chg="del">
          <ac:chgData name="Tone Haugan-Hepsø" userId="cb01dcd1-0771-46a0-bbdd-9303eff0dc6a" providerId="ADAL" clId="{96AE1338-3F1D-4555-B06F-1297667F026C}" dt="2021-08-30T12:15:55.458" v="6512" actId="478"/>
          <ac:picMkLst>
            <pc:docMk/>
            <pc:sldMk cId="0" sldId="273"/>
            <ac:picMk id="243" creationId="{00000000-0000-0000-0000-000000000000}"/>
          </ac:picMkLst>
        </pc:picChg>
        <pc:picChg chg="mod">
          <ac:chgData name="Tone Haugan-Hepsø" userId="cb01dcd1-0771-46a0-bbdd-9303eff0dc6a" providerId="ADAL" clId="{96AE1338-3F1D-4555-B06F-1297667F026C}" dt="2021-08-30T12:16:06.747" v="6513" actId="1076"/>
          <ac:picMkLst>
            <pc:docMk/>
            <pc:sldMk cId="0" sldId="273"/>
            <ac:picMk id="245" creationId="{00000000-0000-0000-0000-000000000000}"/>
          </ac:picMkLst>
        </pc:picChg>
      </pc:sldChg>
      <pc:sldChg chg="del">
        <pc:chgData name="Tone Haugan-Hepsø" userId="cb01dcd1-0771-46a0-bbdd-9303eff0dc6a" providerId="ADAL" clId="{96AE1338-3F1D-4555-B06F-1297667F026C}" dt="2021-08-27T13:10:15.797" v="5069" actId="47"/>
        <pc:sldMkLst>
          <pc:docMk/>
          <pc:sldMk cId="0" sldId="274"/>
        </pc:sldMkLst>
      </pc:sldChg>
      <pc:sldChg chg="delSp del mod">
        <pc:chgData name="Tone Haugan-Hepsø" userId="cb01dcd1-0771-46a0-bbdd-9303eff0dc6a" providerId="ADAL" clId="{96AE1338-3F1D-4555-B06F-1297667F026C}" dt="2021-08-27T13:10:20.541" v="5071" actId="47"/>
        <pc:sldMkLst>
          <pc:docMk/>
          <pc:sldMk cId="0" sldId="275"/>
        </pc:sldMkLst>
        <pc:spChg chg="del">
          <ac:chgData name="Tone Haugan-Hepsø" userId="cb01dcd1-0771-46a0-bbdd-9303eff0dc6a" providerId="ADAL" clId="{96AE1338-3F1D-4555-B06F-1297667F026C}" dt="2021-08-25T08:20:01.787" v="403" actId="478"/>
          <ac:spMkLst>
            <pc:docMk/>
            <pc:sldMk cId="0" sldId="275"/>
            <ac:spMk id="261" creationId="{00000000-0000-0000-0000-000000000000}"/>
          </ac:spMkLst>
        </pc:spChg>
      </pc:sldChg>
      <pc:sldChg chg="del">
        <pc:chgData name="Tone Haugan-Hepsø" userId="cb01dcd1-0771-46a0-bbdd-9303eff0dc6a" providerId="ADAL" clId="{96AE1338-3F1D-4555-B06F-1297667F026C}" dt="2021-08-27T13:11:59.465" v="5079" actId="47"/>
        <pc:sldMkLst>
          <pc:docMk/>
          <pc:sldMk cId="0" sldId="276"/>
        </pc:sldMkLst>
      </pc:sldChg>
      <pc:sldChg chg="delSp modSp del mod ord">
        <pc:chgData name="Tone Haugan-Hepsø" userId="cb01dcd1-0771-46a0-bbdd-9303eff0dc6a" providerId="ADAL" clId="{96AE1338-3F1D-4555-B06F-1297667F026C}" dt="2021-08-27T10:44:47.721" v="2269" actId="47"/>
        <pc:sldMkLst>
          <pc:docMk/>
          <pc:sldMk cId="0" sldId="277"/>
        </pc:sldMkLst>
        <pc:spChg chg="del">
          <ac:chgData name="Tone Haugan-Hepsø" userId="cb01dcd1-0771-46a0-bbdd-9303eff0dc6a" providerId="ADAL" clId="{96AE1338-3F1D-4555-B06F-1297667F026C}" dt="2021-08-27T10:43:39.072" v="2263" actId="478"/>
          <ac:spMkLst>
            <pc:docMk/>
            <pc:sldMk cId="0" sldId="277"/>
            <ac:spMk id="273" creationId="{00000000-0000-0000-0000-000000000000}"/>
          </ac:spMkLst>
        </pc:spChg>
        <pc:picChg chg="del mod modCrop">
          <ac:chgData name="Tone Haugan-Hepsø" userId="cb01dcd1-0771-46a0-bbdd-9303eff0dc6a" providerId="ADAL" clId="{96AE1338-3F1D-4555-B06F-1297667F026C}" dt="2021-08-27T10:43:42.999" v="2264" actId="21"/>
          <ac:picMkLst>
            <pc:docMk/>
            <pc:sldMk cId="0" sldId="277"/>
            <ac:picMk id="272" creationId="{00000000-0000-0000-0000-000000000000}"/>
          </ac:picMkLst>
        </pc:picChg>
      </pc:sldChg>
      <pc:sldChg chg="addSp delSp modSp mod ord modNotesTx">
        <pc:chgData name="Tone Haugan-Hepsø" userId="cb01dcd1-0771-46a0-bbdd-9303eff0dc6a" providerId="ADAL" clId="{96AE1338-3F1D-4555-B06F-1297667F026C}" dt="2021-08-31T19:33:30.955" v="9553" actId="1076"/>
        <pc:sldMkLst>
          <pc:docMk/>
          <pc:sldMk cId="193193139" sldId="278"/>
        </pc:sldMkLst>
        <pc:spChg chg="add mod">
          <ac:chgData name="Tone Haugan-Hepsø" userId="cb01dcd1-0771-46a0-bbdd-9303eff0dc6a" providerId="ADAL" clId="{96AE1338-3F1D-4555-B06F-1297667F026C}" dt="2021-08-31T19:33:30.955" v="9553" actId="1076"/>
          <ac:spMkLst>
            <pc:docMk/>
            <pc:sldMk cId="193193139" sldId="278"/>
            <ac:spMk id="3" creationId="{DFF34DDE-C4F7-4BEE-871C-CE9C55A9C028}"/>
          </ac:spMkLst>
        </pc:spChg>
        <pc:spChg chg="del mod">
          <ac:chgData name="Tone Haugan-Hepsø" userId="cb01dcd1-0771-46a0-bbdd-9303eff0dc6a" providerId="ADAL" clId="{96AE1338-3F1D-4555-B06F-1297667F026C}" dt="2021-08-24T08:10:07.612" v="206" actId="478"/>
          <ac:spMkLst>
            <pc:docMk/>
            <pc:sldMk cId="193193139" sldId="278"/>
            <ac:spMk id="279" creationId="{00000000-0000-0000-0000-000000000000}"/>
          </ac:spMkLst>
        </pc:spChg>
        <pc:picChg chg="add del mod">
          <ac:chgData name="Tone Haugan-Hepsø" userId="cb01dcd1-0771-46a0-bbdd-9303eff0dc6a" providerId="ADAL" clId="{96AE1338-3F1D-4555-B06F-1297667F026C}" dt="2021-08-31T19:32:26.274" v="9546" actId="478"/>
          <ac:picMkLst>
            <pc:docMk/>
            <pc:sldMk cId="193193139" sldId="278"/>
            <ac:picMk id="2" creationId="{F02ACE00-8717-4130-9D13-A3FC55FF1D7B}"/>
          </ac:picMkLst>
        </pc:picChg>
        <pc:picChg chg="mod">
          <ac:chgData name="Tone Haugan-Hepsø" userId="cb01dcd1-0771-46a0-bbdd-9303eff0dc6a" providerId="ADAL" clId="{96AE1338-3F1D-4555-B06F-1297667F026C}" dt="2021-08-31T19:32:47.317" v="9547" actId="1076"/>
          <ac:picMkLst>
            <pc:docMk/>
            <pc:sldMk cId="193193139" sldId="278"/>
            <ac:picMk id="277" creationId="{00000000-0000-0000-0000-000000000000}"/>
          </ac:picMkLst>
        </pc:picChg>
      </pc:sldChg>
      <pc:sldChg chg="delSp del mod">
        <pc:chgData name="Tone Haugan-Hepsø" userId="cb01dcd1-0771-46a0-bbdd-9303eff0dc6a" providerId="ADAL" clId="{96AE1338-3F1D-4555-B06F-1297667F026C}" dt="2021-08-31T11:59:48.450" v="8818" actId="47"/>
        <pc:sldMkLst>
          <pc:docMk/>
          <pc:sldMk cId="0" sldId="279"/>
        </pc:sldMkLst>
        <pc:spChg chg="del">
          <ac:chgData name="Tone Haugan-Hepsø" userId="cb01dcd1-0771-46a0-bbdd-9303eff0dc6a" providerId="ADAL" clId="{96AE1338-3F1D-4555-B06F-1297667F026C}" dt="2021-08-24T08:10:13.549" v="207" actId="478"/>
          <ac:spMkLst>
            <pc:docMk/>
            <pc:sldMk cId="0" sldId="279"/>
            <ac:spMk id="286" creationId="{00000000-0000-0000-0000-000000000000}"/>
          </ac:spMkLst>
        </pc:spChg>
      </pc:sldChg>
      <pc:sldChg chg="addSp delSp modSp mod ord delAnim modNotesTx">
        <pc:chgData name="Tone Haugan-Hepsø" userId="cb01dcd1-0771-46a0-bbdd-9303eff0dc6a" providerId="ADAL" clId="{96AE1338-3F1D-4555-B06F-1297667F026C}" dt="2021-08-31T12:02:05.315" v="8827" actId="20577"/>
        <pc:sldMkLst>
          <pc:docMk/>
          <pc:sldMk cId="0" sldId="280"/>
        </pc:sldMkLst>
        <pc:spChg chg="add mod">
          <ac:chgData name="Tone Haugan-Hepsø" userId="cb01dcd1-0771-46a0-bbdd-9303eff0dc6a" providerId="ADAL" clId="{96AE1338-3F1D-4555-B06F-1297667F026C}" dt="2021-08-27T11:58:12.370" v="3275" actId="20577"/>
          <ac:spMkLst>
            <pc:docMk/>
            <pc:sldMk cId="0" sldId="280"/>
            <ac:spMk id="2" creationId="{0437CE3E-2B0B-4F02-AE63-340899B2BCE7}"/>
          </ac:spMkLst>
        </pc:spChg>
        <pc:spChg chg="add mod">
          <ac:chgData name="Tone Haugan-Hepsø" userId="cb01dcd1-0771-46a0-bbdd-9303eff0dc6a" providerId="ADAL" clId="{96AE1338-3F1D-4555-B06F-1297667F026C}" dt="2021-08-31T11:22:30.013" v="8242" actId="113"/>
          <ac:spMkLst>
            <pc:docMk/>
            <pc:sldMk cId="0" sldId="280"/>
            <ac:spMk id="3" creationId="{B15ACF36-EDE9-46BC-870B-F5660863D85E}"/>
          </ac:spMkLst>
        </pc:spChg>
        <pc:spChg chg="del">
          <ac:chgData name="Tone Haugan-Hepsø" userId="cb01dcd1-0771-46a0-bbdd-9303eff0dc6a" providerId="ADAL" clId="{96AE1338-3F1D-4555-B06F-1297667F026C}" dt="2021-08-24T08:10:20.677" v="209" actId="478"/>
          <ac:spMkLst>
            <pc:docMk/>
            <pc:sldMk cId="0" sldId="280"/>
            <ac:spMk id="292" creationId="{00000000-0000-0000-0000-000000000000}"/>
          </ac:spMkLst>
        </pc:spChg>
        <pc:picChg chg="add mod modCrop">
          <ac:chgData name="Tone Haugan-Hepsø" userId="cb01dcd1-0771-46a0-bbdd-9303eff0dc6a" providerId="ADAL" clId="{96AE1338-3F1D-4555-B06F-1297667F026C}" dt="2021-08-27T11:48:52.432" v="3197" actId="1076"/>
          <ac:picMkLst>
            <pc:docMk/>
            <pc:sldMk cId="0" sldId="280"/>
            <ac:picMk id="5" creationId="{C7398D1B-AE92-41E6-8089-522C8BBA371A}"/>
          </ac:picMkLst>
        </pc:picChg>
        <pc:picChg chg="del mod">
          <ac:chgData name="Tone Haugan-Hepsø" userId="cb01dcd1-0771-46a0-bbdd-9303eff0dc6a" providerId="ADAL" clId="{96AE1338-3F1D-4555-B06F-1297667F026C}" dt="2021-08-27T11:48:02.181" v="3191" actId="478"/>
          <ac:picMkLst>
            <pc:docMk/>
            <pc:sldMk cId="0" sldId="280"/>
            <ac:picMk id="290" creationId="{00000000-0000-0000-0000-000000000000}"/>
          </ac:picMkLst>
        </pc:picChg>
        <pc:picChg chg="del">
          <ac:chgData name="Tone Haugan-Hepsø" userId="cb01dcd1-0771-46a0-bbdd-9303eff0dc6a" providerId="ADAL" clId="{96AE1338-3F1D-4555-B06F-1297667F026C}" dt="2021-08-24T08:10:17.982" v="208" actId="478"/>
          <ac:picMkLst>
            <pc:docMk/>
            <pc:sldMk cId="0" sldId="280"/>
            <ac:picMk id="291" creationId="{00000000-0000-0000-0000-000000000000}"/>
          </ac:picMkLst>
        </pc:picChg>
      </pc:sldChg>
      <pc:sldChg chg="modSp del">
        <pc:chgData name="Tone Haugan-Hepsø" userId="cb01dcd1-0771-46a0-bbdd-9303eff0dc6a" providerId="ADAL" clId="{96AE1338-3F1D-4555-B06F-1297667F026C}" dt="2021-08-19T09:53:09.100" v="191" actId="47"/>
        <pc:sldMkLst>
          <pc:docMk/>
          <pc:sldMk cId="0" sldId="281"/>
        </pc:sldMkLst>
        <pc:spChg chg="mod">
          <ac:chgData name="Tone Haugan-Hepsø" userId="cb01dcd1-0771-46a0-bbdd-9303eff0dc6a" providerId="ADAL" clId="{96AE1338-3F1D-4555-B06F-1297667F026C}" dt="2021-08-12T07:55:29.666" v="0"/>
          <ac:spMkLst>
            <pc:docMk/>
            <pc:sldMk cId="0" sldId="281"/>
            <ac:spMk id="296" creationId="{00000000-0000-0000-0000-000000000000}"/>
          </ac:spMkLst>
        </pc:spChg>
      </pc:sldChg>
      <pc:sldChg chg="ord modNotesTx">
        <pc:chgData name="Tone Haugan-Hepsø" userId="cb01dcd1-0771-46a0-bbdd-9303eff0dc6a" providerId="ADAL" clId="{96AE1338-3F1D-4555-B06F-1297667F026C}" dt="2021-09-06T20:35:26.268" v="10155"/>
        <pc:sldMkLst>
          <pc:docMk/>
          <pc:sldMk cId="0" sldId="282"/>
        </pc:sldMkLst>
      </pc:sldChg>
      <pc:sldChg chg="addSp delSp modSp mod ord modNotesTx">
        <pc:chgData name="Tone Haugan-Hepsø" userId="cb01dcd1-0771-46a0-bbdd-9303eff0dc6a" providerId="ADAL" clId="{96AE1338-3F1D-4555-B06F-1297667F026C}" dt="2021-08-31T14:01:41.230" v="9247"/>
        <pc:sldMkLst>
          <pc:docMk/>
          <pc:sldMk cId="0" sldId="283"/>
        </pc:sldMkLst>
        <pc:spChg chg="add mod">
          <ac:chgData name="Tone Haugan-Hepsø" userId="cb01dcd1-0771-46a0-bbdd-9303eff0dc6a" providerId="ADAL" clId="{96AE1338-3F1D-4555-B06F-1297667F026C}" dt="2021-08-31T11:22:30.631" v="8243" actId="113"/>
          <ac:spMkLst>
            <pc:docMk/>
            <pc:sldMk cId="0" sldId="283"/>
            <ac:spMk id="3" creationId="{26EB44A4-A579-44AC-8F5F-92C9AAC1CF2A}"/>
          </ac:spMkLst>
        </pc:spChg>
        <pc:spChg chg="add del mod">
          <ac:chgData name="Tone Haugan-Hepsø" userId="cb01dcd1-0771-46a0-bbdd-9303eff0dc6a" providerId="ADAL" clId="{96AE1338-3F1D-4555-B06F-1297667F026C}" dt="2021-08-30T12:31:02.013" v="6660"/>
          <ac:spMkLst>
            <pc:docMk/>
            <pc:sldMk cId="0" sldId="283"/>
            <ac:spMk id="4" creationId="{DA94D41A-4814-4A53-829F-4454CE410DBC}"/>
          </ac:spMkLst>
        </pc:spChg>
        <pc:spChg chg="add mod">
          <ac:chgData name="Tone Haugan-Hepsø" userId="cb01dcd1-0771-46a0-bbdd-9303eff0dc6a" providerId="ADAL" clId="{96AE1338-3F1D-4555-B06F-1297667F026C}" dt="2021-08-31T09:07:20.392" v="7165" actId="20577"/>
          <ac:spMkLst>
            <pc:docMk/>
            <pc:sldMk cId="0" sldId="283"/>
            <ac:spMk id="5" creationId="{97A39D8B-DF75-4359-BA3D-1C8C3B782485}"/>
          </ac:spMkLst>
        </pc:spChg>
        <pc:picChg chg="add mod modCrop">
          <ac:chgData name="Tone Haugan-Hepsø" userId="cb01dcd1-0771-46a0-bbdd-9303eff0dc6a" providerId="ADAL" clId="{96AE1338-3F1D-4555-B06F-1297667F026C}" dt="2021-08-31T13:21:51.557" v="9176" actId="14100"/>
          <ac:picMkLst>
            <pc:docMk/>
            <pc:sldMk cId="0" sldId="283"/>
            <ac:picMk id="2" creationId="{3AFDA24E-7A35-4CFE-9C91-9DD22F061686}"/>
          </ac:picMkLst>
        </pc:picChg>
        <pc:picChg chg="mod modCrop">
          <ac:chgData name="Tone Haugan-Hepsø" userId="cb01dcd1-0771-46a0-bbdd-9303eff0dc6a" providerId="ADAL" clId="{96AE1338-3F1D-4555-B06F-1297667F026C}" dt="2021-08-31T13:21:54.949" v="9177" actId="1076"/>
          <ac:picMkLst>
            <pc:docMk/>
            <pc:sldMk cId="0" sldId="283"/>
            <ac:picMk id="307" creationId="{00000000-0000-0000-0000-000000000000}"/>
          </ac:picMkLst>
        </pc:picChg>
        <pc:picChg chg="del">
          <ac:chgData name="Tone Haugan-Hepsø" userId="cb01dcd1-0771-46a0-bbdd-9303eff0dc6a" providerId="ADAL" clId="{96AE1338-3F1D-4555-B06F-1297667F026C}" dt="2021-08-30T12:27:13.043" v="6592" actId="478"/>
          <ac:picMkLst>
            <pc:docMk/>
            <pc:sldMk cId="0" sldId="283"/>
            <ac:picMk id="308" creationId="{00000000-0000-0000-0000-000000000000}"/>
          </ac:picMkLst>
        </pc:picChg>
      </pc:sldChg>
      <pc:sldChg chg="delSp modSp del mod ord modNotesTx">
        <pc:chgData name="Tone Haugan-Hepsø" userId="cb01dcd1-0771-46a0-bbdd-9303eff0dc6a" providerId="ADAL" clId="{96AE1338-3F1D-4555-B06F-1297667F026C}" dt="2021-08-31T13:07:08.732" v="9125" actId="47"/>
        <pc:sldMkLst>
          <pc:docMk/>
          <pc:sldMk cId="0" sldId="284"/>
        </pc:sldMkLst>
        <pc:spChg chg="mod">
          <ac:chgData name="Tone Haugan-Hepsø" userId="cb01dcd1-0771-46a0-bbdd-9303eff0dc6a" providerId="ADAL" clId="{96AE1338-3F1D-4555-B06F-1297667F026C}" dt="2021-08-31T10:27:17.623" v="7338" actId="790"/>
          <ac:spMkLst>
            <pc:docMk/>
            <pc:sldMk cId="0" sldId="284"/>
            <ac:spMk id="313" creationId="{00000000-0000-0000-0000-000000000000}"/>
          </ac:spMkLst>
        </pc:spChg>
        <pc:spChg chg="mod">
          <ac:chgData name="Tone Haugan-Hepsø" userId="cb01dcd1-0771-46a0-bbdd-9303eff0dc6a" providerId="ADAL" clId="{96AE1338-3F1D-4555-B06F-1297667F026C}" dt="2021-08-31T09:19:46.340" v="7299" actId="1076"/>
          <ac:spMkLst>
            <pc:docMk/>
            <pc:sldMk cId="0" sldId="284"/>
            <ac:spMk id="314" creationId="{00000000-0000-0000-0000-000000000000}"/>
          </ac:spMkLst>
        </pc:spChg>
        <pc:spChg chg="del">
          <ac:chgData name="Tone Haugan-Hepsø" userId="cb01dcd1-0771-46a0-bbdd-9303eff0dc6a" providerId="ADAL" clId="{96AE1338-3F1D-4555-B06F-1297667F026C}" dt="2021-08-24T08:11:48.046" v="257" actId="478"/>
          <ac:spMkLst>
            <pc:docMk/>
            <pc:sldMk cId="0" sldId="284"/>
            <ac:spMk id="315" creationId="{00000000-0000-0000-0000-000000000000}"/>
          </ac:spMkLst>
        </pc:spChg>
      </pc:sldChg>
      <pc:sldChg chg="delSp del mod delAnim">
        <pc:chgData name="Tone Haugan-Hepsø" userId="cb01dcd1-0771-46a0-bbdd-9303eff0dc6a" providerId="ADAL" clId="{96AE1338-3F1D-4555-B06F-1297667F026C}" dt="2021-08-27T11:33:36.091" v="3038" actId="47"/>
        <pc:sldMkLst>
          <pc:docMk/>
          <pc:sldMk cId="0" sldId="285"/>
        </pc:sldMkLst>
        <pc:spChg chg="del">
          <ac:chgData name="Tone Haugan-Hepsø" userId="cb01dcd1-0771-46a0-bbdd-9303eff0dc6a" providerId="ADAL" clId="{96AE1338-3F1D-4555-B06F-1297667F026C}" dt="2021-08-24T08:11:28.996" v="255" actId="478"/>
          <ac:spMkLst>
            <pc:docMk/>
            <pc:sldMk cId="0" sldId="285"/>
            <ac:spMk id="320" creationId="{00000000-0000-0000-0000-000000000000}"/>
          </ac:spMkLst>
        </pc:spChg>
        <pc:spChg chg="del">
          <ac:chgData name="Tone Haugan-Hepsø" userId="cb01dcd1-0771-46a0-bbdd-9303eff0dc6a" providerId="ADAL" clId="{96AE1338-3F1D-4555-B06F-1297667F026C}" dt="2021-08-24T08:11:25.361" v="254" actId="478"/>
          <ac:spMkLst>
            <pc:docMk/>
            <pc:sldMk cId="0" sldId="285"/>
            <ac:spMk id="321" creationId="{00000000-0000-0000-0000-000000000000}"/>
          </ac:spMkLst>
        </pc:spChg>
        <pc:spChg chg="del">
          <ac:chgData name="Tone Haugan-Hepsø" userId="cb01dcd1-0771-46a0-bbdd-9303eff0dc6a" providerId="ADAL" clId="{96AE1338-3F1D-4555-B06F-1297667F026C}" dt="2021-08-24T08:11:23.584" v="253" actId="478"/>
          <ac:spMkLst>
            <pc:docMk/>
            <pc:sldMk cId="0" sldId="285"/>
            <ac:spMk id="322" creationId="{00000000-0000-0000-0000-000000000000}"/>
          </ac:spMkLst>
        </pc:spChg>
        <pc:spChg chg="del">
          <ac:chgData name="Tone Haugan-Hepsø" userId="cb01dcd1-0771-46a0-bbdd-9303eff0dc6a" providerId="ADAL" clId="{96AE1338-3F1D-4555-B06F-1297667F026C}" dt="2021-08-24T08:11:30.961" v="256" actId="478"/>
          <ac:spMkLst>
            <pc:docMk/>
            <pc:sldMk cId="0" sldId="285"/>
            <ac:spMk id="323" creationId="{00000000-0000-0000-0000-000000000000}"/>
          </ac:spMkLst>
        </pc:spChg>
      </pc:sldChg>
      <pc:sldChg chg="delSp modSp mod ord modNotesTx">
        <pc:chgData name="Tone Haugan-Hepsø" userId="cb01dcd1-0771-46a0-bbdd-9303eff0dc6a" providerId="ADAL" clId="{96AE1338-3F1D-4555-B06F-1297667F026C}" dt="2021-09-06T20:36:05.813" v="10158" actId="20577"/>
        <pc:sldMkLst>
          <pc:docMk/>
          <pc:sldMk cId="0" sldId="286"/>
        </pc:sldMkLst>
        <pc:spChg chg="mod">
          <ac:chgData name="Tone Haugan-Hepsø" userId="cb01dcd1-0771-46a0-bbdd-9303eff0dc6a" providerId="ADAL" clId="{96AE1338-3F1D-4555-B06F-1297667F026C}" dt="2021-08-31T19:46:44.185" v="9625" actId="1076"/>
          <ac:spMkLst>
            <pc:docMk/>
            <pc:sldMk cId="0" sldId="286"/>
            <ac:spMk id="328" creationId="{00000000-0000-0000-0000-000000000000}"/>
          </ac:spMkLst>
        </pc:spChg>
        <pc:spChg chg="mod">
          <ac:chgData name="Tone Haugan-Hepsø" userId="cb01dcd1-0771-46a0-bbdd-9303eff0dc6a" providerId="ADAL" clId="{96AE1338-3F1D-4555-B06F-1297667F026C}" dt="2021-08-31T10:27:02.945" v="7336" actId="14100"/>
          <ac:spMkLst>
            <pc:docMk/>
            <pc:sldMk cId="0" sldId="286"/>
            <ac:spMk id="329" creationId="{00000000-0000-0000-0000-000000000000}"/>
          </ac:spMkLst>
        </pc:spChg>
        <pc:spChg chg="del">
          <ac:chgData name="Tone Haugan-Hepsø" userId="cb01dcd1-0771-46a0-bbdd-9303eff0dc6a" providerId="ADAL" clId="{96AE1338-3F1D-4555-B06F-1297667F026C}" dt="2021-08-30T12:24:22.340" v="6518" actId="478"/>
          <ac:spMkLst>
            <pc:docMk/>
            <pc:sldMk cId="0" sldId="286"/>
            <ac:spMk id="330" creationId="{00000000-0000-0000-0000-000000000000}"/>
          </ac:spMkLst>
        </pc:spChg>
      </pc:sldChg>
      <pc:sldChg chg="del">
        <pc:chgData name="Tone Haugan-Hepsø" userId="cb01dcd1-0771-46a0-bbdd-9303eff0dc6a" providerId="ADAL" clId="{96AE1338-3F1D-4555-B06F-1297667F026C}" dt="2021-08-27T13:12:03.681" v="5080" actId="47"/>
        <pc:sldMkLst>
          <pc:docMk/>
          <pc:sldMk cId="0" sldId="287"/>
        </pc:sldMkLst>
      </pc:sldChg>
      <pc:sldChg chg="addSp delSp modSp new mod ord modNotesTx">
        <pc:chgData name="Tone Haugan-Hepsø" userId="cb01dcd1-0771-46a0-bbdd-9303eff0dc6a" providerId="ADAL" clId="{96AE1338-3F1D-4555-B06F-1297667F026C}" dt="2021-09-06T19:37:58.579" v="9641" actId="20577"/>
        <pc:sldMkLst>
          <pc:docMk/>
          <pc:sldMk cId="2846015727" sldId="288"/>
        </pc:sldMkLst>
        <pc:spChg chg="mod">
          <ac:chgData name="Tone Haugan-Hepsø" userId="cb01dcd1-0771-46a0-bbdd-9303eff0dc6a" providerId="ADAL" clId="{96AE1338-3F1D-4555-B06F-1297667F026C}" dt="2021-08-27T08:55:37.433" v="981" actId="1076"/>
          <ac:spMkLst>
            <pc:docMk/>
            <pc:sldMk cId="2846015727" sldId="288"/>
            <ac:spMk id="2" creationId="{711136EC-14A0-4FB6-AFA2-316F4EFF2F60}"/>
          </ac:spMkLst>
        </pc:spChg>
        <pc:picChg chg="mod">
          <ac:chgData name="Tone Haugan-Hepsø" userId="cb01dcd1-0771-46a0-bbdd-9303eff0dc6a" providerId="ADAL" clId="{96AE1338-3F1D-4555-B06F-1297667F026C}" dt="2021-08-26T08:33:07.841" v="405" actId="1076"/>
          <ac:picMkLst>
            <pc:docMk/>
            <pc:sldMk cId="2846015727" sldId="288"/>
            <ac:picMk id="4" creationId="{ADF205A4-1E94-4FE3-A58F-66CB31689ED8}"/>
          </ac:picMkLst>
        </pc:picChg>
        <pc:picChg chg="add mod">
          <ac:chgData name="Tone Haugan-Hepsø" userId="cb01dcd1-0771-46a0-bbdd-9303eff0dc6a" providerId="ADAL" clId="{96AE1338-3F1D-4555-B06F-1297667F026C}" dt="2021-08-31T11:58:38.812" v="8809" actId="14100"/>
          <ac:picMkLst>
            <pc:docMk/>
            <pc:sldMk cId="2846015727" sldId="288"/>
            <ac:picMk id="5" creationId="{8D5371D8-F321-43D1-9792-7E1F4642469A}"/>
          </ac:picMkLst>
        </pc:picChg>
        <pc:picChg chg="add del mod">
          <ac:chgData name="Tone Haugan-Hepsø" userId="cb01dcd1-0771-46a0-bbdd-9303eff0dc6a" providerId="ADAL" clId="{96AE1338-3F1D-4555-B06F-1297667F026C}" dt="2021-08-31T11:58:20.666" v="8804" actId="478"/>
          <ac:picMkLst>
            <pc:docMk/>
            <pc:sldMk cId="2846015727" sldId="288"/>
            <ac:picMk id="7" creationId="{5C985354-7D97-45F1-9088-E033EA8B2DAB}"/>
          </ac:picMkLst>
        </pc:picChg>
        <pc:picChg chg="add mod">
          <ac:chgData name="Tone Haugan-Hepsø" userId="cb01dcd1-0771-46a0-bbdd-9303eff0dc6a" providerId="ADAL" clId="{96AE1338-3F1D-4555-B06F-1297667F026C}" dt="2021-08-31T11:58:33.164" v="8807" actId="14100"/>
          <ac:picMkLst>
            <pc:docMk/>
            <pc:sldMk cId="2846015727" sldId="288"/>
            <ac:picMk id="9" creationId="{4ABB3C6D-BD85-4A23-AFA8-D587BADFAE53}"/>
          </ac:picMkLst>
        </pc:picChg>
      </pc:sldChg>
      <pc:sldChg chg="modSp new del mod">
        <pc:chgData name="Tone Haugan-Hepsø" userId="cb01dcd1-0771-46a0-bbdd-9303eff0dc6a" providerId="ADAL" clId="{96AE1338-3F1D-4555-B06F-1297667F026C}" dt="2021-08-12T08:20:10.357" v="74" actId="47"/>
        <pc:sldMkLst>
          <pc:docMk/>
          <pc:sldMk cId="494796884" sldId="289"/>
        </pc:sldMkLst>
        <pc:spChg chg="mod">
          <ac:chgData name="Tone Haugan-Hepsø" userId="cb01dcd1-0771-46a0-bbdd-9303eff0dc6a" providerId="ADAL" clId="{96AE1338-3F1D-4555-B06F-1297667F026C}" dt="2021-08-12T08:20:04.462" v="72" actId="21"/>
          <ac:spMkLst>
            <pc:docMk/>
            <pc:sldMk cId="494796884" sldId="289"/>
            <ac:spMk id="2" creationId="{A939D28C-E4CF-41E4-A68E-FB7CE39938F7}"/>
          </ac:spMkLst>
        </pc:spChg>
      </pc:sldChg>
      <pc:sldChg chg="modSp new mod">
        <pc:chgData name="Tone Haugan-Hepsø" userId="cb01dcd1-0771-46a0-bbdd-9303eff0dc6a" providerId="ADAL" clId="{96AE1338-3F1D-4555-B06F-1297667F026C}" dt="2021-08-19T09:33:09.705" v="166" actId="20577"/>
        <pc:sldMkLst>
          <pc:docMk/>
          <pc:sldMk cId="2783892079" sldId="290"/>
        </pc:sldMkLst>
        <pc:spChg chg="mod">
          <ac:chgData name="Tone Haugan-Hepsø" userId="cb01dcd1-0771-46a0-bbdd-9303eff0dc6a" providerId="ADAL" clId="{96AE1338-3F1D-4555-B06F-1297667F026C}" dt="2021-08-19T09:33:09.705" v="166" actId="20577"/>
          <ac:spMkLst>
            <pc:docMk/>
            <pc:sldMk cId="2783892079" sldId="290"/>
            <ac:spMk id="2" creationId="{8AF981E4-9154-4EC6-B633-E041C1A71325}"/>
          </ac:spMkLst>
        </pc:spChg>
      </pc:sldChg>
      <pc:sldChg chg="new">
        <pc:chgData name="Tone Haugan-Hepsø" userId="cb01dcd1-0771-46a0-bbdd-9303eff0dc6a" providerId="ADAL" clId="{96AE1338-3F1D-4555-B06F-1297667F026C}" dt="2021-08-12T08:21:14.130" v="106" actId="680"/>
        <pc:sldMkLst>
          <pc:docMk/>
          <pc:sldMk cId="4150335086" sldId="291"/>
        </pc:sldMkLst>
      </pc:sldChg>
      <pc:sldChg chg="new del">
        <pc:chgData name="Tone Haugan-Hepsø" userId="cb01dcd1-0771-46a0-bbdd-9303eff0dc6a" providerId="ADAL" clId="{96AE1338-3F1D-4555-B06F-1297667F026C}" dt="2021-08-16T12:14:32.518" v="109" actId="47"/>
        <pc:sldMkLst>
          <pc:docMk/>
          <pc:sldMk cId="4065015095" sldId="292"/>
        </pc:sldMkLst>
      </pc:sldChg>
      <pc:sldChg chg="modSp new del mod">
        <pc:chgData name="Tone Haugan-Hepsø" userId="cb01dcd1-0771-46a0-bbdd-9303eff0dc6a" providerId="ADAL" clId="{96AE1338-3F1D-4555-B06F-1297667F026C}" dt="2021-08-27T13:11:30.184" v="5077" actId="47"/>
        <pc:sldMkLst>
          <pc:docMk/>
          <pc:sldMk cId="3324671438" sldId="293"/>
        </pc:sldMkLst>
        <pc:spChg chg="mod">
          <ac:chgData name="Tone Haugan-Hepsø" userId="cb01dcd1-0771-46a0-bbdd-9303eff0dc6a" providerId="ADAL" clId="{96AE1338-3F1D-4555-B06F-1297667F026C}" dt="2021-08-24T08:12:23.505" v="260" actId="2711"/>
          <ac:spMkLst>
            <pc:docMk/>
            <pc:sldMk cId="3324671438" sldId="293"/>
            <ac:spMk id="2" creationId="{03270D9D-70E0-4260-A574-77FB1995F2BD}"/>
          </ac:spMkLst>
        </pc:spChg>
      </pc:sldChg>
      <pc:sldChg chg="modSp new mod">
        <pc:chgData name="Tone Haugan-Hepsø" userId="cb01dcd1-0771-46a0-bbdd-9303eff0dc6a" providerId="ADAL" clId="{96AE1338-3F1D-4555-B06F-1297667F026C}" dt="2021-08-24T08:11:06.618" v="252" actId="20577"/>
        <pc:sldMkLst>
          <pc:docMk/>
          <pc:sldMk cId="3064162430" sldId="294"/>
        </pc:sldMkLst>
        <pc:spChg chg="mod">
          <ac:chgData name="Tone Haugan-Hepsø" userId="cb01dcd1-0771-46a0-bbdd-9303eff0dc6a" providerId="ADAL" clId="{96AE1338-3F1D-4555-B06F-1297667F026C}" dt="2021-08-24T08:11:06.618" v="252" actId="20577"/>
          <ac:spMkLst>
            <pc:docMk/>
            <pc:sldMk cId="3064162430" sldId="294"/>
            <ac:spMk id="2" creationId="{CFA6E5A4-6EB6-49F2-8CAA-8F01A9B7B716}"/>
          </ac:spMkLst>
        </pc:spChg>
      </pc:sldChg>
      <pc:sldChg chg="del">
        <pc:chgData name="Tone Haugan-Hepsø" userId="cb01dcd1-0771-46a0-bbdd-9303eff0dc6a" providerId="ADAL" clId="{96AE1338-3F1D-4555-B06F-1297667F026C}" dt="2021-08-27T10:44:37.300" v="2268" actId="47"/>
        <pc:sldMkLst>
          <pc:docMk/>
          <pc:sldMk cId="3276566777" sldId="294"/>
        </pc:sldMkLst>
      </pc:sldChg>
      <pc:sldChg chg="ord modNotesTx">
        <pc:chgData name="Tone Haugan-Hepsø" userId="cb01dcd1-0771-46a0-bbdd-9303eff0dc6a" providerId="ADAL" clId="{96AE1338-3F1D-4555-B06F-1297667F026C}" dt="2021-09-06T19:41:57.052" v="9680" actId="20577"/>
        <pc:sldMkLst>
          <pc:docMk/>
          <pc:sldMk cId="3583507881" sldId="295"/>
        </pc:sldMkLst>
      </pc:sldChg>
      <pc:sldChg chg="addSp modSp del mod ord modNotesTx">
        <pc:chgData name="Tone Haugan-Hepsø" userId="cb01dcd1-0771-46a0-bbdd-9303eff0dc6a" providerId="ADAL" clId="{96AE1338-3F1D-4555-B06F-1297667F026C}" dt="2021-08-31T13:58:15.838" v="9239" actId="47"/>
        <pc:sldMkLst>
          <pc:docMk/>
          <pc:sldMk cId="461695752" sldId="296"/>
        </pc:sldMkLst>
        <pc:picChg chg="add mod">
          <ac:chgData name="Tone Haugan-Hepsø" userId="cb01dcd1-0771-46a0-bbdd-9303eff0dc6a" providerId="ADAL" clId="{96AE1338-3F1D-4555-B06F-1297667F026C}" dt="2021-08-31T09:16:28.370" v="7288" actId="1076"/>
          <ac:picMkLst>
            <pc:docMk/>
            <pc:sldMk cId="461695752" sldId="296"/>
            <ac:picMk id="2" creationId="{233E395D-8CCF-4A12-8442-325E60BCE7CB}"/>
          </ac:picMkLst>
        </pc:picChg>
      </pc:sldChg>
      <pc:sldChg chg="modNotesTx">
        <pc:chgData name="Tone Haugan-Hepsø" userId="cb01dcd1-0771-46a0-bbdd-9303eff0dc6a" providerId="ADAL" clId="{96AE1338-3F1D-4555-B06F-1297667F026C}" dt="2021-09-06T20:13:04.249" v="10004" actId="20577"/>
        <pc:sldMkLst>
          <pc:docMk/>
          <pc:sldMk cId="236377516" sldId="297"/>
        </pc:sldMkLst>
      </pc:sldChg>
      <pc:sldChg chg="addSp delSp modSp mod ord delAnim modAnim modNotesTx">
        <pc:chgData name="Tone Haugan-Hepsø" userId="cb01dcd1-0771-46a0-bbdd-9303eff0dc6a" providerId="ADAL" clId="{96AE1338-3F1D-4555-B06F-1297667F026C}" dt="2021-08-31T11:05:10.187" v="8179" actId="1076"/>
        <pc:sldMkLst>
          <pc:docMk/>
          <pc:sldMk cId="1453277797" sldId="297"/>
        </pc:sldMkLst>
        <pc:spChg chg="del mod">
          <ac:chgData name="Tone Haugan-Hepsø" userId="cb01dcd1-0771-46a0-bbdd-9303eff0dc6a" providerId="ADAL" clId="{96AE1338-3F1D-4555-B06F-1297667F026C}" dt="2021-08-31T10:53:19.404" v="8114" actId="478"/>
          <ac:spMkLst>
            <pc:docMk/>
            <pc:sldMk cId="1453277797" sldId="297"/>
            <ac:spMk id="3" creationId="{32638A68-CA5D-294E-BA4D-5CD71B52AC3D}"/>
          </ac:spMkLst>
        </pc:spChg>
        <pc:picChg chg="add del mod">
          <ac:chgData name="Tone Haugan-Hepsø" userId="cb01dcd1-0771-46a0-bbdd-9303eff0dc6a" providerId="ADAL" clId="{96AE1338-3F1D-4555-B06F-1297667F026C}" dt="2021-08-31T10:53:38.796" v="8119" actId="478"/>
          <ac:picMkLst>
            <pc:docMk/>
            <pc:sldMk cId="1453277797" sldId="297"/>
            <ac:picMk id="2" creationId="{14414F5C-6D3E-47ED-8968-C68A2AB4073E}"/>
          </ac:picMkLst>
        </pc:picChg>
        <pc:picChg chg="add mod">
          <ac:chgData name="Tone Haugan-Hepsø" userId="cb01dcd1-0771-46a0-bbdd-9303eff0dc6a" providerId="ADAL" clId="{96AE1338-3F1D-4555-B06F-1297667F026C}" dt="2021-08-31T10:53:53.194" v="8123" actId="1076"/>
          <ac:picMkLst>
            <pc:docMk/>
            <pc:sldMk cId="1453277797" sldId="297"/>
            <ac:picMk id="4" creationId="{CE6D6F9F-E9C1-46D1-806E-11243D54902F}"/>
          </ac:picMkLst>
        </pc:picChg>
        <pc:picChg chg="mod">
          <ac:chgData name="Tone Haugan-Hepsø" userId="cb01dcd1-0771-46a0-bbdd-9303eff0dc6a" providerId="ADAL" clId="{96AE1338-3F1D-4555-B06F-1297667F026C}" dt="2021-08-31T11:05:10.187" v="8179" actId="1076"/>
          <ac:picMkLst>
            <pc:docMk/>
            <pc:sldMk cId="1453277797" sldId="297"/>
            <ac:picMk id="277" creationId="{00000000-0000-0000-0000-000000000000}"/>
          </ac:picMkLst>
        </pc:picChg>
      </pc:sldChg>
      <pc:sldChg chg="del">
        <pc:chgData name="Tone Haugan-Hepsø" userId="cb01dcd1-0771-46a0-bbdd-9303eff0dc6a" providerId="ADAL" clId="{96AE1338-3F1D-4555-B06F-1297667F026C}" dt="2021-08-27T13:10:17.595" v="5070" actId="47"/>
        <pc:sldMkLst>
          <pc:docMk/>
          <pc:sldMk cId="2259683006" sldId="298"/>
        </pc:sldMkLst>
      </pc:sldChg>
      <pc:sldChg chg="ord modNotesTx">
        <pc:chgData name="Tone Haugan-Hepsø" userId="cb01dcd1-0771-46a0-bbdd-9303eff0dc6a" providerId="ADAL" clId="{96AE1338-3F1D-4555-B06F-1297667F026C}" dt="2021-08-31T14:01:34.040" v="9245"/>
        <pc:sldMkLst>
          <pc:docMk/>
          <pc:sldMk cId="1765398022" sldId="299"/>
        </pc:sldMkLst>
      </pc:sldChg>
      <pc:sldChg chg="del">
        <pc:chgData name="Tone Haugan-Hepsø" userId="cb01dcd1-0771-46a0-bbdd-9303eff0dc6a" providerId="ADAL" clId="{96AE1338-3F1D-4555-B06F-1297667F026C}" dt="2021-08-27T11:28:29.338" v="3037" actId="47"/>
        <pc:sldMkLst>
          <pc:docMk/>
          <pc:sldMk cId="686603968" sldId="300"/>
        </pc:sldMkLst>
      </pc:sldChg>
      <pc:sldChg chg="del">
        <pc:chgData name="Tone Haugan-Hepsø" userId="cb01dcd1-0771-46a0-bbdd-9303eff0dc6a" providerId="ADAL" clId="{96AE1338-3F1D-4555-B06F-1297667F026C}" dt="2021-08-27T08:07:34.171" v="800" actId="47"/>
        <pc:sldMkLst>
          <pc:docMk/>
          <pc:sldMk cId="2002809851" sldId="301"/>
        </pc:sldMkLst>
      </pc:sldChg>
      <pc:sldChg chg="addSp delSp modSp mod modNotesTx">
        <pc:chgData name="Tone Haugan-Hepsø" userId="cb01dcd1-0771-46a0-bbdd-9303eff0dc6a" providerId="ADAL" clId="{96AE1338-3F1D-4555-B06F-1297667F026C}" dt="2021-08-31T18:41:48.440" v="9254" actId="20577"/>
        <pc:sldMkLst>
          <pc:docMk/>
          <pc:sldMk cId="2724369078" sldId="302"/>
        </pc:sldMkLst>
        <pc:spChg chg="add del">
          <ac:chgData name="Tone Haugan-Hepsø" userId="cb01dcd1-0771-46a0-bbdd-9303eff0dc6a" providerId="ADAL" clId="{96AE1338-3F1D-4555-B06F-1297667F026C}" dt="2021-08-31T11:58:59.345" v="8811" actId="22"/>
          <ac:spMkLst>
            <pc:docMk/>
            <pc:sldMk cId="2724369078" sldId="302"/>
            <ac:spMk id="5" creationId="{2FA6191E-31D5-43CE-8FF8-B81EEB95357E}"/>
          </ac:spMkLst>
        </pc:spChg>
        <pc:spChg chg="mod">
          <ac:chgData name="Tone Haugan-Hepsø" userId="cb01dcd1-0771-46a0-bbdd-9303eff0dc6a" providerId="ADAL" clId="{96AE1338-3F1D-4555-B06F-1297667F026C}" dt="2021-08-27T08:08:48.002" v="801" actId="207"/>
          <ac:spMkLst>
            <pc:docMk/>
            <pc:sldMk cId="2724369078" sldId="302"/>
            <ac:spMk id="172" creationId="{00000000-0000-0000-0000-000000000000}"/>
          </ac:spMkLst>
        </pc:spChg>
        <pc:picChg chg="add mod">
          <ac:chgData name="Tone Haugan-Hepsø" userId="cb01dcd1-0771-46a0-bbdd-9303eff0dc6a" providerId="ADAL" clId="{96AE1338-3F1D-4555-B06F-1297667F026C}" dt="2021-08-31T11:59:10.132" v="8814" actId="1076"/>
          <ac:picMkLst>
            <pc:docMk/>
            <pc:sldMk cId="2724369078" sldId="302"/>
            <ac:picMk id="4" creationId="{6FAE43E8-BB74-4C1D-873A-2AE82D72E331}"/>
          </ac:picMkLst>
        </pc:picChg>
        <pc:picChg chg="add mod">
          <ac:chgData name="Tone Haugan-Hepsø" userId="cb01dcd1-0771-46a0-bbdd-9303eff0dc6a" providerId="ADAL" clId="{96AE1338-3F1D-4555-B06F-1297667F026C}" dt="2021-08-31T11:59:38.166" v="8816" actId="1076"/>
          <ac:picMkLst>
            <pc:docMk/>
            <pc:sldMk cId="2724369078" sldId="302"/>
            <ac:picMk id="6" creationId="{41A11FEA-6253-4FB6-9A2C-451BD0B3543D}"/>
          </ac:picMkLst>
        </pc:picChg>
      </pc:sldChg>
      <pc:sldChg chg="del">
        <pc:chgData name="Tone Haugan-Hepsø" userId="cb01dcd1-0771-46a0-bbdd-9303eff0dc6a" providerId="ADAL" clId="{96AE1338-3F1D-4555-B06F-1297667F026C}" dt="2021-08-27T10:44:59.003" v="2270" actId="47"/>
        <pc:sldMkLst>
          <pc:docMk/>
          <pc:sldMk cId="2155891313" sldId="303"/>
        </pc:sldMkLst>
      </pc:sldChg>
      <pc:sldChg chg="del">
        <pc:chgData name="Tone Haugan-Hepsø" userId="cb01dcd1-0771-46a0-bbdd-9303eff0dc6a" providerId="ADAL" clId="{96AE1338-3F1D-4555-B06F-1297667F026C}" dt="2021-08-27T13:10:27.181" v="5072" actId="47"/>
        <pc:sldMkLst>
          <pc:docMk/>
          <pc:sldMk cId="3064162430" sldId="304"/>
        </pc:sldMkLst>
      </pc:sldChg>
      <pc:sldChg chg="addSp delSp modSp new mod ord modNotesTx">
        <pc:chgData name="Tone Haugan-Hepsø" userId="cb01dcd1-0771-46a0-bbdd-9303eff0dc6a" providerId="ADAL" clId="{96AE1338-3F1D-4555-B06F-1297667F026C}" dt="2021-08-29T19:20:41.198" v="5101" actId="14100"/>
        <pc:sldMkLst>
          <pc:docMk/>
          <pc:sldMk cId="1055399471" sldId="305"/>
        </pc:sldMkLst>
        <pc:spChg chg="del">
          <ac:chgData name="Tone Haugan-Hepsø" userId="cb01dcd1-0771-46a0-bbdd-9303eff0dc6a" providerId="ADAL" clId="{96AE1338-3F1D-4555-B06F-1297667F026C}" dt="2021-08-27T07:58:12.596" v="780" actId="26606"/>
          <ac:spMkLst>
            <pc:docMk/>
            <pc:sldMk cId="1055399471" sldId="305"/>
            <ac:spMk id="2" creationId="{DE024B63-69D9-48E8-B90D-C647E98CCDD1}"/>
          </ac:spMkLst>
        </pc:spChg>
        <pc:spChg chg="mod">
          <ac:chgData name="Tone Haugan-Hepsø" userId="cb01dcd1-0771-46a0-bbdd-9303eff0dc6a" providerId="ADAL" clId="{96AE1338-3F1D-4555-B06F-1297667F026C}" dt="2021-08-29T19:20:41.198" v="5101" actId="14100"/>
          <ac:spMkLst>
            <pc:docMk/>
            <pc:sldMk cId="1055399471" sldId="305"/>
            <ac:spMk id="3" creationId="{41A4D340-058D-4E70-8871-4B17A7B6F128}"/>
          </ac:spMkLst>
        </pc:spChg>
        <pc:spChg chg="del">
          <ac:chgData name="Tone Haugan-Hepsø" userId="cb01dcd1-0771-46a0-bbdd-9303eff0dc6a" providerId="ADAL" clId="{96AE1338-3F1D-4555-B06F-1297667F026C}" dt="2021-08-27T07:58:04.744" v="779"/>
          <ac:spMkLst>
            <pc:docMk/>
            <pc:sldMk cId="1055399471" sldId="305"/>
            <ac:spMk id="4" creationId="{B7B43A0B-86FC-43D7-9C45-56C39D5DC275}"/>
          </ac:spMkLst>
        </pc:spChg>
        <pc:spChg chg="add del">
          <ac:chgData name="Tone Haugan-Hepsø" userId="cb01dcd1-0771-46a0-bbdd-9303eff0dc6a" providerId="ADAL" clId="{96AE1338-3F1D-4555-B06F-1297667F026C}" dt="2021-08-27T07:58:22.590" v="782" actId="478"/>
          <ac:spMkLst>
            <pc:docMk/>
            <pc:sldMk cId="1055399471" sldId="305"/>
            <ac:spMk id="10" creationId="{B73A6E6B-2761-4572-BAFE-5946C5CCF068}"/>
          </ac:spMkLst>
        </pc:spChg>
        <pc:picChg chg="add mod">
          <ac:chgData name="Tone Haugan-Hepsø" userId="cb01dcd1-0771-46a0-bbdd-9303eff0dc6a" providerId="ADAL" clId="{96AE1338-3F1D-4555-B06F-1297667F026C}" dt="2021-08-27T07:59:53.985" v="792" actId="1582"/>
          <ac:picMkLst>
            <pc:docMk/>
            <pc:sldMk cId="1055399471" sldId="305"/>
            <ac:picMk id="5" creationId="{828C95EF-11EE-4967-8FCE-BE3E5AEB2F55}"/>
          </ac:picMkLst>
        </pc:picChg>
        <pc:picChg chg="add mod">
          <ac:chgData name="Tone Haugan-Hepsø" userId="cb01dcd1-0771-46a0-bbdd-9303eff0dc6a" providerId="ADAL" clId="{96AE1338-3F1D-4555-B06F-1297667F026C}" dt="2021-08-27T13:19:54.422" v="5094" actId="1076"/>
          <ac:picMkLst>
            <pc:docMk/>
            <pc:sldMk cId="1055399471" sldId="305"/>
            <ac:picMk id="7" creationId="{7E3B9D36-E1B6-41EA-9900-CB726D967328}"/>
          </ac:picMkLst>
        </pc:picChg>
      </pc:sldChg>
      <pc:sldChg chg="add del ord modNotesTx">
        <pc:chgData name="Tone Haugan-Hepsø" userId="cb01dcd1-0771-46a0-bbdd-9303eff0dc6a" providerId="ADAL" clId="{96AE1338-3F1D-4555-B06F-1297667F026C}" dt="2021-08-31T13:06:17.144" v="9123" actId="47"/>
        <pc:sldMkLst>
          <pc:docMk/>
          <pc:sldMk cId="1616554909" sldId="311"/>
        </pc:sldMkLst>
      </pc:sldChg>
      <pc:sldChg chg="add del">
        <pc:chgData name="Tone Haugan-Hepsø" userId="cb01dcd1-0771-46a0-bbdd-9303eff0dc6a" providerId="ADAL" clId="{96AE1338-3F1D-4555-B06F-1297667F026C}" dt="2021-08-27T08:05:31.338" v="797" actId="47"/>
        <pc:sldMkLst>
          <pc:docMk/>
          <pc:sldMk cId="736885698" sldId="716"/>
        </pc:sldMkLst>
      </pc:sldChg>
      <pc:sldChg chg="modSp add del mod">
        <pc:chgData name="Tone Haugan-Hepsø" userId="cb01dcd1-0771-46a0-bbdd-9303eff0dc6a" providerId="ADAL" clId="{96AE1338-3F1D-4555-B06F-1297667F026C}" dt="2021-08-31T13:49:45.871" v="9206" actId="47"/>
        <pc:sldMkLst>
          <pc:docMk/>
          <pc:sldMk cId="3831042310" sldId="825"/>
        </pc:sldMkLst>
        <pc:spChg chg="mod">
          <ac:chgData name="Tone Haugan-Hepsø" userId="cb01dcd1-0771-46a0-bbdd-9303eff0dc6a" providerId="ADAL" clId="{96AE1338-3F1D-4555-B06F-1297667F026C}" dt="2021-08-31T13:48:45.452" v="9201" actId="21"/>
          <ac:spMkLst>
            <pc:docMk/>
            <pc:sldMk cId="3831042310" sldId="825"/>
            <ac:spMk id="11" creationId="{F1D7A240-67C0-48B8-9DB2-3149D45F88EB}"/>
          </ac:spMkLst>
        </pc:spChg>
      </pc:sldChg>
      <pc:sldChg chg="modSp add del mod modNotesTx">
        <pc:chgData name="Tone Haugan-Hepsø" userId="cb01dcd1-0771-46a0-bbdd-9303eff0dc6a" providerId="ADAL" clId="{96AE1338-3F1D-4555-B06F-1297667F026C}" dt="2021-08-31T13:06:18.813" v="9124" actId="47"/>
        <pc:sldMkLst>
          <pc:docMk/>
          <pc:sldMk cId="3348318064" sldId="1167"/>
        </pc:sldMkLst>
        <pc:spChg chg="mod">
          <ac:chgData name="Tone Haugan-Hepsø" userId="cb01dcd1-0771-46a0-bbdd-9303eff0dc6a" providerId="ADAL" clId="{96AE1338-3F1D-4555-B06F-1297667F026C}" dt="2021-08-31T11:37:51.955" v="8458" actId="27636"/>
          <ac:spMkLst>
            <pc:docMk/>
            <pc:sldMk cId="3348318064" sldId="1167"/>
            <ac:spMk id="10" creationId="{2BAB2F65-E7EB-48A1-A099-AA2F91F90E0C}"/>
          </ac:spMkLst>
        </pc:spChg>
      </pc:sldChg>
      <pc:sldChg chg="addSp delSp modSp add mod ord modClrScheme chgLayout modNotes modNotesTx">
        <pc:chgData name="Tone Haugan-Hepsø" userId="cb01dcd1-0771-46a0-bbdd-9303eff0dc6a" providerId="ADAL" clId="{96AE1338-3F1D-4555-B06F-1297667F026C}" dt="2021-08-31T14:00:39.655" v="9243" actId="26606"/>
        <pc:sldMkLst>
          <pc:docMk/>
          <pc:sldMk cId="838806919" sldId="1168"/>
        </pc:sldMkLst>
        <pc:spChg chg="mod">
          <ac:chgData name="Tone Haugan-Hepsø" userId="cb01dcd1-0771-46a0-bbdd-9303eff0dc6a" providerId="ADAL" clId="{96AE1338-3F1D-4555-B06F-1297667F026C}" dt="2021-08-31T14:00:39.655" v="9243" actId="26606"/>
          <ac:spMkLst>
            <pc:docMk/>
            <pc:sldMk cId="838806919" sldId="1168"/>
            <ac:spMk id="2" creationId="{BB364ED8-95AD-409B-9B0A-C8A334378BBD}"/>
          </ac:spMkLst>
        </pc:spChg>
        <pc:picChg chg="add mod">
          <ac:chgData name="Tone Haugan-Hepsø" userId="cb01dcd1-0771-46a0-bbdd-9303eff0dc6a" providerId="ADAL" clId="{96AE1338-3F1D-4555-B06F-1297667F026C}" dt="2021-08-31T14:00:39.655" v="9243" actId="26606"/>
          <ac:picMkLst>
            <pc:docMk/>
            <pc:sldMk cId="838806919" sldId="1168"/>
            <ac:picMk id="4" creationId="{3EA8FEE9-E406-4BBA-B9AD-A6579F9C9FDB}"/>
          </ac:picMkLst>
        </pc:picChg>
        <pc:picChg chg="del mod">
          <ac:chgData name="Tone Haugan-Hepsø" userId="cb01dcd1-0771-46a0-bbdd-9303eff0dc6a" providerId="ADAL" clId="{96AE1338-3F1D-4555-B06F-1297667F026C}" dt="2021-08-27T13:00:15.143" v="4724" actId="478"/>
          <ac:picMkLst>
            <pc:docMk/>
            <pc:sldMk cId="838806919" sldId="1168"/>
            <ac:picMk id="5" creationId="{75C867C3-4683-4D63-BD2E-FC233DE6481D}"/>
          </ac:picMkLst>
        </pc:picChg>
      </pc:sldChg>
      <pc:sldChg chg="add del">
        <pc:chgData name="Tone Haugan-Hepsø" userId="cb01dcd1-0771-46a0-bbdd-9303eff0dc6a" providerId="ADAL" clId="{96AE1338-3F1D-4555-B06F-1297667F026C}" dt="2021-08-27T08:05:43.001" v="798" actId="47"/>
        <pc:sldMkLst>
          <pc:docMk/>
          <pc:sldMk cId="1646696523" sldId="1171"/>
        </pc:sldMkLst>
      </pc:sldChg>
      <pc:sldChg chg="add del">
        <pc:chgData name="Tone Haugan-Hepsø" userId="cb01dcd1-0771-46a0-bbdd-9303eff0dc6a" providerId="ADAL" clId="{96AE1338-3F1D-4555-B06F-1297667F026C}" dt="2021-08-31T09:12:11.523" v="7257" actId="47"/>
        <pc:sldMkLst>
          <pc:docMk/>
          <pc:sldMk cId="1144171069" sldId="1185"/>
        </pc:sldMkLst>
      </pc:sldChg>
      <pc:sldChg chg="modSp add mod ord modNotesTx">
        <pc:chgData name="Tone Haugan-Hepsø" userId="cb01dcd1-0771-46a0-bbdd-9303eff0dc6a" providerId="ADAL" clId="{96AE1338-3F1D-4555-B06F-1297667F026C}" dt="2021-09-06T20:33:17.756" v="10153" actId="1076"/>
        <pc:sldMkLst>
          <pc:docMk/>
          <pc:sldMk cId="1069202409" sldId="1186"/>
        </pc:sldMkLst>
        <pc:spChg chg="mod">
          <ac:chgData name="Tone Haugan-Hepsø" userId="cb01dcd1-0771-46a0-bbdd-9303eff0dc6a" providerId="ADAL" clId="{96AE1338-3F1D-4555-B06F-1297667F026C}" dt="2021-09-06T20:33:17.756" v="10153" actId="1076"/>
          <ac:spMkLst>
            <pc:docMk/>
            <pc:sldMk cId="1069202409" sldId="1186"/>
            <ac:spMk id="71" creationId="{0FFFE51D-360F-4906-8EA7-96D49BA7494A}"/>
          </ac:spMkLst>
        </pc:spChg>
        <pc:spChg chg="mod">
          <ac:chgData name="Tone Haugan-Hepsø" userId="cb01dcd1-0771-46a0-bbdd-9303eff0dc6a" providerId="ADAL" clId="{96AE1338-3F1D-4555-B06F-1297667F026C}" dt="2021-09-06T20:33:10.445" v="10152" actId="1076"/>
          <ac:spMkLst>
            <pc:docMk/>
            <pc:sldMk cId="1069202409" sldId="1186"/>
            <ac:spMk id="73" creationId="{AC1A1EBD-CBAD-4C10-B296-A82E5C9F84C2}"/>
          </ac:spMkLst>
        </pc:spChg>
        <pc:picChg chg="mod">
          <ac:chgData name="Tone Haugan-Hepsø" userId="cb01dcd1-0771-46a0-bbdd-9303eff0dc6a" providerId="ADAL" clId="{96AE1338-3F1D-4555-B06F-1297667F026C}" dt="2021-08-31T11:21:47.848" v="8234" actId="1076"/>
          <ac:picMkLst>
            <pc:docMk/>
            <pc:sldMk cId="1069202409" sldId="1186"/>
            <ac:picMk id="1026" creationId="{4B5DEEAC-8AA6-492A-9399-73F6581D9243}"/>
          </ac:picMkLst>
        </pc:picChg>
      </pc:sldChg>
      <pc:sldChg chg="modSp add mod ord modNotes modNotesTx">
        <pc:chgData name="Tone Haugan-Hepsø" userId="cb01dcd1-0771-46a0-bbdd-9303eff0dc6a" providerId="ADAL" clId="{96AE1338-3F1D-4555-B06F-1297667F026C}" dt="2021-09-06T20:29:05.139" v="10137" actId="20577"/>
        <pc:sldMkLst>
          <pc:docMk/>
          <pc:sldMk cId="2816588188" sldId="1187"/>
        </pc:sldMkLst>
        <pc:spChg chg="mod">
          <ac:chgData name="Tone Haugan-Hepsø" userId="cb01dcd1-0771-46a0-bbdd-9303eff0dc6a" providerId="ADAL" clId="{96AE1338-3F1D-4555-B06F-1297667F026C}" dt="2021-08-29T20:02:40.931" v="6358" actId="255"/>
          <ac:spMkLst>
            <pc:docMk/>
            <pc:sldMk cId="2816588188" sldId="1187"/>
            <ac:spMk id="3" creationId="{73BE0943-59D3-4A97-9BD6-CEE7D133F840}"/>
          </ac:spMkLst>
        </pc:spChg>
        <pc:spChg chg="mod">
          <ac:chgData name="Tone Haugan-Hepsø" userId="cb01dcd1-0771-46a0-bbdd-9303eff0dc6a" providerId="ADAL" clId="{96AE1338-3F1D-4555-B06F-1297667F026C}" dt="2021-08-29T20:01:42.102" v="6342" actId="27636"/>
          <ac:spMkLst>
            <pc:docMk/>
            <pc:sldMk cId="2816588188" sldId="1187"/>
            <ac:spMk id="4" creationId="{6AD493AC-73E2-4A9C-95D0-BEF3AB7D49A5}"/>
          </ac:spMkLst>
        </pc:spChg>
      </pc:sldChg>
      <pc:sldChg chg="addSp delSp modSp new del mod modClrScheme chgLayout">
        <pc:chgData name="Tone Haugan-Hepsø" userId="cb01dcd1-0771-46a0-bbdd-9303eff0dc6a" providerId="ADAL" clId="{96AE1338-3F1D-4555-B06F-1297667F026C}" dt="2021-08-27T09:04:34.782" v="1035" actId="47"/>
        <pc:sldMkLst>
          <pc:docMk/>
          <pc:sldMk cId="3441843936" sldId="1188"/>
        </pc:sldMkLst>
        <pc:spChg chg="add del">
          <ac:chgData name="Tone Haugan-Hepsø" userId="cb01dcd1-0771-46a0-bbdd-9303eff0dc6a" providerId="ADAL" clId="{96AE1338-3F1D-4555-B06F-1297667F026C}" dt="2021-08-27T09:01:09.200" v="1015" actId="26606"/>
          <ac:spMkLst>
            <pc:docMk/>
            <pc:sldMk cId="3441843936" sldId="1188"/>
            <ac:spMk id="2" creationId="{931326D6-8417-43D2-991A-A6B1F447871D}"/>
          </ac:spMkLst>
        </pc:spChg>
        <pc:spChg chg="del">
          <ac:chgData name="Tone Haugan-Hepsø" userId="cb01dcd1-0771-46a0-bbdd-9303eff0dc6a" providerId="ADAL" clId="{96AE1338-3F1D-4555-B06F-1297667F026C}" dt="2021-08-27T08:59:14.462" v="997"/>
          <ac:spMkLst>
            <pc:docMk/>
            <pc:sldMk cId="3441843936" sldId="1188"/>
            <ac:spMk id="3" creationId="{0211B47A-6CCC-4168-82DB-755397A9F68E}"/>
          </ac:spMkLst>
        </pc:spChg>
        <pc:spChg chg="add mod">
          <ac:chgData name="Tone Haugan-Hepsø" userId="cb01dcd1-0771-46a0-bbdd-9303eff0dc6a" providerId="ADAL" clId="{96AE1338-3F1D-4555-B06F-1297667F026C}" dt="2021-08-27T09:04:16.880" v="1029" actId="21"/>
          <ac:spMkLst>
            <pc:docMk/>
            <pc:sldMk cId="3441843936" sldId="1188"/>
            <ac:spMk id="7" creationId="{BC7DF2AD-A0DA-4BD4-93F8-E3F918471830}"/>
          </ac:spMkLst>
        </pc:spChg>
        <pc:spChg chg="add del mod">
          <ac:chgData name="Tone Haugan-Hepsø" userId="cb01dcd1-0771-46a0-bbdd-9303eff0dc6a" providerId="ADAL" clId="{96AE1338-3F1D-4555-B06F-1297667F026C}" dt="2021-08-27T09:01:09.200" v="1015" actId="26606"/>
          <ac:spMkLst>
            <pc:docMk/>
            <pc:sldMk cId="3441843936" sldId="1188"/>
            <ac:spMk id="10" creationId="{EA16CAD1-6715-4A04-B981-1997071EAC9A}"/>
          </ac:spMkLst>
        </pc:spChg>
        <pc:spChg chg="add del mod">
          <ac:chgData name="Tone Haugan-Hepsø" userId="cb01dcd1-0771-46a0-bbdd-9303eff0dc6a" providerId="ADAL" clId="{96AE1338-3F1D-4555-B06F-1297667F026C}" dt="2021-08-27T09:01:09.200" v="1015" actId="26606"/>
          <ac:spMkLst>
            <pc:docMk/>
            <pc:sldMk cId="3441843936" sldId="1188"/>
            <ac:spMk id="12" creationId="{C2AC632C-BF6D-4495-BC35-E6D5F4106E65}"/>
          </ac:spMkLst>
        </pc:spChg>
        <pc:picChg chg="add del mod">
          <ac:chgData name="Tone Haugan-Hepsø" userId="cb01dcd1-0771-46a0-bbdd-9303eff0dc6a" providerId="ADAL" clId="{96AE1338-3F1D-4555-B06F-1297667F026C}" dt="2021-08-27T09:04:16.880" v="1029" actId="21"/>
          <ac:picMkLst>
            <pc:docMk/>
            <pc:sldMk cId="3441843936" sldId="1188"/>
            <ac:picMk id="5" creationId="{EFF8ADE2-A4E3-4D3D-80B0-7E9507D8A742}"/>
          </ac:picMkLst>
        </pc:picChg>
      </pc:sldChg>
      <pc:sldChg chg="addSp delSp modSp new mod ord modNotesTx">
        <pc:chgData name="Tone Haugan-Hepsø" userId="cb01dcd1-0771-46a0-bbdd-9303eff0dc6a" providerId="ADAL" clId="{96AE1338-3F1D-4555-B06F-1297667F026C}" dt="2021-09-06T19:52:30.874" v="9838" actId="478"/>
        <pc:sldMkLst>
          <pc:docMk/>
          <pc:sldMk cId="1440438782" sldId="1189"/>
        </pc:sldMkLst>
        <pc:spChg chg="del">
          <ac:chgData name="Tone Haugan-Hepsø" userId="cb01dcd1-0771-46a0-bbdd-9303eff0dc6a" providerId="ADAL" clId="{96AE1338-3F1D-4555-B06F-1297667F026C}" dt="2021-08-27T08:59:03.162" v="996"/>
          <ac:spMkLst>
            <pc:docMk/>
            <pc:sldMk cId="1440438782" sldId="1189"/>
            <ac:spMk id="2" creationId="{F50B67ED-DDBF-4DB4-B631-9AF9F4C4D779}"/>
          </ac:spMkLst>
        </pc:spChg>
        <pc:spChg chg="mod">
          <ac:chgData name="Tone Haugan-Hepsø" userId="cb01dcd1-0771-46a0-bbdd-9303eff0dc6a" providerId="ADAL" clId="{96AE1338-3F1D-4555-B06F-1297667F026C}" dt="2021-08-27T09:05:06.540" v="1045" actId="255"/>
          <ac:spMkLst>
            <pc:docMk/>
            <pc:sldMk cId="1440438782" sldId="1189"/>
            <ac:spMk id="3" creationId="{4DC3329E-B550-4A6D-B92E-E6762390BC0F}"/>
          </ac:spMkLst>
        </pc:spChg>
        <pc:spChg chg="mod">
          <ac:chgData name="Tone Haugan-Hepsø" userId="cb01dcd1-0771-46a0-bbdd-9303eff0dc6a" providerId="ADAL" clId="{96AE1338-3F1D-4555-B06F-1297667F026C}" dt="2021-08-27T09:07:23.152" v="1059" actId="20577"/>
          <ac:spMkLst>
            <pc:docMk/>
            <pc:sldMk cId="1440438782" sldId="1189"/>
            <ac:spMk id="4" creationId="{2ED59848-6E1B-41D3-99C2-09243458C667}"/>
          </ac:spMkLst>
        </pc:spChg>
        <pc:spChg chg="add del mod">
          <ac:chgData name="Tone Haugan-Hepsø" userId="cb01dcd1-0771-46a0-bbdd-9303eff0dc6a" providerId="ADAL" clId="{96AE1338-3F1D-4555-B06F-1297667F026C}" dt="2021-08-27T09:04:28.923" v="1033"/>
          <ac:spMkLst>
            <pc:docMk/>
            <pc:sldMk cId="1440438782" sldId="1189"/>
            <ac:spMk id="9" creationId="{80F03D28-388C-4F98-93C5-B2EFA1CE1DB1}"/>
          </ac:spMkLst>
        </pc:spChg>
        <pc:picChg chg="add del mod">
          <ac:chgData name="Tone Haugan-Hepsø" userId="cb01dcd1-0771-46a0-bbdd-9303eff0dc6a" providerId="ADAL" clId="{96AE1338-3F1D-4555-B06F-1297667F026C}" dt="2021-09-06T19:52:30.874" v="9838" actId="478"/>
          <ac:picMkLst>
            <pc:docMk/>
            <pc:sldMk cId="1440438782" sldId="1189"/>
            <ac:picMk id="2" creationId="{7E8C4B28-1FCB-40B2-9E40-FAD4085DA0C5}"/>
          </ac:picMkLst>
        </pc:picChg>
        <pc:picChg chg="add del mod">
          <ac:chgData name="Tone Haugan-Hepsø" userId="cb01dcd1-0771-46a0-bbdd-9303eff0dc6a" providerId="ADAL" clId="{96AE1338-3F1D-4555-B06F-1297667F026C}" dt="2021-08-27T09:04:24.702" v="1031" actId="478"/>
          <ac:picMkLst>
            <pc:docMk/>
            <pc:sldMk cId="1440438782" sldId="1189"/>
            <ac:picMk id="6" creationId="{626EEFDC-B0F0-451F-84DD-A13C540950B7}"/>
          </ac:picMkLst>
        </pc:picChg>
        <pc:picChg chg="add del mod">
          <ac:chgData name="Tone Haugan-Hepsø" userId="cb01dcd1-0771-46a0-bbdd-9303eff0dc6a" providerId="ADAL" clId="{96AE1338-3F1D-4555-B06F-1297667F026C}" dt="2021-08-27T09:04:30.950" v="1034" actId="478"/>
          <ac:picMkLst>
            <pc:docMk/>
            <pc:sldMk cId="1440438782" sldId="1189"/>
            <ac:picMk id="7" creationId="{65A518ED-DB27-4D5A-9C44-80DB52A7EDE0}"/>
          </ac:picMkLst>
        </pc:picChg>
        <pc:picChg chg="add mod">
          <ac:chgData name="Tone Haugan-Hepsø" userId="cb01dcd1-0771-46a0-bbdd-9303eff0dc6a" providerId="ADAL" clId="{96AE1338-3F1D-4555-B06F-1297667F026C}" dt="2021-08-27T09:04:28.923" v="1033"/>
          <ac:picMkLst>
            <pc:docMk/>
            <pc:sldMk cId="1440438782" sldId="1189"/>
            <ac:picMk id="10" creationId="{7A681F36-DFB3-4838-8D19-4D5013B35C83}"/>
          </ac:picMkLst>
        </pc:picChg>
      </pc:sldChg>
      <pc:sldChg chg="addSp delSp modSp new del mod modClrScheme chgLayout modNotesTx">
        <pc:chgData name="Tone Haugan-Hepsø" userId="cb01dcd1-0771-46a0-bbdd-9303eff0dc6a" providerId="ADAL" clId="{96AE1338-3F1D-4555-B06F-1297667F026C}" dt="2021-08-27T11:14:40.593" v="2832" actId="47"/>
        <pc:sldMkLst>
          <pc:docMk/>
          <pc:sldMk cId="281375074" sldId="1190"/>
        </pc:sldMkLst>
        <pc:spChg chg="del">
          <ac:chgData name="Tone Haugan-Hepsø" userId="cb01dcd1-0771-46a0-bbdd-9303eff0dc6a" providerId="ADAL" clId="{96AE1338-3F1D-4555-B06F-1297667F026C}" dt="2021-08-27T08:59:46.864" v="1001"/>
          <ac:spMkLst>
            <pc:docMk/>
            <pc:sldMk cId="281375074" sldId="1190"/>
            <ac:spMk id="2" creationId="{904A1A1E-5143-43B2-B4E5-5253DB4C0C31}"/>
          </ac:spMkLst>
        </pc:spChg>
        <pc:spChg chg="del">
          <ac:chgData name="Tone Haugan-Hepsø" userId="cb01dcd1-0771-46a0-bbdd-9303eff0dc6a" providerId="ADAL" clId="{96AE1338-3F1D-4555-B06F-1297667F026C}" dt="2021-08-27T08:59:57.123" v="1005" actId="26606"/>
          <ac:spMkLst>
            <pc:docMk/>
            <pc:sldMk cId="281375074" sldId="1190"/>
            <ac:spMk id="3" creationId="{6471A0FB-21B4-4F86-B947-C21E59C62047}"/>
          </ac:spMkLst>
        </pc:spChg>
        <pc:spChg chg="del">
          <ac:chgData name="Tone Haugan-Hepsø" userId="cb01dcd1-0771-46a0-bbdd-9303eff0dc6a" providerId="ADAL" clId="{96AE1338-3F1D-4555-B06F-1297667F026C}" dt="2021-08-27T08:59:57.123" v="1005" actId="26606"/>
          <ac:spMkLst>
            <pc:docMk/>
            <pc:sldMk cId="281375074" sldId="1190"/>
            <ac:spMk id="4" creationId="{C4062675-35CB-489D-B040-9D0F43632D57}"/>
          </ac:spMkLst>
        </pc:spChg>
        <pc:spChg chg="add del mod">
          <ac:chgData name="Tone Haugan-Hepsø" userId="cb01dcd1-0771-46a0-bbdd-9303eff0dc6a" providerId="ADAL" clId="{96AE1338-3F1D-4555-B06F-1297667F026C}" dt="2021-08-27T10:43:48.458" v="2265"/>
          <ac:spMkLst>
            <pc:docMk/>
            <pc:sldMk cId="281375074" sldId="1190"/>
            <ac:spMk id="8" creationId="{D1438B02-14F0-4DB6-823C-AD7A42C3595C}"/>
          </ac:spMkLst>
        </pc:spChg>
        <pc:spChg chg="add mod">
          <ac:chgData name="Tone Haugan-Hepsø" userId="cb01dcd1-0771-46a0-bbdd-9303eff0dc6a" providerId="ADAL" clId="{96AE1338-3F1D-4555-B06F-1297667F026C}" dt="2021-08-27T10:52:24.386" v="2445" actId="12"/>
          <ac:spMkLst>
            <pc:docMk/>
            <pc:sldMk cId="281375074" sldId="1190"/>
            <ac:spMk id="10" creationId="{0DE864A6-6A2A-4016-83A5-4DD79B68166F}"/>
          </ac:spMkLst>
        </pc:spChg>
        <pc:spChg chg="add del mod">
          <ac:chgData name="Tone Haugan-Hepsø" userId="cb01dcd1-0771-46a0-bbdd-9303eff0dc6a" providerId="ADAL" clId="{96AE1338-3F1D-4555-B06F-1297667F026C}" dt="2021-08-27T10:47:19.658" v="2406" actId="478"/>
          <ac:spMkLst>
            <pc:docMk/>
            <pc:sldMk cId="281375074" sldId="1190"/>
            <ac:spMk id="12" creationId="{DCD278CB-B898-42B4-8596-DC4E6FDBF7D1}"/>
          </ac:spMkLst>
        </pc:spChg>
        <pc:picChg chg="add del mod modCrop">
          <ac:chgData name="Tone Haugan-Hepsø" userId="cb01dcd1-0771-46a0-bbdd-9303eff0dc6a" providerId="ADAL" clId="{96AE1338-3F1D-4555-B06F-1297667F026C}" dt="2021-08-27T09:00:35.452" v="1010" actId="21"/>
          <ac:picMkLst>
            <pc:docMk/>
            <pc:sldMk cId="281375074" sldId="1190"/>
            <ac:picMk id="6" creationId="{B5F30B4E-1F07-434E-8928-2A7E76B7623F}"/>
          </ac:picMkLst>
        </pc:picChg>
        <pc:picChg chg="add del mod">
          <ac:chgData name="Tone Haugan-Hepsø" userId="cb01dcd1-0771-46a0-bbdd-9303eff0dc6a" providerId="ADAL" clId="{96AE1338-3F1D-4555-B06F-1297667F026C}" dt="2021-08-27T10:47:17.395" v="2405" actId="478"/>
          <ac:picMkLst>
            <pc:docMk/>
            <pc:sldMk cId="281375074" sldId="1190"/>
            <ac:picMk id="9" creationId="{28440D3E-1273-466B-B73D-198ED69864AB}"/>
          </ac:picMkLst>
        </pc:picChg>
        <pc:picChg chg="add del mod">
          <ac:chgData name="Tone Haugan-Hepsø" userId="cb01dcd1-0771-46a0-bbdd-9303eff0dc6a" providerId="ADAL" clId="{96AE1338-3F1D-4555-B06F-1297667F026C}" dt="2021-08-27T11:14:28.154" v="2829" actId="21"/>
          <ac:picMkLst>
            <pc:docMk/>
            <pc:sldMk cId="281375074" sldId="1190"/>
            <ac:picMk id="14" creationId="{3E8335A6-8318-4EEA-86C0-AAB141D87197}"/>
          </ac:picMkLst>
        </pc:picChg>
      </pc:sldChg>
      <pc:sldChg chg="addSp delSp modSp new mod ord modClrScheme chgLayout modNotesTx">
        <pc:chgData name="Tone Haugan-Hepsø" userId="cb01dcd1-0771-46a0-bbdd-9303eff0dc6a" providerId="ADAL" clId="{96AE1338-3F1D-4555-B06F-1297667F026C}" dt="2021-09-06T20:09:59.439" v="9943"/>
        <pc:sldMkLst>
          <pc:docMk/>
          <pc:sldMk cId="2739379770" sldId="1191"/>
        </pc:sldMkLst>
        <pc:spChg chg="del">
          <ac:chgData name="Tone Haugan-Hepsø" userId="cb01dcd1-0771-46a0-bbdd-9303eff0dc6a" providerId="ADAL" clId="{96AE1338-3F1D-4555-B06F-1297667F026C}" dt="2021-08-27T09:00:39.774" v="1011"/>
          <ac:spMkLst>
            <pc:docMk/>
            <pc:sldMk cId="2739379770" sldId="1191"/>
            <ac:spMk id="2" creationId="{430BC956-4AA2-46F8-AF9D-8CA6EB2A2E55}"/>
          </ac:spMkLst>
        </pc:spChg>
        <pc:spChg chg="add del mod">
          <ac:chgData name="Tone Haugan-Hepsø" userId="cb01dcd1-0771-46a0-bbdd-9303eff0dc6a" providerId="ADAL" clId="{96AE1338-3F1D-4555-B06F-1297667F026C}" dt="2021-08-27T10:39:25.831" v="2145" actId="113"/>
          <ac:spMkLst>
            <pc:docMk/>
            <pc:sldMk cId="2739379770" sldId="1191"/>
            <ac:spMk id="3" creationId="{7B07CF93-F838-4FFD-9F12-BC1524EB5B92}"/>
          </ac:spMkLst>
        </pc:spChg>
        <pc:spChg chg="add del mod">
          <ac:chgData name="Tone Haugan-Hepsø" userId="cb01dcd1-0771-46a0-bbdd-9303eff0dc6a" providerId="ADAL" clId="{96AE1338-3F1D-4555-B06F-1297667F026C}" dt="2021-08-27T10:39:17.634" v="2144" actId="27636"/>
          <ac:spMkLst>
            <pc:docMk/>
            <pc:sldMk cId="2739379770" sldId="1191"/>
            <ac:spMk id="4" creationId="{1B5B5878-6D2B-42B4-A9A4-791B5727D102}"/>
          </ac:spMkLst>
        </pc:spChg>
        <pc:spChg chg="add del mod">
          <ac:chgData name="Tone Haugan-Hepsø" userId="cb01dcd1-0771-46a0-bbdd-9303eff0dc6a" providerId="ADAL" clId="{96AE1338-3F1D-4555-B06F-1297667F026C}" dt="2021-08-27T10:36:08.958" v="2077"/>
          <ac:spMkLst>
            <pc:docMk/>
            <pc:sldMk cId="2739379770" sldId="1191"/>
            <ac:spMk id="7" creationId="{B4571D18-B83B-446B-9B94-81B6B6E26638}"/>
          </ac:spMkLst>
        </pc:spChg>
        <pc:spChg chg="add del mod">
          <ac:chgData name="Tone Haugan-Hepsø" userId="cb01dcd1-0771-46a0-bbdd-9303eff0dc6a" providerId="ADAL" clId="{96AE1338-3F1D-4555-B06F-1297667F026C}" dt="2021-08-27T09:00:48.754" v="1013" actId="26606"/>
          <ac:spMkLst>
            <pc:docMk/>
            <pc:sldMk cId="2739379770" sldId="1191"/>
            <ac:spMk id="10" creationId="{DA2F9AE8-CBDE-4A44-BA8F-835A26EAE2D6}"/>
          </ac:spMkLst>
        </pc:spChg>
        <pc:picChg chg="add del mod">
          <ac:chgData name="Tone Haugan-Hepsø" userId="cb01dcd1-0771-46a0-bbdd-9303eff0dc6a" providerId="ADAL" clId="{96AE1338-3F1D-4555-B06F-1297667F026C}" dt="2021-08-27T10:06:52.257" v="2041" actId="21"/>
          <ac:picMkLst>
            <pc:docMk/>
            <pc:sldMk cId="2739379770" sldId="1191"/>
            <ac:picMk id="5" creationId="{94713B34-C062-499C-9213-9CB7A0EF939F}"/>
          </ac:picMkLst>
        </pc:picChg>
        <pc:picChg chg="add mod">
          <ac:chgData name="Tone Haugan-Hepsø" userId="cb01dcd1-0771-46a0-bbdd-9303eff0dc6a" providerId="ADAL" clId="{96AE1338-3F1D-4555-B06F-1297667F026C}" dt="2021-08-27T10:36:08.958" v="2077"/>
          <ac:picMkLst>
            <pc:docMk/>
            <pc:sldMk cId="2739379770" sldId="1191"/>
            <ac:picMk id="8" creationId="{D8BB7CDE-3AC7-44C6-8557-3E676C72158E}"/>
          </ac:picMkLst>
        </pc:picChg>
      </pc:sldChg>
      <pc:sldChg chg="addSp delSp modSp new del mod ord modClrScheme chgLayout">
        <pc:chgData name="Tone Haugan-Hepsø" userId="cb01dcd1-0771-46a0-bbdd-9303eff0dc6a" providerId="ADAL" clId="{96AE1338-3F1D-4555-B06F-1297667F026C}" dt="2021-08-31T11:59:43.709" v="8817" actId="47"/>
        <pc:sldMkLst>
          <pc:docMk/>
          <pc:sldMk cId="486715512" sldId="1192"/>
        </pc:sldMkLst>
        <pc:spChg chg="del">
          <ac:chgData name="Tone Haugan-Hepsø" userId="cb01dcd1-0771-46a0-bbdd-9303eff0dc6a" providerId="ADAL" clId="{96AE1338-3F1D-4555-B06F-1297667F026C}" dt="2021-08-27T09:02:04.508" v="1017"/>
          <ac:spMkLst>
            <pc:docMk/>
            <pc:sldMk cId="486715512" sldId="1192"/>
            <ac:spMk id="2" creationId="{8C62AFD6-61FC-4200-A58E-3F44679F4A5E}"/>
          </ac:spMkLst>
        </pc:spChg>
        <pc:spChg chg="add del">
          <ac:chgData name="Tone Haugan-Hepsø" userId="cb01dcd1-0771-46a0-bbdd-9303eff0dc6a" providerId="ADAL" clId="{96AE1338-3F1D-4555-B06F-1297667F026C}" dt="2021-08-27T09:02:18.870" v="1022" actId="26606"/>
          <ac:spMkLst>
            <pc:docMk/>
            <pc:sldMk cId="486715512" sldId="1192"/>
            <ac:spMk id="3" creationId="{B9167E61-FE84-4C87-8F82-9A720215CB66}"/>
          </ac:spMkLst>
        </pc:spChg>
        <pc:spChg chg="add del">
          <ac:chgData name="Tone Haugan-Hepsø" userId="cb01dcd1-0771-46a0-bbdd-9303eff0dc6a" providerId="ADAL" clId="{96AE1338-3F1D-4555-B06F-1297667F026C}" dt="2021-08-27T09:02:18.870" v="1022" actId="26606"/>
          <ac:spMkLst>
            <pc:docMk/>
            <pc:sldMk cId="486715512" sldId="1192"/>
            <ac:spMk id="4" creationId="{8FBF8D12-4AD6-4303-8A09-06A14F9DBD17}"/>
          </ac:spMkLst>
        </pc:spChg>
        <pc:spChg chg="add del mod">
          <ac:chgData name="Tone Haugan-Hepsø" userId="cb01dcd1-0771-46a0-bbdd-9303eff0dc6a" providerId="ADAL" clId="{96AE1338-3F1D-4555-B06F-1297667F026C}" dt="2021-08-27T09:02:18.868" v="1021" actId="26606"/>
          <ac:spMkLst>
            <pc:docMk/>
            <pc:sldMk cId="486715512" sldId="1192"/>
            <ac:spMk id="11" creationId="{5A22CDE3-CF5D-4047-904F-6A6EC5801C4F}"/>
          </ac:spMkLst>
        </pc:spChg>
        <pc:spChg chg="add del mod">
          <ac:chgData name="Tone Haugan-Hepsø" userId="cb01dcd1-0771-46a0-bbdd-9303eff0dc6a" providerId="ADAL" clId="{96AE1338-3F1D-4555-B06F-1297667F026C}" dt="2021-08-27T09:02:18.868" v="1021" actId="26606"/>
          <ac:spMkLst>
            <pc:docMk/>
            <pc:sldMk cId="486715512" sldId="1192"/>
            <ac:spMk id="13" creationId="{CFA605CB-708B-41CE-958C-2F96B535976F}"/>
          </ac:spMkLst>
        </pc:spChg>
        <pc:picChg chg="add mod">
          <ac:chgData name="Tone Haugan-Hepsø" userId="cb01dcd1-0771-46a0-bbdd-9303eff0dc6a" providerId="ADAL" clId="{96AE1338-3F1D-4555-B06F-1297667F026C}" dt="2021-08-27T09:02:34.511" v="1026" actId="14100"/>
          <ac:picMkLst>
            <pc:docMk/>
            <pc:sldMk cId="486715512" sldId="1192"/>
            <ac:picMk id="6" creationId="{A025812C-EC04-4DEA-B3B6-634379AF728C}"/>
          </ac:picMkLst>
        </pc:picChg>
      </pc:sldChg>
      <pc:sldChg chg="modSp add mod modNotesTx">
        <pc:chgData name="Tone Haugan-Hepsø" userId="cb01dcd1-0771-46a0-bbdd-9303eff0dc6a" providerId="ADAL" clId="{96AE1338-3F1D-4555-B06F-1297667F026C}" dt="2021-09-06T19:40:55.680" v="9656" actId="20577"/>
        <pc:sldMkLst>
          <pc:docMk/>
          <pc:sldMk cId="1999237905" sldId="1193"/>
        </pc:sldMkLst>
        <pc:spChg chg="mod">
          <ac:chgData name="Tone Haugan-Hepsø" userId="cb01dcd1-0771-46a0-bbdd-9303eff0dc6a" providerId="ADAL" clId="{96AE1338-3F1D-4555-B06F-1297667F026C}" dt="2021-08-27T10:34:40.029" v="2073" actId="113"/>
          <ac:spMkLst>
            <pc:docMk/>
            <pc:sldMk cId="1999237905" sldId="1193"/>
            <ac:spMk id="3" creationId="{4DC3329E-B550-4A6D-B92E-E6762390BC0F}"/>
          </ac:spMkLst>
        </pc:spChg>
        <pc:spChg chg="mod">
          <ac:chgData name="Tone Haugan-Hepsø" userId="cb01dcd1-0771-46a0-bbdd-9303eff0dc6a" providerId="ADAL" clId="{96AE1338-3F1D-4555-B06F-1297667F026C}" dt="2021-08-31T19:28:14.508" v="9544" actId="1076"/>
          <ac:spMkLst>
            <pc:docMk/>
            <pc:sldMk cId="1999237905" sldId="1193"/>
            <ac:spMk id="4" creationId="{2ED59848-6E1B-41D3-99C2-09243458C667}"/>
          </ac:spMkLst>
        </pc:spChg>
        <pc:picChg chg="mod">
          <ac:chgData name="Tone Haugan-Hepsø" userId="cb01dcd1-0771-46a0-bbdd-9303eff0dc6a" providerId="ADAL" clId="{96AE1338-3F1D-4555-B06F-1297667F026C}" dt="2021-08-31T19:28:09.582" v="9543" actId="1076"/>
          <ac:picMkLst>
            <pc:docMk/>
            <pc:sldMk cId="1999237905" sldId="1193"/>
            <ac:picMk id="10" creationId="{290996B8-6E9B-493A-99AC-B1EF9904FE1B}"/>
          </ac:picMkLst>
        </pc:picChg>
      </pc:sldChg>
      <pc:sldChg chg="addSp delSp modSp add mod ord modNotesTx">
        <pc:chgData name="Tone Haugan-Hepsø" userId="cb01dcd1-0771-46a0-bbdd-9303eff0dc6a" providerId="ADAL" clId="{96AE1338-3F1D-4555-B06F-1297667F026C}" dt="2021-08-31T19:42:59.529" v="9606" actId="478"/>
        <pc:sldMkLst>
          <pc:docMk/>
          <pc:sldMk cId="2245994756" sldId="1194"/>
        </pc:sldMkLst>
        <pc:spChg chg="mod">
          <ac:chgData name="Tone Haugan-Hepsø" userId="cb01dcd1-0771-46a0-bbdd-9303eff0dc6a" providerId="ADAL" clId="{96AE1338-3F1D-4555-B06F-1297667F026C}" dt="2021-08-27T09:45:21.552" v="1431" actId="20577"/>
          <ac:spMkLst>
            <pc:docMk/>
            <pc:sldMk cId="2245994756" sldId="1194"/>
            <ac:spMk id="3" creationId="{4DC3329E-B550-4A6D-B92E-E6762390BC0F}"/>
          </ac:spMkLst>
        </pc:spChg>
        <pc:spChg chg="mod">
          <ac:chgData name="Tone Haugan-Hepsø" userId="cb01dcd1-0771-46a0-bbdd-9303eff0dc6a" providerId="ADAL" clId="{96AE1338-3F1D-4555-B06F-1297667F026C}" dt="2021-08-31T13:03:55.673" v="9106" actId="20577"/>
          <ac:spMkLst>
            <pc:docMk/>
            <pc:sldMk cId="2245994756" sldId="1194"/>
            <ac:spMk id="4" creationId="{2ED59848-6E1B-41D3-99C2-09243458C667}"/>
          </ac:spMkLst>
        </pc:spChg>
        <pc:spChg chg="add del mod">
          <ac:chgData name="Tone Haugan-Hepsø" userId="cb01dcd1-0771-46a0-bbdd-9303eff0dc6a" providerId="ADAL" clId="{96AE1338-3F1D-4555-B06F-1297667F026C}" dt="2021-08-27T10:06:59.894" v="2042"/>
          <ac:spMkLst>
            <pc:docMk/>
            <pc:sldMk cId="2245994756" sldId="1194"/>
            <ac:spMk id="5" creationId="{4AE9AD12-7A5C-4724-8794-9053A55F6460}"/>
          </ac:spMkLst>
        </pc:spChg>
        <pc:picChg chg="add del mod">
          <ac:chgData name="Tone Haugan-Hepsø" userId="cb01dcd1-0771-46a0-bbdd-9303eff0dc6a" providerId="ADAL" clId="{96AE1338-3F1D-4555-B06F-1297667F026C}" dt="2021-08-31T19:42:59.529" v="9606" actId="478"/>
          <ac:picMkLst>
            <pc:docMk/>
            <pc:sldMk cId="2245994756" sldId="1194"/>
            <ac:picMk id="2" creationId="{17C02657-776E-432A-A953-45DBCDB6C443}"/>
          </ac:picMkLst>
        </pc:picChg>
        <pc:picChg chg="add mod">
          <ac:chgData name="Tone Haugan-Hepsø" userId="cb01dcd1-0771-46a0-bbdd-9303eff0dc6a" providerId="ADAL" clId="{96AE1338-3F1D-4555-B06F-1297667F026C}" dt="2021-08-27T10:06:59.894" v="2042"/>
          <ac:picMkLst>
            <pc:docMk/>
            <pc:sldMk cId="2245994756" sldId="1194"/>
            <ac:picMk id="6" creationId="{EB333AD0-173E-46B4-A5F5-F7D340F5BA48}"/>
          </ac:picMkLst>
        </pc:picChg>
        <pc:picChg chg="del">
          <ac:chgData name="Tone Haugan-Hepsø" userId="cb01dcd1-0771-46a0-bbdd-9303eff0dc6a" providerId="ADAL" clId="{96AE1338-3F1D-4555-B06F-1297667F026C}" dt="2021-08-27T09:38:29.190" v="1247" actId="478"/>
          <ac:picMkLst>
            <pc:docMk/>
            <pc:sldMk cId="2245994756" sldId="1194"/>
            <ac:picMk id="10" creationId="{7A681F36-DFB3-4838-8D19-4D5013B35C83}"/>
          </ac:picMkLst>
        </pc:picChg>
      </pc:sldChg>
      <pc:sldChg chg="addSp delSp modSp add del mod">
        <pc:chgData name="Tone Haugan-Hepsø" userId="cb01dcd1-0771-46a0-bbdd-9303eff0dc6a" providerId="ADAL" clId="{96AE1338-3F1D-4555-B06F-1297667F026C}" dt="2021-08-27T09:56:06.650" v="1573" actId="47"/>
        <pc:sldMkLst>
          <pc:docMk/>
          <pc:sldMk cId="1165647170" sldId="1195"/>
        </pc:sldMkLst>
        <pc:spChg chg="del mod">
          <ac:chgData name="Tone Haugan-Hepsø" userId="cb01dcd1-0771-46a0-bbdd-9303eff0dc6a" providerId="ADAL" clId="{96AE1338-3F1D-4555-B06F-1297667F026C}" dt="2021-08-27T09:53:30.516" v="1555" actId="478"/>
          <ac:spMkLst>
            <pc:docMk/>
            <pc:sldMk cId="1165647170" sldId="1195"/>
            <ac:spMk id="3" creationId="{4DC3329E-B550-4A6D-B92E-E6762390BC0F}"/>
          </ac:spMkLst>
        </pc:spChg>
        <pc:spChg chg="del mod">
          <ac:chgData name="Tone Haugan-Hepsø" userId="cb01dcd1-0771-46a0-bbdd-9303eff0dc6a" providerId="ADAL" clId="{96AE1338-3F1D-4555-B06F-1297667F026C}" dt="2021-08-27T09:55:45.666" v="1570" actId="21"/>
          <ac:spMkLst>
            <pc:docMk/>
            <pc:sldMk cId="1165647170" sldId="1195"/>
            <ac:spMk id="4" creationId="{2ED59848-6E1B-41D3-99C2-09243458C667}"/>
          </ac:spMkLst>
        </pc:spChg>
        <pc:spChg chg="del">
          <ac:chgData name="Tone Haugan-Hepsø" userId="cb01dcd1-0771-46a0-bbdd-9303eff0dc6a" providerId="ADAL" clId="{96AE1338-3F1D-4555-B06F-1297667F026C}" dt="2021-08-27T09:54:34.507" v="1561"/>
          <ac:spMkLst>
            <pc:docMk/>
            <pc:sldMk cId="1165647170" sldId="1195"/>
            <ac:spMk id="5" creationId="{4AE9AD12-7A5C-4724-8794-9053A55F6460}"/>
          </ac:spMkLst>
        </pc:spChg>
        <pc:spChg chg="add mod">
          <ac:chgData name="Tone Haugan-Hepsø" userId="cb01dcd1-0771-46a0-bbdd-9303eff0dc6a" providerId="ADAL" clId="{96AE1338-3F1D-4555-B06F-1297667F026C}" dt="2021-08-27T09:55:45.666" v="1570" actId="21"/>
          <ac:spMkLst>
            <pc:docMk/>
            <pc:sldMk cId="1165647170" sldId="1195"/>
            <ac:spMk id="8" creationId="{C2FB322F-5C43-4CC8-A154-4FA552FE1A01}"/>
          </ac:spMkLst>
        </pc:spChg>
        <pc:picChg chg="add mod">
          <ac:chgData name="Tone Haugan-Hepsø" userId="cb01dcd1-0771-46a0-bbdd-9303eff0dc6a" providerId="ADAL" clId="{96AE1338-3F1D-4555-B06F-1297667F026C}" dt="2021-08-27T09:55:03.173" v="1566" actId="1076"/>
          <ac:picMkLst>
            <pc:docMk/>
            <pc:sldMk cId="1165647170" sldId="1195"/>
            <ac:picMk id="6" creationId="{73A30AD0-DCEA-4D9D-8D5A-525D6AF54F20}"/>
          </ac:picMkLst>
        </pc:picChg>
      </pc:sldChg>
      <pc:sldChg chg="add del modNotesTx">
        <pc:chgData name="Tone Haugan-Hepsø" userId="cb01dcd1-0771-46a0-bbdd-9303eff0dc6a" providerId="ADAL" clId="{96AE1338-3F1D-4555-B06F-1297667F026C}" dt="2021-08-27T09:52:58.773" v="1550" actId="47"/>
        <pc:sldMkLst>
          <pc:docMk/>
          <pc:sldMk cId="3065375389" sldId="1195"/>
        </pc:sldMkLst>
      </pc:sldChg>
      <pc:sldChg chg="addSp delSp modSp new mod modNotesTx">
        <pc:chgData name="Tone Haugan-Hepsø" userId="cb01dcd1-0771-46a0-bbdd-9303eff0dc6a" providerId="ADAL" clId="{96AE1338-3F1D-4555-B06F-1297667F026C}" dt="2021-08-31T19:40:29.312" v="9581" actId="732"/>
        <pc:sldMkLst>
          <pc:docMk/>
          <pc:sldMk cId="2187219108" sldId="1196"/>
        </pc:sldMkLst>
        <pc:spChg chg="del">
          <ac:chgData name="Tone Haugan-Hepsø" userId="cb01dcd1-0771-46a0-bbdd-9303eff0dc6a" providerId="ADAL" clId="{96AE1338-3F1D-4555-B06F-1297667F026C}" dt="2021-08-27T09:56:20.685" v="1574" actId="478"/>
          <ac:spMkLst>
            <pc:docMk/>
            <pc:sldMk cId="2187219108" sldId="1196"/>
            <ac:spMk id="2" creationId="{42360801-E8BE-4049-8C9A-B727DC24E749}"/>
          </ac:spMkLst>
        </pc:spChg>
        <pc:spChg chg="del">
          <ac:chgData name="Tone Haugan-Hepsø" userId="cb01dcd1-0771-46a0-bbdd-9303eff0dc6a" providerId="ADAL" clId="{96AE1338-3F1D-4555-B06F-1297667F026C}" dt="2021-08-31T13:43:21.678" v="9195" actId="478"/>
          <ac:spMkLst>
            <pc:docMk/>
            <pc:sldMk cId="2187219108" sldId="1196"/>
            <ac:spMk id="3" creationId="{73BA0BDD-B9BF-4C6E-8B27-5022B30CAB21}"/>
          </ac:spMkLst>
        </pc:spChg>
        <pc:spChg chg="del">
          <ac:chgData name="Tone Haugan-Hepsø" userId="cb01dcd1-0771-46a0-bbdd-9303eff0dc6a" providerId="ADAL" clId="{96AE1338-3F1D-4555-B06F-1297667F026C}" dt="2021-08-27T09:55:52.376" v="1571"/>
          <ac:spMkLst>
            <pc:docMk/>
            <pc:sldMk cId="2187219108" sldId="1196"/>
            <ac:spMk id="3" creationId="{7FD5547C-8A30-4E57-9EE1-343C020634FF}"/>
          </ac:spMkLst>
        </pc:spChg>
        <pc:spChg chg="del">
          <ac:chgData name="Tone Haugan-Hepsø" userId="cb01dcd1-0771-46a0-bbdd-9303eff0dc6a" providerId="ADAL" clId="{96AE1338-3F1D-4555-B06F-1297667F026C}" dt="2021-08-27T09:55:34.603" v="1568"/>
          <ac:spMkLst>
            <pc:docMk/>
            <pc:sldMk cId="2187219108" sldId="1196"/>
            <ac:spMk id="4" creationId="{3DAA3078-7E24-4C2E-B781-0783E2CFDF39}"/>
          </ac:spMkLst>
        </pc:spChg>
        <pc:spChg chg="add mod">
          <ac:chgData name="Tone Haugan-Hepsø" userId="cb01dcd1-0771-46a0-bbdd-9303eff0dc6a" providerId="ADAL" clId="{96AE1338-3F1D-4555-B06F-1297667F026C}" dt="2021-08-31T19:39:17.802" v="9571" actId="1076"/>
          <ac:spMkLst>
            <pc:docMk/>
            <pc:sldMk cId="2187219108" sldId="1196"/>
            <ac:spMk id="8" creationId="{8CD83AFA-6ADA-4203-ABE8-425ED551E2AC}"/>
          </ac:spMkLst>
        </pc:spChg>
        <pc:picChg chg="add mod">
          <ac:chgData name="Tone Haugan-Hepsø" userId="cb01dcd1-0771-46a0-bbdd-9303eff0dc6a" providerId="ADAL" clId="{96AE1338-3F1D-4555-B06F-1297667F026C}" dt="2021-08-31T19:39:22.640" v="9572" actId="1076"/>
          <ac:picMkLst>
            <pc:docMk/>
            <pc:sldMk cId="2187219108" sldId="1196"/>
            <ac:picMk id="3" creationId="{B03AEF0D-96F5-4701-BC0F-D720C1A2A4C5}"/>
          </ac:picMkLst>
        </pc:picChg>
        <pc:picChg chg="add del mod">
          <ac:chgData name="Tone Haugan-Hepsø" userId="cb01dcd1-0771-46a0-bbdd-9303eff0dc6a" providerId="ADAL" clId="{96AE1338-3F1D-4555-B06F-1297667F026C}" dt="2021-08-31T19:37:05.153" v="9562" actId="478"/>
          <ac:picMkLst>
            <pc:docMk/>
            <pc:sldMk cId="2187219108" sldId="1196"/>
            <ac:picMk id="5" creationId="{A6AB22B4-6E99-4932-B266-256FF9158F8A}"/>
          </ac:picMkLst>
        </pc:picChg>
        <pc:picChg chg="add mod">
          <ac:chgData name="Tone Haugan-Hepsø" userId="cb01dcd1-0771-46a0-bbdd-9303eff0dc6a" providerId="ADAL" clId="{96AE1338-3F1D-4555-B06F-1297667F026C}" dt="2021-08-29T19:36:33.120" v="5416" actId="1076"/>
          <ac:picMkLst>
            <pc:docMk/>
            <pc:sldMk cId="2187219108" sldId="1196"/>
            <ac:picMk id="5" creationId="{C01034C8-CA6F-4F23-9A76-A609FB1038D9}"/>
          </ac:picMkLst>
        </pc:picChg>
        <pc:picChg chg="add del mod">
          <ac:chgData name="Tone Haugan-Hepsø" userId="cb01dcd1-0771-46a0-bbdd-9303eff0dc6a" providerId="ADAL" clId="{96AE1338-3F1D-4555-B06F-1297667F026C}" dt="2021-08-27T09:56:37.917" v="1577" actId="478"/>
          <ac:picMkLst>
            <pc:docMk/>
            <pc:sldMk cId="2187219108" sldId="1196"/>
            <ac:picMk id="6" creationId="{780C11D2-7733-4CB7-870D-563BEAB7AC87}"/>
          </ac:picMkLst>
        </pc:picChg>
        <pc:picChg chg="add mod modCrop">
          <ac:chgData name="Tone Haugan-Hepsø" userId="cb01dcd1-0771-46a0-bbdd-9303eff0dc6a" providerId="ADAL" clId="{96AE1338-3F1D-4555-B06F-1297667F026C}" dt="2021-08-31T19:40:08.121" v="9576" actId="732"/>
          <ac:picMkLst>
            <pc:docMk/>
            <pc:sldMk cId="2187219108" sldId="1196"/>
            <ac:picMk id="9" creationId="{F7BC7F68-519C-45B3-9693-85A085F15232}"/>
          </ac:picMkLst>
        </pc:picChg>
        <pc:picChg chg="add mod modCrop">
          <ac:chgData name="Tone Haugan-Hepsø" userId="cb01dcd1-0771-46a0-bbdd-9303eff0dc6a" providerId="ADAL" clId="{96AE1338-3F1D-4555-B06F-1297667F026C}" dt="2021-08-31T19:40:29.312" v="9581" actId="732"/>
          <ac:picMkLst>
            <pc:docMk/>
            <pc:sldMk cId="2187219108" sldId="1196"/>
            <ac:picMk id="11" creationId="{D581CBF3-04A8-4641-9377-0848BEBA6232}"/>
          </ac:picMkLst>
        </pc:picChg>
      </pc:sldChg>
      <pc:sldChg chg="addSp modSp new mod modNotesTx">
        <pc:chgData name="Tone Haugan-Hepsø" userId="cb01dcd1-0771-46a0-bbdd-9303eff0dc6a" providerId="ADAL" clId="{96AE1338-3F1D-4555-B06F-1297667F026C}" dt="2021-09-06T20:03:14.273" v="9940" actId="20577"/>
        <pc:sldMkLst>
          <pc:docMk/>
          <pc:sldMk cId="3422539244" sldId="1197"/>
        </pc:sldMkLst>
        <pc:spChg chg="add mod">
          <ac:chgData name="Tone Haugan-Hepsø" userId="cb01dcd1-0771-46a0-bbdd-9303eff0dc6a" providerId="ADAL" clId="{96AE1338-3F1D-4555-B06F-1297667F026C}" dt="2021-08-27T09:59:33.193" v="1653"/>
          <ac:spMkLst>
            <pc:docMk/>
            <pc:sldMk cId="3422539244" sldId="1197"/>
            <ac:spMk id="2" creationId="{2623CA48-2AAD-42C0-8336-3F19920A6E0D}"/>
          </ac:spMkLst>
        </pc:spChg>
      </pc:sldChg>
      <pc:sldChg chg="addSp delSp modSp add mod modNotesTx">
        <pc:chgData name="Tone Haugan-Hepsø" userId="cb01dcd1-0771-46a0-bbdd-9303eff0dc6a" providerId="ADAL" clId="{96AE1338-3F1D-4555-B06F-1297667F026C}" dt="2021-08-31T13:00:21.276" v="9105" actId="20577"/>
        <pc:sldMkLst>
          <pc:docMk/>
          <pc:sldMk cId="4097496395" sldId="1198"/>
        </pc:sldMkLst>
        <pc:spChg chg="mod">
          <ac:chgData name="Tone Haugan-Hepsø" userId="cb01dcd1-0771-46a0-bbdd-9303eff0dc6a" providerId="ADAL" clId="{96AE1338-3F1D-4555-B06F-1297667F026C}" dt="2021-08-27T10:34:56.068" v="2076" actId="14100"/>
          <ac:spMkLst>
            <pc:docMk/>
            <pc:sldMk cId="4097496395" sldId="1198"/>
            <ac:spMk id="3" creationId="{4DC3329E-B550-4A6D-B92E-E6762390BC0F}"/>
          </ac:spMkLst>
        </pc:spChg>
        <pc:spChg chg="mod">
          <ac:chgData name="Tone Haugan-Hepsø" userId="cb01dcd1-0771-46a0-bbdd-9303eff0dc6a" providerId="ADAL" clId="{96AE1338-3F1D-4555-B06F-1297667F026C}" dt="2021-08-31T13:00:21.276" v="9105" actId="20577"/>
          <ac:spMkLst>
            <pc:docMk/>
            <pc:sldMk cId="4097496395" sldId="1198"/>
            <ac:spMk id="4" creationId="{2ED59848-6E1B-41D3-99C2-09243458C667}"/>
          </ac:spMkLst>
        </pc:spChg>
        <pc:spChg chg="add del mod">
          <ac:chgData name="Tone Haugan-Hepsø" userId="cb01dcd1-0771-46a0-bbdd-9303eff0dc6a" providerId="ADAL" clId="{96AE1338-3F1D-4555-B06F-1297667F026C}" dt="2021-08-27T10:54:11.964" v="2454"/>
          <ac:spMkLst>
            <pc:docMk/>
            <pc:sldMk cId="4097496395" sldId="1198"/>
            <ac:spMk id="8" creationId="{89D54D66-2BF4-4243-B02F-23646ED717ED}"/>
          </ac:spMkLst>
        </pc:spChg>
        <pc:spChg chg="add del mod">
          <ac:chgData name="Tone Haugan-Hepsø" userId="cb01dcd1-0771-46a0-bbdd-9303eff0dc6a" providerId="ADAL" clId="{96AE1338-3F1D-4555-B06F-1297667F026C}" dt="2021-08-27T10:54:20.535" v="2456" actId="478"/>
          <ac:spMkLst>
            <pc:docMk/>
            <pc:sldMk cId="4097496395" sldId="1198"/>
            <ac:spMk id="10" creationId="{1A44B514-F284-4C0D-9548-6916391706FB}"/>
          </ac:spMkLst>
        </pc:spChg>
        <pc:picChg chg="add del mod">
          <ac:chgData name="Tone Haugan-Hepsø" userId="cb01dcd1-0771-46a0-bbdd-9303eff0dc6a" providerId="ADAL" clId="{96AE1338-3F1D-4555-B06F-1297667F026C}" dt="2021-08-27T10:54:10.327" v="2453" actId="21"/>
          <ac:picMkLst>
            <pc:docMk/>
            <pc:sldMk cId="4097496395" sldId="1198"/>
            <ac:picMk id="5" creationId="{ED153CB6-79E6-4853-A66D-27074EB77DEB}"/>
          </ac:picMkLst>
        </pc:picChg>
        <pc:picChg chg="del mod">
          <ac:chgData name="Tone Haugan-Hepsø" userId="cb01dcd1-0771-46a0-bbdd-9303eff0dc6a" providerId="ADAL" clId="{96AE1338-3F1D-4555-B06F-1297667F026C}" dt="2021-08-27T10:53:53.927" v="2449" actId="478"/>
          <ac:picMkLst>
            <pc:docMk/>
            <pc:sldMk cId="4097496395" sldId="1198"/>
            <ac:picMk id="6" creationId="{626EEFDC-B0F0-451F-84DD-A13C540950B7}"/>
          </ac:picMkLst>
        </pc:picChg>
        <pc:picChg chg="add mod">
          <ac:chgData name="Tone Haugan-Hepsø" userId="cb01dcd1-0771-46a0-bbdd-9303eff0dc6a" providerId="ADAL" clId="{96AE1338-3F1D-4555-B06F-1297667F026C}" dt="2021-08-27T10:54:11.964" v="2454"/>
          <ac:picMkLst>
            <pc:docMk/>
            <pc:sldMk cId="4097496395" sldId="1198"/>
            <ac:picMk id="11" creationId="{A44E3721-7B08-4966-8D5C-5A629554BC51}"/>
          </ac:picMkLst>
        </pc:picChg>
      </pc:sldChg>
      <pc:sldChg chg="modSp add del mod ord modNotesTx">
        <pc:chgData name="Tone Haugan-Hepsø" userId="cb01dcd1-0771-46a0-bbdd-9303eff0dc6a" providerId="ADAL" clId="{96AE1338-3F1D-4555-B06F-1297667F026C}" dt="2021-08-27T11:23:18.237" v="3024" actId="47"/>
        <pc:sldMkLst>
          <pc:docMk/>
          <pc:sldMk cId="4173938552" sldId="1199"/>
        </pc:sldMkLst>
        <pc:spChg chg="mod">
          <ac:chgData name="Tone Haugan-Hepsø" userId="cb01dcd1-0771-46a0-bbdd-9303eff0dc6a" providerId="ADAL" clId="{96AE1338-3F1D-4555-B06F-1297667F026C}" dt="2021-08-27T11:22:30.944" v="3020" actId="1076"/>
          <ac:spMkLst>
            <pc:docMk/>
            <pc:sldMk cId="4173938552" sldId="1199"/>
            <ac:spMk id="172" creationId="{00000000-0000-0000-0000-000000000000}"/>
          </ac:spMkLst>
        </pc:spChg>
      </pc:sldChg>
      <pc:sldChg chg="addSp delSp modSp add mod modNotesTx">
        <pc:chgData name="Tone Haugan-Hepsø" userId="cb01dcd1-0771-46a0-bbdd-9303eff0dc6a" providerId="ADAL" clId="{96AE1338-3F1D-4555-B06F-1297667F026C}" dt="2021-08-31T13:14:19.671" v="9145" actId="20577"/>
        <pc:sldMkLst>
          <pc:docMk/>
          <pc:sldMk cId="1682203274" sldId="1200"/>
        </pc:sldMkLst>
        <pc:spChg chg="mod">
          <ac:chgData name="Tone Haugan-Hepsø" userId="cb01dcd1-0771-46a0-bbdd-9303eff0dc6a" providerId="ADAL" clId="{96AE1338-3F1D-4555-B06F-1297667F026C}" dt="2021-08-27T10:41:00.977" v="2235" actId="20577"/>
          <ac:spMkLst>
            <pc:docMk/>
            <pc:sldMk cId="1682203274" sldId="1200"/>
            <ac:spMk id="3" creationId="{7B07CF93-F838-4FFD-9F12-BC1524EB5B92}"/>
          </ac:spMkLst>
        </pc:spChg>
        <pc:spChg chg="mod">
          <ac:chgData name="Tone Haugan-Hepsø" userId="cb01dcd1-0771-46a0-bbdd-9303eff0dc6a" providerId="ADAL" clId="{96AE1338-3F1D-4555-B06F-1297667F026C}" dt="2021-08-27T11:27:30.156" v="3036" actId="14100"/>
          <ac:spMkLst>
            <pc:docMk/>
            <pc:sldMk cId="1682203274" sldId="1200"/>
            <ac:spMk id="4" creationId="{1B5B5878-6D2B-42B4-A9A4-791B5727D102}"/>
          </ac:spMkLst>
        </pc:spChg>
        <pc:spChg chg="add del mod">
          <ac:chgData name="Tone Haugan-Hepsø" userId="cb01dcd1-0771-46a0-bbdd-9303eff0dc6a" providerId="ADAL" clId="{96AE1338-3F1D-4555-B06F-1297667F026C}" dt="2021-08-27T11:14:35.258" v="2831"/>
          <ac:spMkLst>
            <pc:docMk/>
            <pc:sldMk cId="1682203274" sldId="1200"/>
            <ac:spMk id="5" creationId="{656B4FFF-69E3-4362-A2E2-4D194FBCD23C}"/>
          </ac:spMkLst>
        </pc:spChg>
        <pc:picChg chg="add mod">
          <ac:chgData name="Tone Haugan-Hepsø" userId="cb01dcd1-0771-46a0-bbdd-9303eff0dc6a" providerId="ADAL" clId="{96AE1338-3F1D-4555-B06F-1297667F026C}" dt="2021-08-27T11:14:35.258" v="2831"/>
          <ac:picMkLst>
            <pc:docMk/>
            <pc:sldMk cId="1682203274" sldId="1200"/>
            <ac:picMk id="6" creationId="{46636AE4-5C26-40BA-8406-A015F69A72BE}"/>
          </ac:picMkLst>
        </pc:picChg>
        <pc:picChg chg="del">
          <ac:chgData name="Tone Haugan-Hepsø" userId="cb01dcd1-0771-46a0-bbdd-9303eff0dc6a" providerId="ADAL" clId="{96AE1338-3F1D-4555-B06F-1297667F026C}" dt="2021-08-27T11:14:32.539" v="2830" actId="478"/>
          <ac:picMkLst>
            <pc:docMk/>
            <pc:sldMk cId="1682203274" sldId="1200"/>
            <ac:picMk id="8" creationId="{D8BB7CDE-3AC7-44C6-8557-3E676C72158E}"/>
          </ac:picMkLst>
        </pc:picChg>
      </pc:sldChg>
      <pc:sldChg chg="addSp delSp modSp new del mod modClrScheme chgLayout modNotesTx">
        <pc:chgData name="Tone Haugan-Hepsø" userId="cb01dcd1-0771-46a0-bbdd-9303eff0dc6a" providerId="ADAL" clId="{96AE1338-3F1D-4555-B06F-1297667F026C}" dt="2021-08-31T13:55:49.200" v="9210" actId="47"/>
        <pc:sldMkLst>
          <pc:docMk/>
          <pc:sldMk cId="1162878021" sldId="1201"/>
        </pc:sldMkLst>
        <pc:spChg chg="del">
          <ac:chgData name="Tone Haugan-Hepsø" userId="cb01dcd1-0771-46a0-bbdd-9303eff0dc6a" providerId="ADAL" clId="{96AE1338-3F1D-4555-B06F-1297667F026C}" dt="2021-08-27T10:46:06.966" v="2278" actId="26606"/>
          <ac:spMkLst>
            <pc:docMk/>
            <pc:sldMk cId="1162878021" sldId="1201"/>
            <ac:spMk id="2" creationId="{9CDFD41D-C828-4376-8DB6-527BA8C21F1F}"/>
          </ac:spMkLst>
        </pc:spChg>
        <pc:spChg chg="del">
          <ac:chgData name="Tone Haugan-Hepsø" userId="cb01dcd1-0771-46a0-bbdd-9303eff0dc6a" providerId="ADAL" clId="{96AE1338-3F1D-4555-B06F-1297667F026C}" dt="2021-08-27T10:46:06.966" v="2278" actId="26606"/>
          <ac:spMkLst>
            <pc:docMk/>
            <pc:sldMk cId="1162878021" sldId="1201"/>
            <ac:spMk id="3" creationId="{07D851B5-0C29-46FE-840F-062E704A36AF}"/>
          </ac:spMkLst>
        </pc:spChg>
        <pc:spChg chg="add mod">
          <ac:chgData name="Tone Haugan-Hepsø" userId="cb01dcd1-0771-46a0-bbdd-9303eff0dc6a" providerId="ADAL" clId="{96AE1338-3F1D-4555-B06F-1297667F026C}" dt="2021-08-31T09:19:00.595" v="7294" actId="1076"/>
          <ac:spMkLst>
            <pc:docMk/>
            <pc:sldMk cId="1162878021" sldId="1201"/>
            <ac:spMk id="9" creationId="{C909609E-956C-4C0B-9EE2-79B096B850A8}"/>
          </ac:spMkLst>
        </pc:spChg>
        <pc:picChg chg="add mod">
          <ac:chgData name="Tone Haugan-Hepsø" userId="cb01dcd1-0771-46a0-bbdd-9303eff0dc6a" providerId="ADAL" clId="{96AE1338-3F1D-4555-B06F-1297667F026C}" dt="2021-08-27T10:46:06.966" v="2278" actId="26606"/>
          <ac:picMkLst>
            <pc:docMk/>
            <pc:sldMk cId="1162878021" sldId="1201"/>
            <ac:picMk id="4" creationId="{578ED951-B028-4666-8A42-6CDCAD05BCF5}"/>
          </ac:picMkLst>
        </pc:picChg>
      </pc:sldChg>
      <pc:sldChg chg="addSp delSp modSp add del mod modClrScheme chgLayout modNotesTx">
        <pc:chgData name="Tone Haugan-Hepsø" userId="cb01dcd1-0771-46a0-bbdd-9303eff0dc6a" providerId="ADAL" clId="{96AE1338-3F1D-4555-B06F-1297667F026C}" dt="2021-08-31T13:52:42.341" v="9207" actId="47"/>
        <pc:sldMkLst>
          <pc:docMk/>
          <pc:sldMk cId="1841163148" sldId="1202"/>
        </pc:sldMkLst>
        <pc:spChg chg="add mod">
          <ac:chgData name="Tone Haugan-Hepsø" userId="cb01dcd1-0771-46a0-bbdd-9303eff0dc6a" providerId="ADAL" clId="{96AE1338-3F1D-4555-B06F-1297667F026C}" dt="2021-08-27T12:15:00.794" v="3336" actId="255"/>
          <ac:spMkLst>
            <pc:docMk/>
            <pc:sldMk cId="1841163148" sldId="1202"/>
            <ac:spMk id="4" creationId="{3BE36DA6-3610-41A7-A815-45C404714E16}"/>
          </ac:spMkLst>
        </pc:spChg>
        <pc:spChg chg="mod">
          <ac:chgData name="Tone Haugan-Hepsø" userId="cb01dcd1-0771-46a0-bbdd-9303eff0dc6a" providerId="ADAL" clId="{96AE1338-3F1D-4555-B06F-1297667F026C}" dt="2021-08-27T12:15:17.930" v="3357" actId="20577"/>
          <ac:spMkLst>
            <pc:docMk/>
            <pc:sldMk cId="1841163148" sldId="1202"/>
            <ac:spMk id="10" creationId="{0DE864A6-6A2A-4016-83A5-4DD79B68166F}"/>
          </ac:spMkLst>
        </pc:spChg>
        <pc:picChg chg="add del mod modCrop">
          <ac:chgData name="Tone Haugan-Hepsø" userId="cb01dcd1-0771-46a0-bbdd-9303eff0dc6a" providerId="ADAL" clId="{96AE1338-3F1D-4555-B06F-1297667F026C}" dt="2021-08-27T12:10:25.218" v="3304" actId="478"/>
          <ac:picMkLst>
            <pc:docMk/>
            <pc:sldMk cId="1841163148" sldId="1202"/>
            <ac:picMk id="3" creationId="{50600A4D-42A0-4DB6-B9A5-E3ABCC151534}"/>
          </ac:picMkLst>
        </pc:picChg>
        <pc:picChg chg="add mod">
          <ac:chgData name="Tone Haugan-Hepsø" userId="cb01dcd1-0771-46a0-bbdd-9303eff0dc6a" providerId="ADAL" clId="{96AE1338-3F1D-4555-B06F-1297667F026C}" dt="2021-08-27T12:10:58.025" v="3312" actId="26606"/>
          <ac:picMkLst>
            <pc:docMk/>
            <pc:sldMk cId="1841163148" sldId="1202"/>
            <ac:picMk id="6" creationId="{B8A73873-4A26-4738-B46F-E0A738877782}"/>
          </ac:picMkLst>
        </pc:picChg>
        <pc:picChg chg="del">
          <ac:chgData name="Tone Haugan-Hepsø" userId="cb01dcd1-0771-46a0-bbdd-9303eff0dc6a" providerId="ADAL" clId="{96AE1338-3F1D-4555-B06F-1297667F026C}" dt="2021-08-27T10:55:12.173" v="2461" actId="478"/>
          <ac:picMkLst>
            <pc:docMk/>
            <pc:sldMk cId="1841163148" sldId="1202"/>
            <ac:picMk id="14" creationId="{3E8335A6-8318-4EEA-86C0-AAB141D87197}"/>
          </ac:picMkLst>
        </pc:picChg>
      </pc:sldChg>
      <pc:sldChg chg="addSp delSp modSp add mod modNotesTx">
        <pc:chgData name="Tone Haugan-Hepsø" userId="cb01dcd1-0771-46a0-bbdd-9303eff0dc6a" providerId="ADAL" clId="{96AE1338-3F1D-4555-B06F-1297667F026C}" dt="2021-09-06T20:24:45.415" v="10117" actId="20577"/>
        <pc:sldMkLst>
          <pc:docMk/>
          <pc:sldMk cId="4214419199" sldId="1203"/>
        </pc:sldMkLst>
        <pc:spChg chg="add mod">
          <ac:chgData name="Tone Haugan-Hepsø" userId="cb01dcd1-0771-46a0-bbdd-9303eff0dc6a" providerId="ADAL" clId="{96AE1338-3F1D-4555-B06F-1297667F026C}" dt="2021-08-27T12:08:36.700" v="3290" actId="1076"/>
          <ac:spMkLst>
            <pc:docMk/>
            <pc:sldMk cId="4214419199" sldId="1203"/>
            <ac:spMk id="2" creationId="{BDD4D57D-1124-431D-99E1-84AE7881B540}"/>
          </ac:spMkLst>
        </pc:spChg>
        <pc:spChg chg="mod">
          <ac:chgData name="Tone Haugan-Hepsø" userId="cb01dcd1-0771-46a0-bbdd-9303eff0dc6a" providerId="ADAL" clId="{96AE1338-3F1D-4555-B06F-1297667F026C}" dt="2021-08-27T12:09:29.027" v="3298" actId="20577"/>
          <ac:spMkLst>
            <pc:docMk/>
            <pc:sldMk cId="4214419199" sldId="1203"/>
            <ac:spMk id="10" creationId="{0DE864A6-6A2A-4016-83A5-4DD79B68166F}"/>
          </ac:spMkLst>
        </pc:spChg>
        <pc:picChg chg="add del mod">
          <ac:chgData name="Tone Haugan-Hepsø" userId="cb01dcd1-0771-46a0-bbdd-9303eff0dc6a" providerId="ADAL" clId="{96AE1338-3F1D-4555-B06F-1297667F026C}" dt="2021-08-31T19:29:58.857" v="9545" actId="1076"/>
          <ac:picMkLst>
            <pc:docMk/>
            <pc:sldMk cId="4214419199" sldId="1203"/>
            <ac:picMk id="3" creationId="{50600A4D-42A0-4DB6-B9A5-E3ABCC151534}"/>
          </ac:picMkLst>
        </pc:picChg>
        <pc:picChg chg="add del mod">
          <ac:chgData name="Tone Haugan-Hepsø" userId="cb01dcd1-0771-46a0-bbdd-9303eff0dc6a" providerId="ADAL" clId="{96AE1338-3F1D-4555-B06F-1297667F026C}" dt="2021-08-27T12:10:16.325" v="3302" actId="21"/>
          <ac:picMkLst>
            <pc:docMk/>
            <pc:sldMk cId="4214419199" sldId="1203"/>
            <ac:picMk id="5" creationId="{BB169881-1563-48D3-8106-3333A6E41B50}"/>
          </ac:picMkLst>
        </pc:picChg>
      </pc:sldChg>
      <pc:sldChg chg="modSp new del mod modNotesTx">
        <pc:chgData name="Tone Haugan-Hepsø" userId="cb01dcd1-0771-46a0-bbdd-9303eff0dc6a" providerId="ADAL" clId="{96AE1338-3F1D-4555-B06F-1297667F026C}" dt="2021-08-27T12:42:06.429" v="4188" actId="47"/>
        <pc:sldMkLst>
          <pc:docMk/>
          <pc:sldMk cId="1470859240" sldId="1204"/>
        </pc:sldMkLst>
        <pc:spChg chg="mod">
          <ac:chgData name="Tone Haugan-Hepsø" userId="cb01dcd1-0771-46a0-bbdd-9303eff0dc6a" providerId="ADAL" clId="{96AE1338-3F1D-4555-B06F-1297667F026C}" dt="2021-08-27T12:40:57.488" v="4169" actId="21"/>
          <ac:spMkLst>
            <pc:docMk/>
            <pc:sldMk cId="1470859240" sldId="1204"/>
            <ac:spMk id="2" creationId="{A3AA22EA-2698-4CB6-BF71-6A25A84139C1}"/>
          </ac:spMkLst>
        </pc:spChg>
        <pc:spChg chg="mod">
          <ac:chgData name="Tone Haugan-Hepsø" userId="cb01dcd1-0771-46a0-bbdd-9303eff0dc6a" providerId="ADAL" clId="{96AE1338-3F1D-4555-B06F-1297667F026C}" dt="2021-08-27T12:40:10.800" v="4162" actId="20577"/>
          <ac:spMkLst>
            <pc:docMk/>
            <pc:sldMk cId="1470859240" sldId="1204"/>
            <ac:spMk id="3" creationId="{051237C1-DA02-4847-BC42-3A7017AB09D4}"/>
          </ac:spMkLst>
        </pc:spChg>
      </pc:sldChg>
      <pc:sldChg chg="modSp new mod modNotesTx">
        <pc:chgData name="Tone Haugan-Hepsø" userId="cb01dcd1-0771-46a0-bbdd-9303eff0dc6a" providerId="ADAL" clId="{96AE1338-3F1D-4555-B06F-1297667F026C}" dt="2021-09-06T20:41:59.289" v="10160" actId="20577"/>
        <pc:sldMkLst>
          <pc:docMk/>
          <pc:sldMk cId="212762867" sldId="1205"/>
        </pc:sldMkLst>
        <pc:spChg chg="mod">
          <ac:chgData name="Tone Haugan-Hepsø" userId="cb01dcd1-0771-46a0-bbdd-9303eff0dc6a" providerId="ADAL" clId="{96AE1338-3F1D-4555-B06F-1297667F026C}" dt="2021-08-27T12:42:19.223" v="4189" actId="255"/>
          <ac:spMkLst>
            <pc:docMk/>
            <pc:sldMk cId="212762867" sldId="1205"/>
            <ac:spMk id="2" creationId="{01D6DC0E-C5B6-4DA2-BA08-5D6F90993C47}"/>
          </ac:spMkLst>
        </pc:spChg>
        <pc:spChg chg="mod">
          <ac:chgData name="Tone Haugan-Hepsø" userId="cb01dcd1-0771-46a0-bbdd-9303eff0dc6a" providerId="ADAL" clId="{96AE1338-3F1D-4555-B06F-1297667F026C}" dt="2021-08-27T12:42:22.937" v="4190" actId="1076"/>
          <ac:spMkLst>
            <pc:docMk/>
            <pc:sldMk cId="212762867" sldId="1205"/>
            <ac:spMk id="3" creationId="{204FF124-C598-4846-B9FD-8F90D003F5C5}"/>
          </ac:spMkLst>
        </pc:spChg>
        <pc:spChg chg="mod">
          <ac:chgData name="Tone Haugan-Hepsø" userId="cb01dcd1-0771-46a0-bbdd-9303eff0dc6a" providerId="ADAL" clId="{96AE1338-3F1D-4555-B06F-1297667F026C}" dt="2021-09-06T20:41:59.289" v="10160" actId="20577"/>
          <ac:spMkLst>
            <pc:docMk/>
            <pc:sldMk cId="212762867" sldId="1205"/>
            <ac:spMk id="4" creationId="{8B7B17BD-F0F8-4850-9043-3EC3B9548F5D}"/>
          </ac:spMkLst>
        </pc:spChg>
      </pc:sldChg>
      <pc:sldChg chg="modSp mod modNotesTx">
        <pc:chgData name="Tone Haugan-Hepsø" userId="cb01dcd1-0771-46a0-bbdd-9303eff0dc6a" providerId="ADAL" clId="{96AE1338-3F1D-4555-B06F-1297667F026C}" dt="2021-09-06T20:19:16.038" v="10100" actId="20577"/>
        <pc:sldMkLst>
          <pc:docMk/>
          <pc:sldMk cId="482423894" sldId="1206"/>
        </pc:sldMkLst>
        <pc:spChg chg="mod">
          <ac:chgData name="Tone Haugan-Hepsø" userId="cb01dcd1-0771-46a0-bbdd-9303eff0dc6a" providerId="ADAL" clId="{96AE1338-3F1D-4555-B06F-1297667F026C}" dt="2021-09-06T20:15:34.935" v="10043" actId="20577"/>
          <ac:spMkLst>
            <pc:docMk/>
            <pc:sldMk cId="482423894" sldId="1206"/>
            <ac:spMk id="4" creationId="{532B549C-8E4B-496D-A9A3-CBB6A01A8427}"/>
          </ac:spMkLst>
        </pc:spChg>
        <pc:spChg chg="mod">
          <ac:chgData name="Tone Haugan-Hepsø" userId="cb01dcd1-0771-46a0-bbdd-9303eff0dc6a" providerId="ADAL" clId="{96AE1338-3F1D-4555-B06F-1297667F026C}" dt="2021-09-06T20:15:24.451" v="10041" actId="20577"/>
          <ac:spMkLst>
            <pc:docMk/>
            <pc:sldMk cId="482423894" sldId="1206"/>
            <ac:spMk id="13" creationId="{CFEA3E80-8F8A-4AD5-B253-4D35CB64D34A}"/>
          </ac:spMkLst>
        </pc:spChg>
      </pc:sldChg>
      <pc:sldChg chg="addSp delSp modSp new mod modNotesTx">
        <pc:chgData name="Tone Haugan-Hepsø" userId="cb01dcd1-0771-46a0-bbdd-9303eff0dc6a" providerId="ADAL" clId="{96AE1338-3F1D-4555-B06F-1297667F026C}" dt="2021-08-31T19:44:27.306" v="9622" actId="1076"/>
        <pc:sldMkLst>
          <pc:docMk/>
          <pc:sldMk cId="2161065731" sldId="1206"/>
        </pc:sldMkLst>
        <pc:spChg chg="add mod">
          <ac:chgData name="Tone Haugan-Hepsø" userId="cb01dcd1-0771-46a0-bbdd-9303eff0dc6a" providerId="ADAL" clId="{96AE1338-3F1D-4555-B06F-1297667F026C}" dt="2021-08-31T19:44:27.306" v="9622" actId="1076"/>
          <ac:spMkLst>
            <pc:docMk/>
            <pc:sldMk cId="2161065731" sldId="1206"/>
            <ac:spMk id="3" creationId="{A88DEB1B-4AE6-4174-A8CC-A964307AC1B9}"/>
          </ac:spMkLst>
        </pc:spChg>
        <pc:spChg chg="add del mod">
          <ac:chgData name="Tone Haugan-Hepsø" userId="cb01dcd1-0771-46a0-bbdd-9303eff0dc6a" providerId="ADAL" clId="{96AE1338-3F1D-4555-B06F-1297667F026C}" dt="2021-08-31T10:36:56.900" v="7709" actId="478"/>
          <ac:spMkLst>
            <pc:docMk/>
            <pc:sldMk cId="2161065731" sldId="1206"/>
            <ac:spMk id="4" creationId="{A5701CF7-1096-47D0-845B-E7422165A2F9}"/>
          </ac:spMkLst>
        </pc:spChg>
        <pc:picChg chg="add mod">
          <ac:chgData name="Tone Haugan-Hepsø" userId="cb01dcd1-0771-46a0-bbdd-9303eff0dc6a" providerId="ADAL" clId="{96AE1338-3F1D-4555-B06F-1297667F026C}" dt="2021-08-31T13:18:47.207" v="9171" actId="1076"/>
          <ac:picMkLst>
            <pc:docMk/>
            <pc:sldMk cId="2161065731" sldId="1206"/>
            <ac:picMk id="2" creationId="{43D9B0F1-3000-41CB-944B-CC6BDC22BA08}"/>
          </ac:picMkLst>
        </pc:picChg>
        <pc:picChg chg="add del mod">
          <ac:chgData name="Tone Haugan-Hepsø" userId="cb01dcd1-0771-46a0-bbdd-9303eff0dc6a" providerId="ADAL" clId="{96AE1338-3F1D-4555-B06F-1297667F026C}" dt="2021-08-31T10:39:02.305" v="7799" actId="478"/>
          <ac:picMkLst>
            <pc:docMk/>
            <pc:sldMk cId="2161065731" sldId="1206"/>
            <ac:picMk id="3" creationId="{C78F180E-E686-46A1-AE3A-98B209FE46F7}"/>
          </ac:picMkLst>
        </pc:picChg>
        <pc:picChg chg="add mod">
          <ac:chgData name="Tone Haugan-Hepsø" userId="cb01dcd1-0771-46a0-bbdd-9303eff0dc6a" providerId="ADAL" clId="{96AE1338-3F1D-4555-B06F-1297667F026C}" dt="2021-08-31T13:18:54.402" v="9172" actId="1076"/>
          <ac:picMkLst>
            <pc:docMk/>
            <pc:sldMk cId="2161065731" sldId="1206"/>
            <ac:picMk id="5" creationId="{89588A52-B453-4711-AB2A-982006C7354D}"/>
          </ac:picMkLst>
        </pc:picChg>
        <pc:picChg chg="add mod">
          <ac:chgData name="Tone Haugan-Hepsø" userId="cb01dcd1-0771-46a0-bbdd-9303eff0dc6a" providerId="ADAL" clId="{96AE1338-3F1D-4555-B06F-1297667F026C}" dt="2021-08-31T13:18:59.292" v="9173" actId="1076"/>
          <ac:picMkLst>
            <pc:docMk/>
            <pc:sldMk cId="2161065731" sldId="1206"/>
            <ac:picMk id="6" creationId="{7EF6789A-03AF-4405-9E74-FC8E534BDC58}"/>
          </ac:picMkLst>
        </pc:picChg>
        <pc:picChg chg="add mod">
          <ac:chgData name="Tone Haugan-Hepsø" userId="cb01dcd1-0771-46a0-bbdd-9303eff0dc6a" providerId="ADAL" clId="{96AE1338-3F1D-4555-B06F-1297667F026C}" dt="2021-08-31T13:19:08.361" v="9175" actId="1076"/>
          <ac:picMkLst>
            <pc:docMk/>
            <pc:sldMk cId="2161065731" sldId="1206"/>
            <ac:picMk id="7" creationId="{4D6E1F8C-CB3C-4AAC-8465-946079C2E00C}"/>
          </ac:picMkLst>
        </pc:picChg>
      </pc:sldChg>
      <pc:sldChg chg="add del">
        <pc:chgData name="Tone Haugan-Hepsø" userId="cb01dcd1-0771-46a0-bbdd-9303eff0dc6a" providerId="ADAL" clId="{96AE1338-3F1D-4555-B06F-1297667F026C}" dt="2021-08-27T12:59:47.852" v="4720" actId="47"/>
        <pc:sldMkLst>
          <pc:docMk/>
          <pc:sldMk cId="10121667" sldId="1207"/>
        </pc:sldMkLst>
      </pc:sldChg>
      <pc:sldChg chg="modNotesTx">
        <pc:chgData name="Tone Haugan-Hepsø" userId="cb01dcd1-0771-46a0-bbdd-9303eff0dc6a" providerId="ADAL" clId="{96AE1338-3F1D-4555-B06F-1297667F026C}" dt="2021-09-06T20:13:55.453" v="10037" actId="20577"/>
        <pc:sldMkLst>
          <pc:docMk/>
          <pc:sldMk cId="1672986445" sldId="1207"/>
        </pc:sldMkLst>
      </pc:sldChg>
      <pc:sldChg chg="addSp delSp modSp new mod ord modClrScheme chgLayout modNotesTx">
        <pc:chgData name="Tone Haugan-Hepsø" userId="cb01dcd1-0771-46a0-bbdd-9303eff0dc6a" providerId="ADAL" clId="{96AE1338-3F1D-4555-B06F-1297667F026C}" dt="2021-08-31T13:58:26.749" v="9242"/>
        <pc:sldMkLst>
          <pc:docMk/>
          <pc:sldMk cId="2395188658" sldId="1207"/>
        </pc:sldMkLst>
        <pc:spChg chg="add del mod">
          <ac:chgData name="Tone Haugan-Hepsø" userId="cb01dcd1-0771-46a0-bbdd-9303eff0dc6a" providerId="ADAL" clId="{96AE1338-3F1D-4555-B06F-1297667F026C}" dt="2021-08-27T13:07:40.604" v="5056" actId="478"/>
          <ac:spMkLst>
            <pc:docMk/>
            <pc:sldMk cId="2395188658" sldId="1207"/>
            <ac:spMk id="3" creationId="{6DAB9937-0DC0-40E8-B1CA-9C38B59B2692}"/>
          </ac:spMkLst>
        </pc:spChg>
        <pc:spChg chg="add mod">
          <ac:chgData name="Tone Haugan-Hepsø" userId="cb01dcd1-0771-46a0-bbdd-9303eff0dc6a" providerId="ADAL" clId="{96AE1338-3F1D-4555-B06F-1297667F026C}" dt="2021-08-27T13:09:01.591" v="5066" actId="20577"/>
          <ac:spMkLst>
            <pc:docMk/>
            <pc:sldMk cId="2395188658" sldId="1207"/>
            <ac:spMk id="6" creationId="{11962FFF-8AB4-4FEF-A389-EACCFB5C138C}"/>
          </ac:spMkLst>
        </pc:spChg>
        <pc:picChg chg="add mod">
          <ac:chgData name="Tone Haugan-Hepsø" userId="cb01dcd1-0771-46a0-bbdd-9303eff0dc6a" providerId="ADAL" clId="{96AE1338-3F1D-4555-B06F-1297667F026C}" dt="2021-08-27T13:09:46.149" v="5068" actId="14861"/>
          <ac:picMkLst>
            <pc:docMk/>
            <pc:sldMk cId="2395188658" sldId="1207"/>
            <ac:picMk id="2" creationId="{103A6F77-3496-4455-B6AE-8E4D306B2028}"/>
          </ac:picMkLst>
        </pc:picChg>
        <pc:picChg chg="add del mod">
          <ac:chgData name="Tone Haugan-Hepsø" userId="cb01dcd1-0771-46a0-bbdd-9303eff0dc6a" providerId="ADAL" clId="{96AE1338-3F1D-4555-B06F-1297667F026C}" dt="2021-08-27T13:05:08.178" v="5036" actId="22"/>
          <ac:picMkLst>
            <pc:docMk/>
            <pc:sldMk cId="2395188658" sldId="1207"/>
            <ac:picMk id="5" creationId="{EA99C8AF-E000-435F-A823-A3EC22BD1C9E}"/>
          </ac:picMkLst>
        </pc:picChg>
      </pc:sldChg>
      <pc:sldChg chg="addSp delSp modSp new del mod ord modClrScheme chgLayout modNotesTx">
        <pc:chgData name="Tone Haugan-Hepsø" userId="cb01dcd1-0771-46a0-bbdd-9303eff0dc6a" providerId="ADAL" clId="{96AE1338-3F1D-4555-B06F-1297667F026C}" dt="2021-08-31T11:51:48.540" v="8718" actId="47"/>
        <pc:sldMkLst>
          <pc:docMk/>
          <pc:sldMk cId="2727903909" sldId="1208"/>
        </pc:sldMkLst>
        <pc:spChg chg="del">
          <ac:chgData name="Tone Haugan-Hepsø" userId="cb01dcd1-0771-46a0-bbdd-9303eff0dc6a" providerId="ADAL" clId="{96AE1338-3F1D-4555-B06F-1297667F026C}" dt="2021-08-31T11:39:18.300" v="8461"/>
          <ac:spMkLst>
            <pc:docMk/>
            <pc:sldMk cId="2727903909" sldId="1208"/>
            <ac:spMk id="2" creationId="{7D52E781-5A1A-4273-9ABD-6F2CBE6CCE33}"/>
          </ac:spMkLst>
        </pc:spChg>
        <pc:spChg chg="mod">
          <ac:chgData name="Tone Haugan-Hepsø" userId="cb01dcd1-0771-46a0-bbdd-9303eff0dc6a" providerId="ADAL" clId="{96AE1338-3F1D-4555-B06F-1297667F026C}" dt="2021-08-31T11:39:33.639" v="8462" actId="26606"/>
          <ac:spMkLst>
            <pc:docMk/>
            <pc:sldMk cId="2727903909" sldId="1208"/>
            <ac:spMk id="3" creationId="{B5F23176-DA8F-42AF-BC17-B9289C1C01C1}"/>
          </ac:spMkLst>
        </pc:spChg>
        <pc:spChg chg="del">
          <ac:chgData name="Tone Haugan-Hepsø" userId="cb01dcd1-0771-46a0-bbdd-9303eff0dc6a" providerId="ADAL" clId="{96AE1338-3F1D-4555-B06F-1297667F026C}" dt="2021-08-31T11:39:33.639" v="8462" actId="26606"/>
          <ac:spMkLst>
            <pc:docMk/>
            <pc:sldMk cId="2727903909" sldId="1208"/>
            <ac:spMk id="4" creationId="{1970348B-7695-40D0-A2D6-8A8069F17892}"/>
          </ac:spMkLst>
        </pc:spChg>
        <pc:picChg chg="add mod ord">
          <ac:chgData name="Tone Haugan-Hepsø" userId="cb01dcd1-0771-46a0-bbdd-9303eff0dc6a" providerId="ADAL" clId="{96AE1338-3F1D-4555-B06F-1297667F026C}" dt="2021-08-31T11:39:33.639" v="8462" actId="26606"/>
          <ac:picMkLst>
            <pc:docMk/>
            <pc:sldMk cId="2727903909" sldId="1208"/>
            <ac:picMk id="5" creationId="{2FDFD134-623F-484E-AF46-F81DD88B94A6}"/>
          </ac:picMkLst>
        </pc:picChg>
      </pc:sldChg>
      <pc:sldChg chg="modNotesTx">
        <pc:chgData name="Tone Haugan-Hepsø" userId="cb01dcd1-0771-46a0-bbdd-9303eff0dc6a" providerId="ADAL" clId="{96AE1338-3F1D-4555-B06F-1297667F026C}" dt="2021-09-06T20:30:35.900" v="10147" actId="20577"/>
        <pc:sldMkLst>
          <pc:docMk/>
          <pc:sldMk cId="249727967" sldId="1209"/>
        </pc:sldMkLst>
      </pc:sldChg>
      <pc:sldChg chg="addSp delSp modSp new mod ord modClrScheme chgLayout modNotesTx">
        <pc:chgData name="Tone Haugan-Hepsø" userId="cb01dcd1-0771-46a0-bbdd-9303eff0dc6a" providerId="ADAL" clId="{96AE1338-3F1D-4555-B06F-1297667F026C}" dt="2021-08-31T19:50:03.866" v="9626" actId="14100"/>
        <pc:sldMkLst>
          <pc:docMk/>
          <pc:sldMk cId="413871949" sldId="1209"/>
        </pc:sldMkLst>
        <pc:spChg chg="del">
          <ac:chgData name="Tone Haugan-Hepsø" userId="cb01dcd1-0771-46a0-bbdd-9303eff0dc6a" providerId="ADAL" clId="{96AE1338-3F1D-4555-B06F-1297667F026C}" dt="2021-08-31T09:11:51.592" v="7255"/>
          <ac:spMkLst>
            <pc:docMk/>
            <pc:sldMk cId="413871949" sldId="1209"/>
            <ac:spMk id="2" creationId="{38624E8B-9C20-4C36-BE15-F36C696A39DB}"/>
          </ac:spMkLst>
        </pc:spChg>
        <pc:spChg chg="mod">
          <ac:chgData name="Tone Haugan-Hepsø" userId="cb01dcd1-0771-46a0-bbdd-9303eff0dc6a" providerId="ADAL" clId="{96AE1338-3F1D-4555-B06F-1297667F026C}" dt="2021-08-31T11:45:20.846" v="8713" actId="20577"/>
          <ac:spMkLst>
            <pc:docMk/>
            <pc:sldMk cId="413871949" sldId="1209"/>
            <ac:spMk id="3" creationId="{FA70AF98-5D6E-4BF9-A579-46E530E1F782}"/>
          </ac:spMkLst>
        </pc:spChg>
        <pc:spChg chg="del">
          <ac:chgData name="Tone Haugan-Hepsø" userId="cb01dcd1-0771-46a0-bbdd-9303eff0dc6a" providerId="ADAL" clId="{96AE1338-3F1D-4555-B06F-1297667F026C}" dt="2021-08-31T09:11:57.666" v="7256" actId="26606"/>
          <ac:spMkLst>
            <pc:docMk/>
            <pc:sldMk cId="413871949" sldId="1209"/>
            <ac:spMk id="4" creationId="{A0D6C1F1-E65F-4E37-B37C-716EB544F8F4}"/>
          </ac:spMkLst>
        </pc:spChg>
        <pc:spChg chg="add mod">
          <ac:chgData name="Tone Haugan-Hepsø" userId="cb01dcd1-0771-46a0-bbdd-9303eff0dc6a" providerId="ADAL" clId="{96AE1338-3F1D-4555-B06F-1297667F026C}" dt="2021-08-31T19:50:03.866" v="9626" actId="14100"/>
          <ac:spMkLst>
            <pc:docMk/>
            <pc:sldMk cId="413871949" sldId="1209"/>
            <ac:spMk id="6" creationId="{0269B955-882C-491D-878D-B91332E1429F}"/>
          </ac:spMkLst>
        </pc:spChg>
        <pc:spChg chg="add mod">
          <ac:chgData name="Tone Haugan-Hepsø" userId="cb01dcd1-0771-46a0-bbdd-9303eff0dc6a" providerId="ADAL" clId="{96AE1338-3F1D-4555-B06F-1297667F026C}" dt="2021-08-31T13:12:43.180" v="9132" actId="14100"/>
          <ac:spMkLst>
            <pc:docMk/>
            <pc:sldMk cId="413871949" sldId="1209"/>
            <ac:spMk id="10" creationId="{078029F6-D247-42BE-AD81-EF497654920C}"/>
          </ac:spMkLst>
        </pc:spChg>
        <pc:picChg chg="add mod">
          <ac:chgData name="Tone Haugan-Hepsø" userId="cb01dcd1-0771-46a0-bbdd-9303eff0dc6a" providerId="ADAL" clId="{96AE1338-3F1D-4555-B06F-1297667F026C}" dt="2021-08-31T09:11:57.666" v="7256" actId="26606"/>
          <ac:picMkLst>
            <pc:docMk/>
            <pc:sldMk cId="413871949" sldId="1209"/>
            <ac:picMk id="5" creationId="{D2B6E17A-807A-4A48-B4BC-7234BB85FA13}"/>
          </ac:picMkLst>
        </pc:picChg>
      </pc:sldChg>
      <pc:sldChg chg="addSp delSp modSp new mod modClrScheme chgLayout modNotesTx">
        <pc:chgData name="Tone Haugan-Hepsø" userId="cb01dcd1-0771-46a0-bbdd-9303eff0dc6a" providerId="ADAL" clId="{96AE1338-3F1D-4555-B06F-1297667F026C}" dt="2021-08-31T19:42:48.602" v="9605" actId="1076"/>
        <pc:sldMkLst>
          <pc:docMk/>
          <pc:sldMk cId="1967302892" sldId="1210"/>
        </pc:sldMkLst>
        <pc:spChg chg="del">
          <ac:chgData name="Tone Haugan-Hepsø" userId="cb01dcd1-0771-46a0-bbdd-9303eff0dc6a" providerId="ADAL" clId="{96AE1338-3F1D-4555-B06F-1297667F026C}" dt="2021-08-31T11:51:58.075" v="8719"/>
          <ac:spMkLst>
            <pc:docMk/>
            <pc:sldMk cId="1967302892" sldId="1210"/>
            <ac:spMk id="2" creationId="{64A2A008-0331-46BD-AAF1-1326C1FCD743}"/>
          </ac:spMkLst>
        </pc:spChg>
        <pc:spChg chg="add mod">
          <ac:chgData name="Tone Haugan-Hepsø" userId="cb01dcd1-0771-46a0-bbdd-9303eff0dc6a" providerId="ADAL" clId="{96AE1338-3F1D-4555-B06F-1297667F026C}" dt="2021-08-31T19:42:48.602" v="9605" actId="1076"/>
          <ac:spMkLst>
            <pc:docMk/>
            <pc:sldMk cId="1967302892" sldId="1210"/>
            <ac:spMk id="2" creationId="{90BAA32F-CF01-4814-89F8-3DD9F138ED36}"/>
          </ac:spMkLst>
        </pc:spChg>
        <pc:spChg chg="mod">
          <ac:chgData name="Tone Haugan-Hepsø" userId="cb01dcd1-0771-46a0-bbdd-9303eff0dc6a" providerId="ADAL" clId="{96AE1338-3F1D-4555-B06F-1297667F026C}" dt="2021-08-31T13:45:09.511" v="9200" actId="14100"/>
          <ac:spMkLst>
            <pc:docMk/>
            <pc:sldMk cId="1967302892" sldId="1210"/>
            <ac:spMk id="3" creationId="{5797C136-87BB-4D21-A896-297E2C2411A7}"/>
          </ac:spMkLst>
        </pc:spChg>
        <pc:spChg chg="mod">
          <ac:chgData name="Tone Haugan-Hepsø" userId="cb01dcd1-0771-46a0-bbdd-9303eff0dc6a" providerId="ADAL" clId="{96AE1338-3F1D-4555-B06F-1297667F026C}" dt="2021-08-31T13:44:22.426" v="9199" actId="255"/>
          <ac:spMkLst>
            <pc:docMk/>
            <pc:sldMk cId="1967302892" sldId="1210"/>
            <ac:spMk id="4" creationId="{E2C5AFE4-9E5A-4278-BAAF-7CFA56F28CF7}"/>
          </ac:spMkLst>
        </pc:spChg>
        <pc:picChg chg="add mod modCrop">
          <ac:chgData name="Tone Haugan-Hepsø" userId="cb01dcd1-0771-46a0-bbdd-9303eff0dc6a" providerId="ADAL" clId="{96AE1338-3F1D-4555-B06F-1297667F026C}" dt="2021-08-31T19:42:43.590" v="9604" actId="1076"/>
          <ac:picMkLst>
            <pc:docMk/>
            <pc:sldMk cId="1967302892" sldId="1210"/>
            <ac:picMk id="5" creationId="{16B600DF-CBCF-41A4-B8A1-95E2A777D104}"/>
          </ac:picMkLst>
        </pc:picChg>
      </pc:sldChg>
      <pc:sldChg chg="modNotesTx">
        <pc:chgData name="Tone Haugan-Hepsø" userId="cb01dcd1-0771-46a0-bbdd-9303eff0dc6a" providerId="ADAL" clId="{96AE1338-3F1D-4555-B06F-1297667F026C}" dt="2021-09-06T20:06:57.300" v="9941" actId="20577"/>
        <pc:sldMkLst>
          <pc:docMk/>
          <pc:sldMk cId="2638209428" sldId="1211"/>
        </pc:sldMkLst>
      </pc:sldChg>
      <pc:sldChg chg="new del">
        <pc:chgData name="Tone Haugan-Hepsø" userId="cb01dcd1-0771-46a0-bbdd-9303eff0dc6a" providerId="ADAL" clId="{96AE1338-3F1D-4555-B06F-1297667F026C}" dt="2021-08-30T12:32:35.345" v="6680" actId="47"/>
        <pc:sldMkLst>
          <pc:docMk/>
          <pc:sldMk cId="3927010020" sldId="1211"/>
        </pc:sldMkLst>
      </pc:sldChg>
      <pc:sldChg chg="modNotesTx">
        <pc:chgData name="Tone Haugan-Hepsø" userId="cb01dcd1-0771-46a0-bbdd-9303eff0dc6a" providerId="ADAL" clId="{96AE1338-3F1D-4555-B06F-1297667F026C}" dt="2021-08-31T13:11:25.257" v="9127" actId="20577"/>
        <pc:sldMkLst>
          <pc:docMk/>
          <pc:sldMk cId="3461236354" sldId="1212"/>
        </pc:sldMkLst>
      </pc:sldChg>
      <pc:sldChg chg="addSp delSp modSp new mod modNotesTx">
        <pc:chgData name="Tone Haugan-Hepsø" userId="cb01dcd1-0771-46a0-bbdd-9303eff0dc6a" providerId="ADAL" clId="{96AE1338-3F1D-4555-B06F-1297667F026C}" dt="2021-08-31T13:56:30.369" v="9238" actId="20577"/>
        <pc:sldMkLst>
          <pc:docMk/>
          <pc:sldMk cId="3045524978" sldId="1213"/>
        </pc:sldMkLst>
        <pc:spChg chg="mod">
          <ac:chgData name="Tone Haugan-Hepsø" userId="cb01dcd1-0771-46a0-bbdd-9303eff0dc6a" providerId="ADAL" clId="{96AE1338-3F1D-4555-B06F-1297667F026C}" dt="2021-08-31T13:56:30.369" v="9238" actId="20577"/>
          <ac:spMkLst>
            <pc:docMk/>
            <pc:sldMk cId="3045524978" sldId="1213"/>
            <ac:spMk id="2" creationId="{9C832209-927F-473B-B81D-9233729782F1}"/>
          </ac:spMkLst>
        </pc:spChg>
        <pc:spChg chg="del">
          <ac:chgData name="Tone Haugan-Hepsø" userId="cb01dcd1-0771-46a0-bbdd-9303eff0dc6a" providerId="ADAL" clId="{96AE1338-3F1D-4555-B06F-1297667F026C}" dt="2021-08-31T13:56:05.298" v="9211"/>
          <ac:spMkLst>
            <pc:docMk/>
            <pc:sldMk cId="3045524978" sldId="1213"/>
            <ac:spMk id="3" creationId="{0912322D-9DE2-4918-A018-89EB6039A2F1}"/>
          </ac:spMkLst>
        </pc:spChg>
        <pc:picChg chg="add mod">
          <ac:chgData name="Tone Haugan-Hepsø" userId="cb01dcd1-0771-46a0-bbdd-9303eff0dc6a" providerId="ADAL" clId="{96AE1338-3F1D-4555-B06F-1297667F026C}" dt="2021-08-31T13:56:05.298" v="9211"/>
          <ac:picMkLst>
            <pc:docMk/>
            <pc:sldMk cId="3045524978" sldId="1213"/>
            <ac:picMk id="4" creationId="{0DD7910F-184A-409E-9FE1-522B47A68D9F}"/>
          </ac:picMkLst>
        </pc:picChg>
      </pc:sldChg>
      <pc:sldChg chg="modNotesTx">
        <pc:chgData name="Tone Haugan-Hepsø" userId="cb01dcd1-0771-46a0-bbdd-9303eff0dc6a" providerId="ADAL" clId="{96AE1338-3F1D-4555-B06F-1297667F026C}" dt="2021-08-31T19:05:16.606" v="9312" actId="20577"/>
        <pc:sldMkLst>
          <pc:docMk/>
          <pc:sldMk cId="599592664" sldId="1215"/>
        </pc:sldMkLst>
      </pc:sldChg>
    </pc:docChg>
  </pc:docChgLst>
  <pc:docChgLst>
    <pc:chgData name="Audun Aagre" userId="S::audun.aagre@medietilsynet.no::8ac11690-f000-4d4b-9659-f82a5e167b39" providerId="AD" clId="Web-{3C72C1BA-1A58-423A-8B68-10F1AEC5487A}"/>
    <pc:docChg chg="modSld">
      <pc:chgData name="Audun Aagre" userId="S::audun.aagre@medietilsynet.no::8ac11690-f000-4d4b-9659-f82a5e167b39" providerId="AD" clId="Web-{3C72C1BA-1A58-423A-8B68-10F1AEC5487A}" dt="2021-08-25T09:01:53.081" v="109" actId="20577"/>
      <pc:docMkLst>
        <pc:docMk/>
      </pc:docMkLst>
      <pc:sldChg chg="modSp">
        <pc:chgData name="Audun Aagre" userId="S::audun.aagre@medietilsynet.no::8ac11690-f000-4d4b-9659-f82a5e167b39" providerId="AD" clId="Web-{3C72C1BA-1A58-423A-8B68-10F1AEC5487A}" dt="2021-08-25T09:01:53.081" v="109" actId="20577"/>
        <pc:sldMkLst>
          <pc:docMk/>
          <pc:sldMk cId="2846015727" sldId="288"/>
        </pc:sldMkLst>
        <pc:spChg chg="mod">
          <ac:chgData name="Audun Aagre" userId="S::audun.aagre@medietilsynet.no::8ac11690-f000-4d4b-9659-f82a5e167b39" providerId="AD" clId="Web-{3C72C1BA-1A58-423A-8B68-10F1AEC5487A}" dt="2021-08-25T09:01:53.081" v="109" actId="20577"/>
          <ac:spMkLst>
            <pc:docMk/>
            <pc:sldMk cId="2846015727" sldId="288"/>
            <ac:spMk id="2" creationId="{711136EC-14A0-4FB6-AFA2-316F4EFF2F60}"/>
          </ac:spMkLst>
        </pc:spChg>
      </pc:sldChg>
    </pc:docChg>
  </pc:docChgLst>
  <pc:docChgLst>
    <pc:chgData name="Audun Aagre" userId="8ac11690-f000-4d4b-9659-f82a5e167b39" providerId="ADAL" clId="{E388B2C6-DA9D-449E-AA65-6624D63449C0}"/>
    <pc:docChg chg="undo redo custSel addSld delSld modSld sldOrd">
      <pc:chgData name="Audun Aagre" userId="8ac11690-f000-4d4b-9659-f82a5e167b39" providerId="ADAL" clId="{E388B2C6-DA9D-449E-AA65-6624D63449C0}" dt="2021-09-03T10:42:50.090" v="28941"/>
      <pc:docMkLst>
        <pc:docMk/>
      </pc:docMkLst>
      <pc:sldChg chg="addSp delSp modSp del mod ord modNotesTx">
        <pc:chgData name="Audun Aagre" userId="8ac11690-f000-4d4b-9659-f82a5e167b39" providerId="ADAL" clId="{E388B2C6-DA9D-449E-AA65-6624D63449C0}" dt="2021-08-31T18:27:55.166" v="21207" actId="2696"/>
        <pc:sldMkLst>
          <pc:docMk/>
          <pc:sldMk cId="0" sldId="256"/>
        </pc:sldMkLst>
        <pc:spChg chg="del mod">
          <ac:chgData name="Audun Aagre" userId="8ac11690-f000-4d4b-9659-f82a5e167b39" providerId="ADAL" clId="{E388B2C6-DA9D-449E-AA65-6624D63449C0}" dt="2021-08-31T18:21:06.650" v="20679" actId="478"/>
          <ac:spMkLst>
            <pc:docMk/>
            <pc:sldMk cId="0" sldId="256"/>
            <ac:spMk id="3" creationId="{332E0635-720B-4B4D-BF9E-64BA4308D411}"/>
          </ac:spMkLst>
        </pc:spChg>
        <pc:spChg chg="add del mod">
          <ac:chgData name="Audun Aagre" userId="8ac11690-f000-4d4b-9659-f82a5e167b39" providerId="ADAL" clId="{E388B2C6-DA9D-449E-AA65-6624D63449C0}" dt="2021-08-31T18:21:19.275" v="20681" actId="478"/>
          <ac:spMkLst>
            <pc:docMk/>
            <pc:sldMk cId="0" sldId="256"/>
            <ac:spMk id="8" creationId="{DBFD317D-3442-4790-8DBF-EF80D1C7782C}"/>
          </ac:spMkLst>
        </pc:spChg>
        <pc:picChg chg="mod">
          <ac:chgData name="Audun Aagre" userId="8ac11690-f000-4d4b-9659-f82a5e167b39" providerId="ADAL" clId="{E388B2C6-DA9D-449E-AA65-6624D63449C0}" dt="2021-08-31T18:21:46.132" v="20685" actId="1076"/>
          <ac:picMkLst>
            <pc:docMk/>
            <pc:sldMk cId="0" sldId="256"/>
            <ac:picMk id="152" creationId="{00000000-0000-0000-0000-000000000000}"/>
          </ac:picMkLst>
        </pc:picChg>
      </pc:sldChg>
      <pc:sldChg chg="modSp mod ord modNotesTx">
        <pc:chgData name="Audun Aagre" userId="8ac11690-f000-4d4b-9659-f82a5e167b39" providerId="ADAL" clId="{E388B2C6-DA9D-449E-AA65-6624D63449C0}" dt="2021-08-31T18:28:32.088" v="21209" actId="1076"/>
        <pc:sldMkLst>
          <pc:docMk/>
          <pc:sldMk cId="0" sldId="259"/>
        </pc:sldMkLst>
        <pc:picChg chg="mod">
          <ac:chgData name="Audun Aagre" userId="8ac11690-f000-4d4b-9659-f82a5e167b39" providerId="ADAL" clId="{E388B2C6-DA9D-449E-AA65-6624D63449C0}" dt="2021-08-31T18:28:29.051" v="21208" actId="1076"/>
          <ac:picMkLst>
            <pc:docMk/>
            <pc:sldMk cId="0" sldId="259"/>
            <ac:picMk id="165" creationId="{00000000-0000-0000-0000-000000000000}"/>
          </ac:picMkLst>
        </pc:picChg>
        <pc:picChg chg="mod">
          <ac:chgData name="Audun Aagre" userId="8ac11690-f000-4d4b-9659-f82a5e167b39" providerId="ADAL" clId="{E388B2C6-DA9D-449E-AA65-6624D63449C0}" dt="2021-08-31T18:28:32.088" v="21209" actId="1076"/>
          <ac:picMkLst>
            <pc:docMk/>
            <pc:sldMk cId="0" sldId="259"/>
            <ac:picMk id="166" creationId="{00000000-0000-0000-0000-000000000000}"/>
          </ac:picMkLst>
        </pc:picChg>
      </pc:sldChg>
      <pc:sldChg chg="modNotesTx">
        <pc:chgData name="Audun Aagre" userId="8ac11690-f000-4d4b-9659-f82a5e167b39" providerId="ADAL" clId="{E388B2C6-DA9D-449E-AA65-6624D63449C0}" dt="2021-08-31T12:21:51.444" v="16102" actId="20577"/>
        <pc:sldMkLst>
          <pc:docMk/>
          <pc:sldMk cId="0" sldId="261"/>
        </pc:sldMkLst>
      </pc:sldChg>
      <pc:sldChg chg="addSp modSp ord modNotesTx">
        <pc:chgData name="Audun Aagre" userId="8ac11690-f000-4d4b-9659-f82a5e167b39" providerId="ADAL" clId="{E388B2C6-DA9D-449E-AA65-6624D63449C0}" dt="2021-09-03T09:04:18.321" v="28776" actId="115"/>
        <pc:sldMkLst>
          <pc:docMk/>
          <pc:sldMk cId="0" sldId="262"/>
        </pc:sldMkLst>
        <pc:picChg chg="add mod">
          <ac:chgData name="Audun Aagre" userId="8ac11690-f000-4d4b-9659-f82a5e167b39" providerId="ADAL" clId="{E388B2C6-DA9D-449E-AA65-6624D63449C0}" dt="2021-08-31T11:41:17.685" v="10244"/>
          <ac:picMkLst>
            <pc:docMk/>
            <pc:sldMk cId="0" sldId="262"/>
            <ac:picMk id="4" creationId="{BDECAAFA-971B-4C15-B2AC-4A78FFD7B81E}"/>
          </ac:picMkLst>
        </pc:picChg>
      </pc:sldChg>
      <pc:sldChg chg="modSp mod ord modNotesTx">
        <pc:chgData name="Audun Aagre" userId="8ac11690-f000-4d4b-9659-f82a5e167b39" providerId="ADAL" clId="{E388B2C6-DA9D-449E-AA65-6624D63449C0}" dt="2021-09-03T07:46:30.386" v="24165" actId="20577"/>
        <pc:sldMkLst>
          <pc:docMk/>
          <pc:sldMk cId="0" sldId="268"/>
        </pc:sldMkLst>
        <pc:picChg chg="mod">
          <ac:chgData name="Audun Aagre" userId="8ac11690-f000-4d4b-9659-f82a5e167b39" providerId="ADAL" clId="{E388B2C6-DA9D-449E-AA65-6624D63449C0}" dt="2021-08-31T11:11:31.898" v="7131" actId="1076"/>
          <ac:picMkLst>
            <pc:docMk/>
            <pc:sldMk cId="0" sldId="268"/>
            <ac:picMk id="216" creationId="{00000000-0000-0000-0000-000000000000}"/>
          </ac:picMkLst>
        </pc:picChg>
      </pc:sldChg>
      <pc:sldChg chg="modSp mod modTransition modClrScheme chgLayout modNotesTx">
        <pc:chgData name="Audun Aagre" userId="8ac11690-f000-4d4b-9659-f82a5e167b39" providerId="ADAL" clId="{E388B2C6-DA9D-449E-AA65-6624D63449C0}" dt="2021-09-03T09:05:34.228" v="28907" actId="115"/>
        <pc:sldMkLst>
          <pc:docMk/>
          <pc:sldMk cId="193193139" sldId="278"/>
        </pc:sldMkLst>
        <pc:spChg chg="mod">
          <ac:chgData name="Audun Aagre" userId="8ac11690-f000-4d4b-9659-f82a5e167b39" providerId="ADAL" clId="{E388B2C6-DA9D-449E-AA65-6624D63449C0}" dt="2021-09-03T08:28:57.263" v="25053" actId="26606"/>
          <ac:spMkLst>
            <pc:docMk/>
            <pc:sldMk cId="193193139" sldId="278"/>
            <ac:spMk id="3" creationId="{DFF34DDE-C4F7-4BEE-871C-CE9C55A9C028}"/>
          </ac:spMkLst>
        </pc:spChg>
        <pc:picChg chg="mod ord">
          <ac:chgData name="Audun Aagre" userId="8ac11690-f000-4d4b-9659-f82a5e167b39" providerId="ADAL" clId="{E388B2C6-DA9D-449E-AA65-6624D63449C0}" dt="2021-09-03T08:29:09.634" v="25054" actId="14100"/>
          <ac:picMkLst>
            <pc:docMk/>
            <pc:sldMk cId="193193139" sldId="278"/>
            <ac:picMk id="277" creationId="{00000000-0000-0000-0000-000000000000}"/>
          </ac:picMkLst>
        </pc:picChg>
      </pc:sldChg>
      <pc:sldChg chg="modNotesTx">
        <pc:chgData name="Audun Aagre" userId="8ac11690-f000-4d4b-9659-f82a5e167b39" providerId="ADAL" clId="{E388B2C6-DA9D-449E-AA65-6624D63449C0}" dt="2021-09-03T09:01:06.487" v="28585" actId="115"/>
        <pc:sldMkLst>
          <pc:docMk/>
          <pc:sldMk cId="0" sldId="282"/>
        </pc:sldMkLst>
      </pc:sldChg>
      <pc:sldChg chg="modSp mod">
        <pc:chgData name="Audun Aagre" userId="8ac11690-f000-4d4b-9659-f82a5e167b39" providerId="ADAL" clId="{E388B2C6-DA9D-449E-AA65-6624D63449C0}" dt="2021-08-31T13:02:51.039" v="20520" actId="20577"/>
        <pc:sldMkLst>
          <pc:docMk/>
          <pc:sldMk cId="0" sldId="284"/>
        </pc:sldMkLst>
        <pc:spChg chg="mod">
          <ac:chgData name="Audun Aagre" userId="8ac11690-f000-4d4b-9659-f82a5e167b39" providerId="ADAL" clId="{E388B2C6-DA9D-449E-AA65-6624D63449C0}" dt="2021-08-31T13:02:51.039" v="20520" actId="20577"/>
          <ac:spMkLst>
            <pc:docMk/>
            <pc:sldMk cId="0" sldId="284"/>
            <ac:spMk id="314" creationId="{00000000-0000-0000-0000-000000000000}"/>
          </ac:spMkLst>
        </pc:spChg>
      </pc:sldChg>
      <pc:sldChg chg="modSp mod ord modNotesTx">
        <pc:chgData name="Audun Aagre" userId="8ac11690-f000-4d4b-9659-f82a5e167b39" providerId="ADAL" clId="{E388B2C6-DA9D-449E-AA65-6624D63449C0}" dt="2021-09-03T10:42:50.090" v="28941"/>
        <pc:sldMkLst>
          <pc:docMk/>
          <pc:sldMk cId="0" sldId="286"/>
        </pc:sldMkLst>
        <pc:spChg chg="mod">
          <ac:chgData name="Audun Aagre" userId="8ac11690-f000-4d4b-9659-f82a5e167b39" providerId="ADAL" clId="{E388B2C6-DA9D-449E-AA65-6624D63449C0}" dt="2021-08-31T14:08:09.805" v="20678" actId="255"/>
          <ac:spMkLst>
            <pc:docMk/>
            <pc:sldMk cId="0" sldId="286"/>
            <ac:spMk id="328" creationId="{00000000-0000-0000-0000-000000000000}"/>
          </ac:spMkLst>
        </pc:spChg>
      </pc:sldChg>
      <pc:sldChg chg="modSp mod modNotesTx">
        <pc:chgData name="Audun Aagre" userId="8ac11690-f000-4d4b-9659-f82a5e167b39" providerId="ADAL" clId="{E388B2C6-DA9D-449E-AA65-6624D63449C0}" dt="2021-08-31T19:38:45.248" v="21380" actId="20577"/>
        <pc:sldMkLst>
          <pc:docMk/>
          <pc:sldMk cId="2846015727" sldId="288"/>
        </pc:sldMkLst>
        <pc:picChg chg="mod">
          <ac:chgData name="Audun Aagre" userId="8ac11690-f000-4d4b-9659-f82a5e167b39" providerId="ADAL" clId="{E388B2C6-DA9D-449E-AA65-6624D63449C0}" dt="2021-08-31T12:36:04.546" v="18019" actId="1035"/>
          <ac:picMkLst>
            <pc:docMk/>
            <pc:sldMk cId="2846015727" sldId="288"/>
            <ac:picMk id="5" creationId="{8D5371D8-F321-43D1-9792-7E1F4642469A}"/>
          </ac:picMkLst>
        </pc:picChg>
        <pc:picChg chg="mod">
          <ac:chgData name="Audun Aagre" userId="8ac11690-f000-4d4b-9659-f82a5e167b39" providerId="ADAL" clId="{E388B2C6-DA9D-449E-AA65-6624D63449C0}" dt="2021-08-31T12:35:59.919" v="18015" actId="1036"/>
          <ac:picMkLst>
            <pc:docMk/>
            <pc:sldMk cId="2846015727" sldId="288"/>
            <ac:picMk id="9" creationId="{4ABB3C6D-BD85-4A23-AFA8-D587BADFAE53}"/>
          </ac:picMkLst>
        </pc:picChg>
      </pc:sldChg>
      <pc:sldChg chg="modNotesTx">
        <pc:chgData name="Audun Aagre" userId="8ac11690-f000-4d4b-9659-f82a5e167b39" providerId="ADAL" clId="{E388B2C6-DA9D-449E-AA65-6624D63449C0}" dt="2021-08-31T10:53:19.877" v="4281" actId="20577"/>
        <pc:sldMkLst>
          <pc:docMk/>
          <pc:sldMk cId="3583507881" sldId="295"/>
        </pc:sldMkLst>
      </pc:sldChg>
      <pc:sldChg chg="modNotesTx">
        <pc:chgData name="Audun Aagre" userId="8ac11690-f000-4d4b-9659-f82a5e167b39" providerId="ADAL" clId="{E388B2C6-DA9D-449E-AA65-6624D63449C0}" dt="2021-09-03T09:05:45.877" v="28910" actId="20577"/>
        <pc:sldMkLst>
          <pc:docMk/>
          <pc:sldMk cId="236377516" sldId="297"/>
        </pc:sldMkLst>
      </pc:sldChg>
      <pc:sldChg chg="addSp modSp mod modAnim">
        <pc:chgData name="Audun Aagre" userId="8ac11690-f000-4d4b-9659-f82a5e167b39" providerId="ADAL" clId="{E388B2C6-DA9D-449E-AA65-6624D63449C0}" dt="2021-08-31T13:57:24.043" v="20650" actId="1076"/>
        <pc:sldMkLst>
          <pc:docMk/>
          <pc:sldMk cId="1453277797" sldId="297"/>
        </pc:sldMkLst>
        <pc:spChg chg="add mod">
          <ac:chgData name="Audun Aagre" userId="8ac11690-f000-4d4b-9659-f82a5e167b39" providerId="ADAL" clId="{E388B2C6-DA9D-449E-AA65-6624D63449C0}" dt="2021-08-31T13:57:24.043" v="20650" actId="1076"/>
          <ac:spMkLst>
            <pc:docMk/>
            <pc:sldMk cId="1453277797" sldId="297"/>
            <ac:spMk id="5" creationId="{BD6D8966-3F45-423F-8F80-B9A8595146C9}"/>
          </ac:spMkLst>
        </pc:spChg>
      </pc:sldChg>
      <pc:sldChg chg="modNotesTx">
        <pc:chgData name="Audun Aagre" userId="8ac11690-f000-4d4b-9659-f82a5e167b39" providerId="ADAL" clId="{E388B2C6-DA9D-449E-AA65-6624D63449C0}" dt="2021-08-31T12:58:42.538" v="20019" actId="20577"/>
        <pc:sldMkLst>
          <pc:docMk/>
          <pc:sldMk cId="1765398022" sldId="299"/>
        </pc:sldMkLst>
      </pc:sldChg>
      <pc:sldChg chg="modNotesTx">
        <pc:chgData name="Audun Aagre" userId="8ac11690-f000-4d4b-9659-f82a5e167b39" providerId="ADAL" clId="{E388B2C6-DA9D-449E-AA65-6624D63449C0}" dt="2021-09-03T09:00:55.227" v="28584" actId="20577"/>
        <pc:sldMkLst>
          <pc:docMk/>
          <pc:sldMk cId="2724369078" sldId="302"/>
        </pc:sldMkLst>
      </pc:sldChg>
      <pc:sldChg chg="modNotesTx">
        <pc:chgData name="Audun Aagre" userId="8ac11690-f000-4d4b-9659-f82a5e167b39" providerId="ADAL" clId="{E388B2C6-DA9D-449E-AA65-6624D63449C0}" dt="2021-08-31T12:42:10.158" v="18582" actId="20577"/>
        <pc:sldMkLst>
          <pc:docMk/>
          <pc:sldMk cId="3831042310" sldId="825"/>
        </pc:sldMkLst>
      </pc:sldChg>
      <pc:sldChg chg="modSp mod modNotesTx">
        <pc:chgData name="Audun Aagre" userId="8ac11690-f000-4d4b-9659-f82a5e167b39" providerId="ADAL" clId="{E388B2C6-DA9D-449E-AA65-6624D63449C0}" dt="2021-08-31T14:07:05.475" v="20671" actId="113"/>
        <pc:sldMkLst>
          <pc:docMk/>
          <pc:sldMk cId="838806919" sldId="1168"/>
        </pc:sldMkLst>
        <pc:spChg chg="mod">
          <ac:chgData name="Audun Aagre" userId="8ac11690-f000-4d4b-9659-f82a5e167b39" providerId="ADAL" clId="{E388B2C6-DA9D-449E-AA65-6624D63449C0}" dt="2021-08-31T14:07:05.475" v="20671" actId="113"/>
          <ac:spMkLst>
            <pc:docMk/>
            <pc:sldMk cId="838806919" sldId="1168"/>
            <ac:spMk id="2" creationId="{BB364ED8-95AD-409B-9B0A-C8A334378BBD}"/>
          </ac:spMkLst>
        </pc:spChg>
      </pc:sldChg>
      <pc:sldChg chg="modSp mod modClrScheme chgLayout modNotesTx">
        <pc:chgData name="Audun Aagre" userId="8ac11690-f000-4d4b-9659-f82a5e167b39" providerId="ADAL" clId="{E388B2C6-DA9D-449E-AA65-6624D63449C0}" dt="2021-08-31T19:02:58.124" v="21290" actId="1076"/>
        <pc:sldMkLst>
          <pc:docMk/>
          <pc:sldMk cId="1069202409" sldId="1186"/>
        </pc:sldMkLst>
        <pc:spChg chg="mod">
          <ac:chgData name="Audun Aagre" userId="8ac11690-f000-4d4b-9659-f82a5e167b39" providerId="ADAL" clId="{E388B2C6-DA9D-449E-AA65-6624D63449C0}" dt="2021-08-31T19:02:44.440" v="21289" actId="26606"/>
          <ac:spMkLst>
            <pc:docMk/>
            <pc:sldMk cId="1069202409" sldId="1186"/>
            <ac:spMk id="71" creationId="{0FFFE51D-360F-4906-8EA7-96D49BA7494A}"/>
          </ac:spMkLst>
        </pc:spChg>
        <pc:spChg chg="mod">
          <ac:chgData name="Audun Aagre" userId="8ac11690-f000-4d4b-9659-f82a5e167b39" providerId="ADAL" clId="{E388B2C6-DA9D-449E-AA65-6624D63449C0}" dt="2021-08-31T19:02:58.124" v="21290" actId="1076"/>
          <ac:spMkLst>
            <pc:docMk/>
            <pc:sldMk cId="1069202409" sldId="1186"/>
            <ac:spMk id="73" creationId="{AC1A1EBD-CBAD-4C10-B296-A82E5C9F84C2}"/>
          </ac:spMkLst>
        </pc:spChg>
        <pc:picChg chg="mod">
          <ac:chgData name="Audun Aagre" userId="8ac11690-f000-4d4b-9659-f82a5e167b39" providerId="ADAL" clId="{E388B2C6-DA9D-449E-AA65-6624D63449C0}" dt="2021-08-31T19:02:44.440" v="21289" actId="26606"/>
          <ac:picMkLst>
            <pc:docMk/>
            <pc:sldMk cId="1069202409" sldId="1186"/>
            <ac:picMk id="1026" creationId="{4B5DEEAC-8AA6-492A-9399-73F6581D9243}"/>
          </ac:picMkLst>
        </pc:picChg>
      </pc:sldChg>
      <pc:sldChg chg="modNotesTx">
        <pc:chgData name="Audun Aagre" userId="8ac11690-f000-4d4b-9659-f82a5e167b39" providerId="ADAL" clId="{E388B2C6-DA9D-449E-AA65-6624D63449C0}" dt="2021-09-03T08:00:30.601" v="25051" actId="20577"/>
        <pc:sldMkLst>
          <pc:docMk/>
          <pc:sldMk cId="2816588188" sldId="1187"/>
        </pc:sldMkLst>
      </pc:sldChg>
      <pc:sldChg chg="addSp delSp modSp mod modNotesTx">
        <pc:chgData name="Audun Aagre" userId="8ac11690-f000-4d4b-9659-f82a5e167b39" providerId="ADAL" clId="{E388B2C6-DA9D-449E-AA65-6624D63449C0}" dt="2021-09-03T08:53:00.967" v="27251" actId="20577"/>
        <pc:sldMkLst>
          <pc:docMk/>
          <pc:sldMk cId="1440438782" sldId="1189"/>
        </pc:sldMkLst>
        <pc:spChg chg="mod">
          <ac:chgData name="Audun Aagre" userId="8ac11690-f000-4d4b-9659-f82a5e167b39" providerId="ADAL" clId="{E388B2C6-DA9D-449E-AA65-6624D63449C0}" dt="2021-08-31T11:26:33.372" v="8742" actId="1076"/>
          <ac:spMkLst>
            <pc:docMk/>
            <pc:sldMk cId="1440438782" sldId="1189"/>
            <ac:spMk id="4" creationId="{2ED59848-6E1B-41D3-99C2-09243458C667}"/>
          </ac:spMkLst>
        </pc:spChg>
        <pc:spChg chg="add del mod">
          <ac:chgData name="Audun Aagre" userId="8ac11690-f000-4d4b-9659-f82a5e167b39" providerId="ADAL" clId="{E388B2C6-DA9D-449E-AA65-6624D63449C0}" dt="2021-08-31T18:29:36.398" v="21218" actId="478"/>
          <ac:spMkLst>
            <pc:docMk/>
            <pc:sldMk cId="1440438782" sldId="1189"/>
            <ac:spMk id="6" creationId="{BA14E359-ED3C-4000-8EFA-1DD664339041}"/>
          </ac:spMkLst>
        </pc:spChg>
        <pc:spChg chg="add del mod">
          <ac:chgData name="Audun Aagre" userId="8ac11690-f000-4d4b-9659-f82a5e167b39" providerId="ADAL" clId="{E388B2C6-DA9D-449E-AA65-6624D63449C0}" dt="2021-08-31T18:33:47.787" v="21227" actId="931"/>
          <ac:spMkLst>
            <pc:docMk/>
            <pc:sldMk cId="1440438782" sldId="1189"/>
            <ac:spMk id="9" creationId="{64F3A404-51E0-422C-9066-BDAAF9F4D31B}"/>
          </ac:spMkLst>
        </pc:spChg>
        <pc:picChg chg="add del mod">
          <ac:chgData name="Audun Aagre" userId="8ac11690-f000-4d4b-9659-f82a5e167b39" providerId="ADAL" clId="{E388B2C6-DA9D-449E-AA65-6624D63449C0}" dt="2021-08-31T18:29:35.851" v="21217"/>
          <ac:picMkLst>
            <pc:docMk/>
            <pc:sldMk cId="1440438782" sldId="1189"/>
            <ac:picMk id="8" creationId="{6E5B7ACD-B3E4-4702-99F3-8ED20057EF56}"/>
          </ac:picMkLst>
        </pc:picChg>
        <pc:picChg chg="add del mod">
          <ac:chgData name="Audun Aagre" userId="8ac11690-f000-4d4b-9659-f82a5e167b39" providerId="ADAL" clId="{E388B2C6-DA9D-449E-AA65-6624D63449C0}" dt="2021-08-31T18:29:38.087" v="21219" actId="478"/>
          <ac:picMkLst>
            <pc:docMk/>
            <pc:sldMk cId="1440438782" sldId="1189"/>
            <ac:picMk id="10" creationId="{7A681F36-DFB3-4838-8D19-4D5013B35C83}"/>
          </ac:picMkLst>
        </pc:picChg>
        <pc:picChg chg="add del mod">
          <ac:chgData name="Audun Aagre" userId="8ac11690-f000-4d4b-9659-f82a5e167b39" providerId="ADAL" clId="{E388B2C6-DA9D-449E-AA65-6624D63449C0}" dt="2021-08-31T18:32:54.720" v="21226" actId="478"/>
          <ac:picMkLst>
            <pc:docMk/>
            <pc:sldMk cId="1440438782" sldId="1189"/>
            <ac:picMk id="11" creationId="{3C7DABCA-5CC7-403E-B447-80B4A947B002}"/>
          </ac:picMkLst>
        </pc:picChg>
        <pc:picChg chg="add mod">
          <ac:chgData name="Audun Aagre" userId="8ac11690-f000-4d4b-9659-f82a5e167b39" providerId="ADAL" clId="{E388B2C6-DA9D-449E-AA65-6624D63449C0}" dt="2021-08-31T18:33:49.877" v="21229" actId="962"/>
          <ac:picMkLst>
            <pc:docMk/>
            <pc:sldMk cId="1440438782" sldId="1189"/>
            <ac:picMk id="13" creationId="{69FB4937-F6AD-4EAC-BA21-52785FA668EA}"/>
          </ac:picMkLst>
        </pc:picChg>
      </pc:sldChg>
      <pc:sldChg chg="addSp delSp modSp mod modNotesTx">
        <pc:chgData name="Audun Aagre" userId="8ac11690-f000-4d4b-9659-f82a5e167b39" providerId="ADAL" clId="{E388B2C6-DA9D-449E-AA65-6624D63449C0}" dt="2021-08-31T19:09:20.029" v="21371" actId="478"/>
        <pc:sldMkLst>
          <pc:docMk/>
          <pc:sldMk cId="2739379770" sldId="1191"/>
        </pc:sldMkLst>
        <pc:spChg chg="mod">
          <ac:chgData name="Audun Aagre" userId="8ac11690-f000-4d4b-9659-f82a5e167b39" providerId="ADAL" clId="{E388B2C6-DA9D-449E-AA65-6624D63449C0}" dt="2021-08-31T14:05:24.193" v="20654" actId="1076"/>
          <ac:spMkLst>
            <pc:docMk/>
            <pc:sldMk cId="2739379770" sldId="1191"/>
            <ac:spMk id="3" creationId="{7B07CF93-F838-4FFD-9F12-BC1524EB5B92}"/>
          </ac:spMkLst>
        </pc:spChg>
        <pc:spChg chg="mod">
          <ac:chgData name="Audun Aagre" userId="8ac11690-f000-4d4b-9659-f82a5e167b39" providerId="ADAL" clId="{E388B2C6-DA9D-449E-AA65-6624D63449C0}" dt="2021-08-31T14:05:37.219" v="20656" actId="14100"/>
          <ac:spMkLst>
            <pc:docMk/>
            <pc:sldMk cId="2739379770" sldId="1191"/>
            <ac:spMk id="4" creationId="{1B5B5878-6D2B-42B4-A9A4-791B5727D102}"/>
          </ac:spMkLst>
        </pc:spChg>
        <pc:spChg chg="add del mod">
          <ac:chgData name="Audun Aagre" userId="8ac11690-f000-4d4b-9659-f82a5e167b39" providerId="ADAL" clId="{E388B2C6-DA9D-449E-AA65-6624D63449C0}" dt="2021-08-31T19:09:20.029" v="21371" actId="478"/>
          <ac:spMkLst>
            <pc:docMk/>
            <pc:sldMk cId="2739379770" sldId="1191"/>
            <ac:spMk id="5" creationId="{E396BF68-0ED4-4375-9465-31C4307C11F8}"/>
          </ac:spMkLst>
        </pc:spChg>
        <pc:picChg chg="add del mod">
          <ac:chgData name="Audun Aagre" userId="8ac11690-f000-4d4b-9659-f82a5e167b39" providerId="ADAL" clId="{E388B2C6-DA9D-449E-AA65-6624D63449C0}" dt="2021-08-31T19:09:19.475" v="21370"/>
          <ac:picMkLst>
            <pc:docMk/>
            <pc:sldMk cId="2739379770" sldId="1191"/>
            <ac:picMk id="7" creationId="{CFFBBACD-0CC2-4807-AC3E-DEDBCACB95FC}"/>
          </ac:picMkLst>
        </pc:picChg>
        <pc:picChg chg="add del mod modCrop">
          <ac:chgData name="Audun Aagre" userId="8ac11690-f000-4d4b-9659-f82a5e167b39" providerId="ADAL" clId="{E388B2C6-DA9D-449E-AA65-6624D63449C0}" dt="2021-08-31T19:09:20.029" v="21371" actId="478"/>
          <ac:picMkLst>
            <pc:docMk/>
            <pc:sldMk cId="2739379770" sldId="1191"/>
            <ac:picMk id="8" creationId="{D8BB7CDE-3AC7-44C6-8557-3E676C72158E}"/>
          </ac:picMkLst>
        </pc:picChg>
      </pc:sldChg>
      <pc:sldChg chg="addSp delSp modSp mod ord modNotesTx">
        <pc:chgData name="Audun Aagre" userId="8ac11690-f000-4d4b-9659-f82a5e167b39" providerId="ADAL" clId="{E388B2C6-DA9D-449E-AA65-6624D63449C0}" dt="2021-08-31T18:28:37.532" v="21210" actId="14100"/>
        <pc:sldMkLst>
          <pc:docMk/>
          <pc:sldMk cId="1999237905" sldId="1193"/>
        </pc:sldMkLst>
        <pc:spChg chg="mod">
          <ac:chgData name="Audun Aagre" userId="8ac11690-f000-4d4b-9659-f82a5e167b39" providerId="ADAL" clId="{E388B2C6-DA9D-449E-AA65-6624D63449C0}" dt="2021-08-31T18:22:32.896" v="20718" actId="20577"/>
          <ac:spMkLst>
            <pc:docMk/>
            <pc:sldMk cId="1999237905" sldId="1193"/>
            <ac:spMk id="3" creationId="{4DC3329E-B550-4A6D-B92E-E6762390BC0F}"/>
          </ac:spMkLst>
        </pc:spChg>
        <pc:spChg chg="mod">
          <ac:chgData name="Audun Aagre" userId="8ac11690-f000-4d4b-9659-f82a5e167b39" providerId="ADAL" clId="{E388B2C6-DA9D-449E-AA65-6624D63449C0}" dt="2021-08-31T18:27:45.294" v="21205" actId="14100"/>
          <ac:spMkLst>
            <pc:docMk/>
            <pc:sldMk cId="1999237905" sldId="1193"/>
            <ac:spMk id="4" creationId="{2ED59848-6E1B-41D3-99C2-09243458C667}"/>
          </ac:spMkLst>
        </pc:spChg>
        <pc:spChg chg="add del mod">
          <ac:chgData name="Audun Aagre" userId="8ac11690-f000-4d4b-9659-f82a5e167b39" providerId="ADAL" clId="{E388B2C6-DA9D-449E-AA65-6624D63449C0}" dt="2021-08-31T18:21:57.396" v="20688"/>
          <ac:spMkLst>
            <pc:docMk/>
            <pc:sldMk cId="1999237905" sldId="1193"/>
            <ac:spMk id="5" creationId="{2281B170-4ACA-4D8F-9AD8-807F5CDB6B44}"/>
          </ac:spMkLst>
        </pc:spChg>
        <pc:spChg chg="add del mod">
          <ac:chgData name="Audun Aagre" userId="8ac11690-f000-4d4b-9659-f82a5e167b39" providerId="ADAL" clId="{E388B2C6-DA9D-449E-AA65-6624D63449C0}" dt="2021-08-31T18:27:32.971" v="21202" actId="478"/>
          <ac:spMkLst>
            <pc:docMk/>
            <pc:sldMk cId="1999237905" sldId="1193"/>
            <ac:spMk id="9" creationId="{C24A8885-FF0A-41A5-890F-5784EF578030}"/>
          </ac:spMkLst>
        </pc:spChg>
        <pc:picChg chg="del">
          <ac:chgData name="Audun Aagre" userId="8ac11690-f000-4d4b-9659-f82a5e167b39" providerId="ADAL" clId="{E388B2C6-DA9D-449E-AA65-6624D63449C0}" dt="2021-08-31T18:21:52.870" v="20686" actId="478"/>
          <ac:picMkLst>
            <pc:docMk/>
            <pc:sldMk cId="1999237905" sldId="1193"/>
            <ac:picMk id="6" creationId="{626EEFDC-B0F0-451F-84DD-A13C540950B7}"/>
          </ac:picMkLst>
        </pc:picChg>
        <pc:picChg chg="add del mod">
          <ac:chgData name="Audun Aagre" userId="8ac11690-f000-4d4b-9659-f82a5e167b39" providerId="ADAL" clId="{E388B2C6-DA9D-449E-AA65-6624D63449C0}" dt="2021-08-31T18:27:25.309" v="21200" actId="478"/>
          <ac:picMkLst>
            <pc:docMk/>
            <pc:sldMk cId="1999237905" sldId="1193"/>
            <ac:picMk id="7" creationId="{11BDD959-6D22-42F9-B36D-A07AB8EAE1EE}"/>
          </ac:picMkLst>
        </pc:picChg>
        <pc:picChg chg="add mod">
          <ac:chgData name="Audun Aagre" userId="8ac11690-f000-4d4b-9659-f82a5e167b39" providerId="ADAL" clId="{E388B2C6-DA9D-449E-AA65-6624D63449C0}" dt="2021-08-31T18:28:37.532" v="21210" actId="14100"/>
          <ac:picMkLst>
            <pc:docMk/>
            <pc:sldMk cId="1999237905" sldId="1193"/>
            <ac:picMk id="10" creationId="{290996B8-6E9B-493A-99AC-B1EF9904FE1B}"/>
          </ac:picMkLst>
        </pc:picChg>
      </pc:sldChg>
      <pc:sldChg chg="addSp delSp modSp mod ord modNotesTx">
        <pc:chgData name="Audun Aagre" userId="8ac11690-f000-4d4b-9659-f82a5e167b39" providerId="ADAL" clId="{E388B2C6-DA9D-449E-AA65-6624D63449C0}" dt="2021-08-31T18:39:15.287" v="21254" actId="1076"/>
        <pc:sldMkLst>
          <pc:docMk/>
          <pc:sldMk cId="2187219108" sldId="1196"/>
        </pc:sldMkLst>
        <pc:spChg chg="add mod">
          <ac:chgData name="Audun Aagre" userId="8ac11690-f000-4d4b-9659-f82a5e167b39" providerId="ADAL" clId="{E388B2C6-DA9D-449E-AA65-6624D63449C0}" dt="2021-08-31T13:42:59.628" v="20599" actId="478"/>
          <ac:spMkLst>
            <pc:docMk/>
            <pc:sldMk cId="2187219108" sldId="1196"/>
            <ac:spMk id="3" creationId="{73BA0BDD-B9BF-4C6E-8B27-5022B30CAB21}"/>
          </ac:spMkLst>
        </pc:spChg>
        <pc:spChg chg="mod">
          <ac:chgData name="Audun Aagre" userId="8ac11690-f000-4d4b-9659-f82a5e167b39" providerId="ADAL" clId="{E388B2C6-DA9D-449E-AA65-6624D63449C0}" dt="2021-08-31T18:39:15.287" v="21254" actId="1076"/>
          <ac:spMkLst>
            <pc:docMk/>
            <pc:sldMk cId="2187219108" sldId="1196"/>
            <ac:spMk id="8" creationId="{8CD83AFA-6ADA-4203-ABE8-425ED551E2AC}"/>
          </ac:spMkLst>
        </pc:spChg>
        <pc:picChg chg="del">
          <ac:chgData name="Audun Aagre" userId="8ac11690-f000-4d4b-9659-f82a5e167b39" providerId="ADAL" clId="{E388B2C6-DA9D-449E-AA65-6624D63449C0}" dt="2021-08-31T13:42:59.628" v="20599" actId="478"/>
          <ac:picMkLst>
            <pc:docMk/>
            <pc:sldMk cId="2187219108" sldId="1196"/>
            <ac:picMk id="5" creationId="{C01034C8-CA6F-4F23-9A76-A609FB1038D9}"/>
          </ac:picMkLst>
        </pc:picChg>
        <pc:picChg chg="add del mod">
          <ac:chgData name="Audun Aagre" userId="8ac11690-f000-4d4b-9659-f82a5e167b39" providerId="ADAL" clId="{E388B2C6-DA9D-449E-AA65-6624D63449C0}" dt="2021-08-31T18:39:14.564" v="21253" actId="931"/>
          <ac:picMkLst>
            <pc:docMk/>
            <pc:sldMk cId="2187219108" sldId="1196"/>
            <ac:picMk id="6" creationId="{663CDAA3-8BA1-4C28-89EA-643C7AA5B437}"/>
          </ac:picMkLst>
        </pc:picChg>
      </pc:sldChg>
      <pc:sldChg chg="addSp delSp modSp mod ord modNotesTx">
        <pc:chgData name="Audun Aagre" userId="8ac11690-f000-4d4b-9659-f82a5e167b39" providerId="ADAL" clId="{E388B2C6-DA9D-449E-AA65-6624D63449C0}" dt="2021-08-31T12:33:40.607" v="17982"/>
        <pc:sldMkLst>
          <pc:docMk/>
          <pc:sldMk cId="3422539244" sldId="1197"/>
        </pc:sldMkLst>
        <pc:spChg chg="del">
          <ac:chgData name="Audun Aagre" userId="8ac11690-f000-4d4b-9659-f82a5e167b39" providerId="ADAL" clId="{E388B2C6-DA9D-449E-AA65-6624D63449C0}" dt="2021-08-31T11:39:19.529" v="10234" actId="478"/>
          <ac:spMkLst>
            <pc:docMk/>
            <pc:sldMk cId="3422539244" sldId="1197"/>
            <ac:spMk id="2" creationId="{2623CA48-2AAD-42C0-8336-3F19920A6E0D}"/>
          </ac:spMkLst>
        </pc:spChg>
        <pc:picChg chg="add mod">
          <ac:chgData name="Audun Aagre" userId="8ac11690-f000-4d4b-9659-f82a5e167b39" providerId="ADAL" clId="{E388B2C6-DA9D-449E-AA65-6624D63449C0}" dt="2021-08-31T11:39:35.138" v="10237" actId="1076"/>
          <ac:picMkLst>
            <pc:docMk/>
            <pc:sldMk cId="3422539244" sldId="1197"/>
            <ac:picMk id="4" creationId="{49708B89-C07D-47F2-A99C-1883BCB1A9AB}"/>
          </ac:picMkLst>
        </pc:picChg>
      </pc:sldChg>
      <pc:sldChg chg="modSp mod ord modNotesTx">
        <pc:chgData name="Audun Aagre" userId="8ac11690-f000-4d4b-9659-f82a5e167b39" providerId="ADAL" clId="{E388B2C6-DA9D-449E-AA65-6624D63449C0}" dt="2021-09-03T08:50:01.848" v="26720" actId="20577"/>
        <pc:sldMkLst>
          <pc:docMk/>
          <pc:sldMk cId="4097496395" sldId="1198"/>
        </pc:sldMkLst>
        <pc:spChg chg="mod">
          <ac:chgData name="Audun Aagre" userId="8ac11690-f000-4d4b-9659-f82a5e167b39" providerId="ADAL" clId="{E388B2C6-DA9D-449E-AA65-6624D63449C0}" dt="2021-08-31T11:27:54.126" v="8748" actId="255"/>
          <ac:spMkLst>
            <pc:docMk/>
            <pc:sldMk cId="4097496395" sldId="1198"/>
            <ac:spMk id="3" creationId="{4DC3329E-B550-4A6D-B92E-E6762390BC0F}"/>
          </ac:spMkLst>
        </pc:spChg>
        <pc:spChg chg="mod">
          <ac:chgData name="Audun Aagre" userId="8ac11690-f000-4d4b-9659-f82a5e167b39" providerId="ADAL" clId="{E388B2C6-DA9D-449E-AA65-6624D63449C0}" dt="2021-08-31T11:28:02.998" v="8749" actId="1076"/>
          <ac:spMkLst>
            <pc:docMk/>
            <pc:sldMk cId="4097496395" sldId="1198"/>
            <ac:spMk id="4" creationId="{2ED59848-6E1B-41D3-99C2-09243458C667}"/>
          </ac:spMkLst>
        </pc:spChg>
      </pc:sldChg>
      <pc:sldChg chg="modSp mod modNotesTx">
        <pc:chgData name="Audun Aagre" userId="8ac11690-f000-4d4b-9659-f82a5e167b39" providerId="ADAL" clId="{E388B2C6-DA9D-449E-AA65-6624D63449C0}" dt="2021-08-31T19:07:19.965" v="21304" actId="14826"/>
        <pc:sldMkLst>
          <pc:docMk/>
          <pc:sldMk cId="1682203274" sldId="1200"/>
        </pc:sldMkLst>
        <pc:spChg chg="mod">
          <ac:chgData name="Audun Aagre" userId="8ac11690-f000-4d4b-9659-f82a5e167b39" providerId="ADAL" clId="{E388B2C6-DA9D-449E-AA65-6624D63449C0}" dt="2021-08-31T14:06:19.665" v="20660" actId="1076"/>
          <ac:spMkLst>
            <pc:docMk/>
            <pc:sldMk cId="1682203274" sldId="1200"/>
            <ac:spMk id="3" creationId="{7B07CF93-F838-4FFD-9F12-BC1524EB5B92}"/>
          </ac:spMkLst>
        </pc:spChg>
        <pc:spChg chg="mod">
          <ac:chgData name="Audun Aagre" userId="8ac11690-f000-4d4b-9659-f82a5e167b39" providerId="ADAL" clId="{E388B2C6-DA9D-449E-AA65-6624D63449C0}" dt="2021-08-31T14:06:12.180" v="20659" actId="1076"/>
          <ac:spMkLst>
            <pc:docMk/>
            <pc:sldMk cId="1682203274" sldId="1200"/>
            <ac:spMk id="4" creationId="{1B5B5878-6D2B-42B4-A9A4-791B5727D102}"/>
          </ac:spMkLst>
        </pc:spChg>
        <pc:picChg chg="mod modCrop">
          <ac:chgData name="Audun Aagre" userId="8ac11690-f000-4d4b-9659-f82a5e167b39" providerId="ADAL" clId="{E388B2C6-DA9D-449E-AA65-6624D63449C0}" dt="2021-08-31T19:07:19.965" v="21304" actId="14826"/>
          <ac:picMkLst>
            <pc:docMk/>
            <pc:sldMk cId="1682203274" sldId="1200"/>
            <ac:picMk id="6" creationId="{46636AE4-5C26-40BA-8406-A015F69A72BE}"/>
          </ac:picMkLst>
        </pc:picChg>
      </pc:sldChg>
      <pc:sldChg chg="addSp delSp modSp mod modClrScheme chgLayout modNotesTx">
        <pc:chgData name="Audun Aagre" userId="8ac11690-f000-4d4b-9659-f82a5e167b39" providerId="ADAL" clId="{E388B2C6-DA9D-449E-AA65-6624D63449C0}" dt="2021-08-31T19:48:36.879" v="22367" actId="700"/>
        <pc:sldMkLst>
          <pc:docMk/>
          <pc:sldMk cId="4214419199" sldId="1203"/>
        </pc:sldMkLst>
        <pc:spChg chg="mod">
          <ac:chgData name="Audun Aagre" userId="8ac11690-f000-4d4b-9659-f82a5e167b39" providerId="ADAL" clId="{E388B2C6-DA9D-449E-AA65-6624D63449C0}" dt="2021-08-31T14:06:29.850" v="20661" actId="1076"/>
          <ac:spMkLst>
            <pc:docMk/>
            <pc:sldMk cId="4214419199" sldId="1203"/>
            <ac:spMk id="2" creationId="{BDD4D57D-1124-431D-99E1-84AE7881B540}"/>
          </ac:spMkLst>
        </pc:spChg>
        <pc:spChg chg="add del mod ord">
          <ac:chgData name="Audun Aagre" userId="8ac11690-f000-4d4b-9659-f82a5e167b39" providerId="ADAL" clId="{E388B2C6-DA9D-449E-AA65-6624D63449C0}" dt="2021-08-31T19:48:36.879" v="22367" actId="700"/>
          <ac:spMkLst>
            <pc:docMk/>
            <pc:sldMk cId="4214419199" sldId="1203"/>
            <ac:spMk id="4" creationId="{2A6DB639-DDD8-4F11-A534-BA656BDECD02}"/>
          </ac:spMkLst>
        </pc:spChg>
        <pc:spChg chg="add del mod ord">
          <ac:chgData name="Audun Aagre" userId="8ac11690-f000-4d4b-9659-f82a5e167b39" providerId="ADAL" clId="{E388B2C6-DA9D-449E-AA65-6624D63449C0}" dt="2021-08-31T19:48:36.879" v="22367" actId="700"/>
          <ac:spMkLst>
            <pc:docMk/>
            <pc:sldMk cId="4214419199" sldId="1203"/>
            <ac:spMk id="6" creationId="{70EDDE1B-3C2A-4377-90AA-4D96C69BB564}"/>
          </ac:spMkLst>
        </pc:spChg>
        <pc:picChg chg="mod modCrop">
          <ac:chgData name="Audun Aagre" userId="8ac11690-f000-4d4b-9659-f82a5e167b39" providerId="ADAL" clId="{E388B2C6-DA9D-449E-AA65-6624D63449C0}" dt="2021-08-31T19:10:34.428" v="21378" actId="732"/>
          <ac:picMkLst>
            <pc:docMk/>
            <pc:sldMk cId="4214419199" sldId="1203"/>
            <ac:picMk id="3" creationId="{50600A4D-42A0-4DB6-B9A5-E3ABCC151534}"/>
          </ac:picMkLst>
        </pc:picChg>
        <pc:picChg chg="add del mod">
          <ac:chgData name="Audun Aagre" userId="8ac11690-f000-4d4b-9659-f82a5e167b39" providerId="ADAL" clId="{E388B2C6-DA9D-449E-AA65-6624D63449C0}" dt="2021-08-31T19:09:24.143" v="21372" actId="478"/>
          <ac:picMkLst>
            <pc:docMk/>
            <pc:sldMk cId="4214419199" sldId="1203"/>
            <ac:picMk id="5" creationId="{560EF15E-37E9-432B-A89C-6B710F6BC4B6}"/>
          </ac:picMkLst>
        </pc:picChg>
      </pc:sldChg>
      <pc:sldChg chg="addSp delSp modSp mod modNotesTx">
        <pc:chgData name="Audun Aagre" userId="8ac11690-f000-4d4b-9659-f82a5e167b39" providerId="ADAL" clId="{E388B2C6-DA9D-449E-AA65-6624D63449C0}" dt="2021-09-03T09:06:15.200" v="28939" actId="115"/>
        <pc:sldMkLst>
          <pc:docMk/>
          <pc:sldMk cId="482423894" sldId="1206"/>
        </pc:sldMkLst>
        <pc:spChg chg="add mod">
          <ac:chgData name="Audun Aagre" userId="8ac11690-f000-4d4b-9659-f82a5e167b39" providerId="ADAL" clId="{E388B2C6-DA9D-449E-AA65-6624D63449C0}" dt="2021-09-03T08:32:17.273" v="25079" actId="255"/>
          <ac:spMkLst>
            <pc:docMk/>
            <pc:sldMk cId="482423894" sldId="1206"/>
            <ac:spMk id="4" creationId="{532B549C-8E4B-496D-A9A3-CBB6A01A8427}"/>
          </ac:spMkLst>
        </pc:spChg>
        <pc:spChg chg="add mod">
          <ac:chgData name="Audun Aagre" userId="8ac11690-f000-4d4b-9659-f82a5e167b39" providerId="ADAL" clId="{E388B2C6-DA9D-449E-AA65-6624D63449C0}" dt="2021-09-03T08:33:42.472" v="25094" actId="1076"/>
          <ac:spMkLst>
            <pc:docMk/>
            <pc:sldMk cId="482423894" sldId="1206"/>
            <ac:spMk id="11" creationId="{DC5ABF23-29F1-4284-9D7B-498E92F32E54}"/>
          </ac:spMkLst>
        </pc:spChg>
        <pc:spChg chg="add mod">
          <ac:chgData name="Audun Aagre" userId="8ac11690-f000-4d4b-9659-f82a5e167b39" providerId="ADAL" clId="{E388B2C6-DA9D-449E-AA65-6624D63449C0}" dt="2021-09-03T08:34:38.678" v="25164" actId="1076"/>
          <ac:spMkLst>
            <pc:docMk/>
            <pc:sldMk cId="482423894" sldId="1206"/>
            <ac:spMk id="12" creationId="{6E678D1A-D672-46D5-B2DC-33E722C297AE}"/>
          </ac:spMkLst>
        </pc:spChg>
        <pc:spChg chg="add mod">
          <ac:chgData name="Audun Aagre" userId="8ac11690-f000-4d4b-9659-f82a5e167b39" providerId="ADAL" clId="{E388B2C6-DA9D-449E-AA65-6624D63449C0}" dt="2021-09-03T08:35:03.981" v="25169" actId="1076"/>
          <ac:spMkLst>
            <pc:docMk/>
            <pc:sldMk cId="482423894" sldId="1206"/>
            <ac:spMk id="13" creationId="{CFEA3E80-8F8A-4AD5-B253-4D35CB64D34A}"/>
          </ac:spMkLst>
        </pc:spChg>
        <pc:spChg chg="add mod">
          <ac:chgData name="Audun Aagre" userId="8ac11690-f000-4d4b-9659-f82a5e167b39" providerId="ADAL" clId="{E388B2C6-DA9D-449E-AA65-6624D63449C0}" dt="2021-09-03T08:36:51.655" v="25267" actId="1076"/>
          <ac:spMkLst>
            <pc:docMk/>
            <pc:sldMk cId="482423894" sldId="1206"/>
            <ac:spMk id="15" creationId="{AD515640-049B-4714-AEF2-72A34BA31EEF}"/>
          </ac:spMkLst>
        </pc:spChg>
        <pc:spChg chg="add del mod">
          <ac:chgData name="Audun Aagre" userId="8ac11690-f000-4d4b-9659-f82a5e167b39" providerId="ADAL" clId="{E388B2C6-DA9D-449E-AA65-6624D63449C0}" dt="2021-09-03T08:38:14.660" v="25368" actId="478"/>
          <ac:spMkLst>
            <pc:docMk/>
            <pc:sldMk cId="482423894" sldId="1206"/>
            <ac:spMk id="17" creationId="{5EFC1F3D-5347-4D5D-B2F6-1D93D122AB25}"/>
          </ac:spMkLst>
        </pc:spChg>
        <pc:picChg chg="mod">
          <ac:chgData name="Audun Aagre" userId="8ac11690-f000-4d4b-9659-f82a5e167b39" providerId="ADAL" clId="{E388B2C6-DA9D-449E-AA65-6624D63449C0}" dt="2021-09-03T08:35:41.785" v="25177" actId="1076"/>
          <ac:picMkLst>
            <pc:docMk/>
            <pc:sldMk cId="482423894" sldId="1206"/>
            <ac:picMk id="2" creationId="{43D9B0F1-3000-41CB-944B-CC6BDC22BA08}"/>
          </ac:picMkLst>
        </pc:picChg>
        <pc:picChg chg="mod">
          <ac:chgData name="Audun Aagre" userId="8ac11690-f000-4d4b-9659-f82a5e167b39" providerId="ADAL" clId="{E388B2C6-DA9D-449E-AA65-6624D63449C0}" dt="2021-09-03T08:33:57.483" v="25097" actId="688"/>
          <ac:picMkLst>
            <pc:docMk/>
            <pc:sldMk cId="482423894" sldId="1206"/>
            <ac:picMk id="5" creationId="{89588A52-B453-4711-AB2A-982006C7354D}"/>
          </ac:picMkLst>
        </pc:picChg>
        <pc:picChg chg="mod">
          <ac:chgData name="Audun Aagre" userId="8ac11690-f000-4d4b-9659-f82a5e167b39" providerId="ADAL" clId="{E388B2C6-DA9D-449E-AA65-6624D63449C0}" dt="2021-09-03T08:30:34.325" v="25059" actId="1076"/>
          <ac:picMkLst>
            <pc:docMk/>
            <pc:sldMk cId="482423894" sldId="1206"/>
            <ac:picMk id="6" creationId="{7EF6789A-03AF-4405-9E74-FC8E534BDC58}"/>
          </ac:picMkLst>
        </pc:picChg>
        <pc:picChg chg="mod">
          <ac:chgData name="Audun Aagre" userId="8ac11690-f000-4d4b-9659-f82a5e167b39" providerId="ADAL" clId="{E388B2C6-DA9D-449E-AA65-6624D63449C0}" dt="2021-09-03T08:34:53.437" v="25167" actId="1076"/>
          <ac:picMkLst>
            <pc:docMk/>
            <pc:sldMk cId="482423894" sldId="1206"/>
            <ac:picMk id="7" creationId="{4D6E1F8C-CB3C-4AAC-8465-946079C2E00C}"/>
          </ac:picMkLst>
        </pc:picChg>
        <pc:picChg chg="add del mod">
          <ac:chgData name="Audun Aagre" userId="8ac11690-f000-4d4b-9659-f82a5e167b39" providerId="ADAL" clId="{E388B2C6-DA9D-449E-AA65-6624D63449C0}" dt="2021-09-03T08:32:35.149" v="25082" actId="478"/>
          <ac:picMkLst>
            <pc:docMk/>
            <pc:sldMk cId="482423894" sldId="1206"/>
            <ac:picMk id="8" creationId="{FF37411E-5696-4B15-BAC5-58025E9285CA}"/>
          </ac:picMkLst>
        </pc:picChg>
        <pc:picChg chg="add mod">
          <ac:chgData name="Audun Aagre" userId="8ac11690-f000-4d4b-9659-f82a5e167b39" providerId="ADAL" clId="{E388B2C6-DA9D-449E-AA65-6624D63449C0}" dt="2021-09-03T08:32:56.141" v="25088" actId="1076"/>
          <ac:picMkLst>
            <pc:docMk/>
            <pc:sldMk cId="482423894" sldId="1206"/>
            <ac:picMk id="9" creationId="{A777F56A-F770-4704-BBEE-0C035BDEE9E5}"/>
          </ac:picMkLst>
        </pc:picChg>
        <pc:picChg chg="add mod">
          <ac:chgData name="Audun Aagre" userId="8ac11690-f000-4d4b-9659-f82a5e167b39" providerId="ADAL" clId="{E388B2C6-DA9D-449E-AA65-6624D63449C0}" dt="2021-09-03T08:35:50.924" v="25179" actId="1076"/>
          <ac:picMkLst>
            <pc:docMk/>
            <pc:sldMk cId="482423894" sldId="1206"/>
            <ac:picMk id="14" creationId="{C00C77CF-67AF-40D6-8909-A21AD6248245}"/>
          </ac:picMkLst>
        </pc:picChg>
        <pc:picChg chg="add del mod">
          <ac:chgData name="Audun Aagre" userId="8ac11690-f000-4d4b-9659-f82a5e167b39" providerId="ADAL" clId="{E388B2C6-DA9D-449E-AA65-6624D63449C0}" dt="2021-09-03T08:38:16.341" v="25369" actId="478"/>
          <ac:picMkLst>
            <pc:docMk/>
            <pc:sldMk cId="482423894" sldId="1206"/>
            <ac:picMk id="16" creationId="{0EAB7A6D-F37C-4258-B9A6-142C23EF2DBF}"/>
          </ac:picMkLst>
        </pc:picChg>
      </pc:sldChg>
      <pc:sldChg chg="modNotesTx">
        <pc:chgData name="Audun Aagre" userId="8ac11690-f000-4d4b-9659-f82a5e167b39" providerId="ADAL" clId="{E388B2C6-DA9D-449E-AA65-6624D63449C0}" dt="2021-08-31T12:57:48.614" v="20010" actId="20577"/>
        <pc:sldMkLst>
          <pc:docMk/>
          <pc:sldMk cId="2395188658" sldId="1207"/>
        </pc:sldMkLst>
      </pc:sldChg>
      <pc:sldChg chg="modNotesTx">
        <pc:chgData name="Audun Aagre" userId="8ac11690-f000-4d4b-9659-f82a5e167b39" providerId="ADAL" clId="{E388B2C6-DA9D-449E-AA65-6624D63449C0}" dt="2021-09-03T09:01:24.652" v="28586" actId="115"/>
        <pc:sldMkLst>
          <pc:docMk/>
          <pc:sldMk cId="249727967" sldId="1209"/>
        </pc:sldMkLst>
      </pc:sldChg>
      <pc:sldChg chg="modNotesTx">
        <pc:chgData name="Audun Aagre" userId="8ac11690-f000-4d4b-9659-f82a5e167b39" providerId="ADAL" clId="{E388B2C6-DA9D-449E-AA65-6624D63449C0}" dt="2021-08-31T13:18:45.640" v="20596" actId="20577"/>
        <pc:sldMkLst>
          <pc:docMk/>
          <pc:sldMk cId="413871949" sldId="1209"/>
        </pc:sldMkLst>
      </pc:sldChg>
      <pc:sldChg chg="modSp modNotesTx">
        <pc:chgData name="Audun Aagre" userId="8ac11690-f000-4d4b-9659-f82a5e167b39" providerId="ADAL" clId="{E388B2C6-DA9D-449E-AA65-6624D63449C0}" dt="2021-09-03T09:02:58.903" v="28654" actId="115"/>
        <pc:sldMkLst>
          <pc:docMk/>
          <pc:sldMk cId="1967302892" sldId="1210"/>
        </pc:sldMkLst>
        <pc:spChg chg="mod">
          <ac:chgData name="Audun Aagre" userId="8ac11690-f000-4d4b-9659-f82a5e167b39" providerId="ADAL" clId="{E388B2C6-DA9D-449E-AA65-6624D63449C0}" dt="2021-08-31T18:41:18.360" v="21267" actId="20578"/>
          <ac:spMkLst>
            <pc:docMk/>
            <pc:sldMk cId="1967302892" sldId="1210"/>
            <ac:spMk id="3" creationId="{5797C136-87BB-4D21-A896-297E2C2411A7}"/>
          </ac:spMkLst>
        </pc:spChg>
      </pc:sldChg>
      <pc:sldChg chg="modNotesTx">
        <pc:chgData name="Audun Aagre" userId="8ac11690-f000-4d4b-9659-f82a5e167b39" providerId="ADAL" clId="{E388B2C6-DA9D-449E-AA65-6624D63449C0}" dt="2021-08-31T12:39:12.251" v="18040" actId="20577"/>
        <pc:sldMkLst>
          <pc:docMk/>
          <pc:sldMk cId="2638209428" sldId="1211"/>
        </pc:sldMkLst>
      </pc:sldChg>
      <pc:sldChg chg="addSp delSp modSp mod ord modClrScheme chgLayout modNotesTx">
        <pc:chgData name="Audun Aagre" userId="8ac11690-f000-4d4b-9659-f82a5e167b39" providerId="ADAL" clId="{E388B2C6-DA9D-449E-AA65-6624D63449C0}" dt="2021-09-03T08:51:07.814" v="26963" actId="20577"/>
        <pc:sldMkLst>
          <pc:docMk/>
          <pc:sldMk cId="3461236354" sldId="1212"/>
        </pc:sldMkLst>
        <pc:spChg chg="del">
          <ac:chgData name="Audun Aagre" userId="8ac11690-f000-4d4b-9659-f82a5e167b39" providerId="ADAL" clId="{E388B2C6-DA9D-449E-AA65-6624D63449C0}" dt="2021-08-31T10:35:28.248" v="2688" actId="478"/>
          <ac:spMkLst>
            <pc:docMk/>
            <pc:sldMk cId="3461236354" sldId="1212"/>
            <ac:spMk id="2" creationId="{2623CA48-2AAD-42C0-8336-3F19920A6E0D}"/>
          </ac:spMkLst>
        </pc:spChg>
        <pc:picChg chg="add del mod">
          <ac:chgData name="Audun Aagre" userId="8ac11690-f000-4d4b-9659-f82a5e167b39" providerId="ADAL" clId="{E388B2C6-DA9D-449E-AA65-6624D63449C0}" dt="2021-08-31T10:36:19.864" v="2696" actId="478"/>
          <ac:picMkLst>
            <pc:docMk/>
            <pc:sldMk cId="3461236354" sldId="1212"/>
            <ac:picMk id="4" creationId="{AFD5E0B0-CB08-4D17-837E-67866148BA56}"/>
          </ac:picMkLst>
        </pc:picChg>
        <pc:picChg chg="add del mod">
          <ac:chgData name="Audun Aagre" userId="8ac11690-f000-4d4b-9659-f82a5e167b39" providerId="ADAL" clId="{E388B2C6-DA9D-449E-AA65-6624D63449C0}" dt="2021-08-31T10:59:34.535" v="5397" actId="478"/>
          <ac:picMkLst>
            <pc:docMk/>
            <pc:sldMk cId="3461236354" sldId="1212"/>
            <ac:picMk id="6" creationId="{11913CD0-0713-4D49-9E04-65CAE0E2932C}"/>
          </ac:picMkLst>
        </pc:picChg>
        <pc:picChg chg="add mod modCrop">
          <ac:chgData name="Audun Aagre" userId="8ac11690-f000-4d4b-9659-f82a5e167b39" providerId="ADAL" clId="{E388B2C6-DA9D-449E-AA65-6624D63449C0}" dt="2021-08-31T11:02:28.938" v="5418" actId="14100"/>
          <ac:picMkLst>
            <pc:docMk/>
            <pc:sldMk cId="3461236354" sldId="1212"/>
            <ac:picMk id="8" creationId="{5A41458A-1E62-45CF-8B62-2F729696C6A8}"/>
          </ac:picMkLst>
        </pc:picChg>
      </pc:sldChg>
      <pc:sldChg chg="modNotesTx">
        <pc:chgData name="Audun Aagre" userId="8ac11690-f000-4d4b-9659-f82a5e167b39" providerId="ADAL" clId="{E388B2C6-DA9D-449E-AA65-6624D63449C0}" dt="2021-09-03T09:05:09.164" v="28817" actId="20577"/>
        <pc:sldMkLst>
          <pc:docMk/>
          <pc:sldMk cId="1812892534" sldId="1213"/>
        </pc:sldMkLst>
      </pc:sldChg>
      <pc:sldChg chg="add del">
        <pc:chgData name="Audun Aagre" userId="8ac11690-f000-4d4b-9659-f82a5e167b39" providerId="ADAL" clId="{E388B2C6-DA9D-449E-AA65-6624D63449C0}" dt="2021-08-31T18:29:59.390" v="21225" actId="47"/>
        <pc:sldMkLst>
          <pc:docMk/>
          <pc:sldMk cId="2193027263" sldId="1214"/>
        </pc:sldMkLst>
      </pc:sldChg>
      <pc:sldChg chg="addSp delSp modSp add mod modNotesTx">
        <pc:chgData name="Audun Aagre" userId="8ac11690-f000-4d4b-9659-f82a5e167b39" providerId="ADAL" clId="{E388B2C6-DA9D-449E-AA65-6624D63449C0}" dt="2021-09-03T09:04:01.859" v="28756" actId="115"/>
        <pc:sldMkLst>
          <pc:docMk/>
          <pc:sldMk cId="599592664" sldId="1215"/>
        </pc:sldMkLst>
        <pc:spChg chg="add mod">
          <ac:chgData name="Audun Aagre" userId="8ac11690-f000-4d4b-9659-f82a5e167b39" providerId="ADAL" clId="{E388B2C6-DA9D-449E-AA65-6624D63449C0}" dt="2021-08-31T18:29:15.299" v="21212" actId="478"/>
          <ac:spMkLst>
            <pc:docMk/>
            <pc:sldMk cId="599592664" sldId="1215"/>
            <ac:spMk id="5" creationId="{3B7C4A3A-BE44-44BF-ADD5-C996208148F4}"/>
          </ac:spMkLst>
        </pc:spChg>
        <pc:picChg chg="del">
          <ac:chgData name="Audun Aagre" userId="8ac11690-f000-4d4b-9659-f82a5e167b39" providerId="ADAL" clId="{E388B2C6-DA9D-449E-AA65-6624D63449C0}" dt="2021-08-31T18:29:15.299" v="21212" actId="478"/>
          <ac:picMkLst>
            <pc:docMk/>
            <pc:sldMk cId="599592664" sldId="1215"/>
            <ac:picMk id="6" creationId="{626EEFDC-B0F0-451F-84DD-A13C540950B7}"/>
          </ac:picMkLst>
        </pc:picChg>
        <pc:picChg chg="add mod">
          <ac:chgData name="Audun Aagre" userId="8ac11690-f000-4d4b-9659-f82a5e167b39" providerId="ADAL" clId="{E388B2C6-DA9D-449E-AA65-6624D63449C0}" dt="2021-08-31T18:29:16.684" v="21213"/>
          <ac:picMkLst>
            <pc:docMk/>
            <pc:sldMk cId="599592664" sldId="1215"/>
            <ac:picMk id="7" creationId="{442BBAF3-90BD-40FD-B69C-602C376102C1}"/>
          </ac:picMkLst>
        </pc:picChg>
      </pc:sldChg>
      <pc:sldMasterChg chg="delSldLayout">
        <pc:chgData name="Audun Aagre" userId="8ac11690-f000-4d4b-9659-f82a5e167b39" providerId="ADAL" clId="{E388B2C6-DA9D-449E-AA65-6624D63449C0}" dt="2021-08-31T18:27:55.166" v="21207" actId="2696"/>
        <pc:sldMasterMkLst>
          <pc:docMk/>
          <pc:sldMasterMk cId="1742053265" sldId="2147483664"/>
        </pc:sldMasterMkLst>
        <pc:sldLayoutChg chg="del">
          <pc:chgData name="Audun Aagre" userId="8ac11690-f000-4d4b-9659-f82a5e167b39" providerId="ADAL" clId="{E388B2C6-DA9D-449E-AA65-6624D63449C0}" dt="2021-08-31T18:27:55.166" v="21207" actId="2696"/>
          <pc:sldLayoutMkLst>
            <pc:docMk/>
            <pc:sldMasterMk cId="1742053265" sldId="2147483664"/>
            <pc:sldLayoutMk cId="114224030" sldId="2147483687"/>
          </pc:sldLayoutMkLst>
        </pc:sldLayoutChg>
      </pc:sldMasterChg>
    </pc:docChg>
  </pc:docChgLst>
  <pc:docChgLst>
    <pc:chgData name="Tone Haugan-Hepsø" userId="S::tonegunhild.haugan@medietilsynet.no::cb01dcd1-0771-46a0-bbdd-9303eff0dc6a" providerId="AD" clId="Web-{E6CCBBF7-FC3C-44FD-A1FC-C0BFF084F977}"/>
    <pc:docChg chg="addSld delSld modSld">
      <pc:chgData name="Tone Haugan-Hepsø" userId="S::tonegunhild.haugan@medietilsynet.no::cb01dcd1-0771-46a0-bbdd-9303eff0dc6a" providerId="AD" clId="Web-{E6CCBBF7-FC3C-44FD-A1FC-C0BFF084F977}" dt="2021-08-26T07:42:46.176" v="17"/>
      <pc:docMkLst>
        <pc:docMk/>
      </pc:docMkLst>
      <pc:sldChg chg="del">
        <pc:chgData name="Tone Haugan-Hepsø" userId="S::tonegunhild.haugan@medietilsynet.no::cb01dcd1-0771-46a0-bbdd-9303eff0dc6a" providerId="AD" clId="Web-{E6CCBBF7-FC3C-44FD-A1FC-C0BFF084F977}" dt="2021-08-26T07:42:01.909" v="14"/>
        <pc:sldMkLst>
          <pc:docMk/>
          <pc:sldMk cId="1925630626" sldId="267"/>
        </pc:sldMkLst>
      </pc:sldChg>
      <pc:sldChg chg="del">
        <pc:chgData name="Tone Haugan-Hepsø" userId="S::tonegunhild.haugan@medietilsynet.no::cb01dcd1-0771-46a0-bbdd-9303eff0dc6a" providerId="AD" clId="Web-{E6CCBBF7-FC3C-44FD-A1FC-C0BFF084F977}" dt="2021-08-26T07:42:31.082" v="16"/>
        <pc:sldMkLst>
          <pc:docMk/>
          <pc:sldMk cId="0" sldId="275"/>
        </pc:sldMkLst>
      </pc:sldChg>
      <pc:sldChg chg="del">
        <pc:chgData name="Tone Haugan-Hepsø" userId="S::tonegunhild.haugan@medietilsynet.no::cb01dcd1-0771-46a0-bbdd-9303eff0dc6a" providerId="AD" clId="Web-{E6CCBBF7-FC3C-44FD-A1FC-C0BFF084F977}" dt="2021-08-26T07:42:11.753" v="15"/>
        <pc:sldMkLst>
          <pc:docMk/>
          <pc:sldMk cId="0" sldId="277"/>
        </pc:sldMkLst>
      </pc:sldChg>
      <pc:sldChg chg="del">
        <pc:chgData name="Tone Haugan-Hepsø" userId="S::tonegunhild.haugan@medietilsynet.no::cb01dcd1-0771-46a0-bbdd-9303eff0dc6a" providerId="AD" clId="Web-{E6CCBBF7-FC3C-44FD-A1FC-C0BFF084F977}" dt="2021-08-26T07:42:46.176" v="17"/>
        <pc:sldMkLst>
          <pc:docMk/>
          <pc:sldMk cId="0" sldId="284"/>
        </pc:sldMkLst>
      </pc:sldChg>
      <pc:sldChg chg="modSp new">
        <pc:chgData name="Tone Haugan-Hepsø" userId="S::tonegunhild.haugan@medietilsynet.no::cb01dcd1-0771-46a0-bbdd-9303eff0dc6a" providerId="AD" clId="Web-{E6CCBBF7-FC3C-44FD-A1FC-C0BFF084F977}" dt="2021-08-26T07:41:01.939" v="13" actId="20577"/>
        <pc:sldMkLst>
          <pc:docMk/>
          <pc:sldMk cId="2155891313" sldId="303"/>
        </pc:sldMkLst>
        <pc:spChg chg="mod">
          <ac:chgData name="Tone Haugan-Hepsø" userId="S::tonegunhild.haugan@medietilsynet.no::cb01dcd1-0771-46a0-bbdd-9303eff0dc6a" providerId="AD" clId="Web-{E6CCBBF7-FC3C-44FD-A1FC-C0BFF084F977}" dt="2021-08-26T07:41:01.939" v="13" actId="20577"/>
          <ac:spMkLst>
            <pc:docMk/>
            <pc:sldMk cId="2155891313" sldId="303"/>
            <ac:spMk id="2" creationId="{4BD37106-353C-4565-8F2B-8115F0A5802C}"/>
          </ac:spMkLst>
        </pc:spChg>
      </pc:sldChg>
    </pc:docChg>
  </pc:docChgLst>
  <pc:docChgLst>
    <pc:chgData name="Audun Aagre" userId="S::audun.aagre@medietilsynet.no::8ac11690-f000-4d4b-9659-f82a5e167b39" providerId="AD" clId="Web-{A8D75589-3B6E-34C3-54C7-13BEAB01E745}"/>
    <pc:docChg chg="modSld">
      <pc:chgData name="Audun Aagre" userId="S::audun.aagre@medietilsynet.no::8ac11690-f000-4d4b-9659-f82a5e167b39" providerId="AD" clId="Web-{A8D75589-3B6E-34C3-54C7-13BEAB01E745}" dt="2021-08-31T08:52:29.966" v="17"/>
      <pc:docMkLst>
        <pc:docMk/>
      </pc:docMkLst>
      <pc:sldChg chg="modNotes">
        <pc:chgData name="Audun Aagre" userId="S::audun.aagre@medietilsynet.no::8ac11690-f000-4d4b-9659-f82a5e167b39" providerId="AD" clId="Web-{A8D75589-3B6E-34C3-54C7-13BEAB01E745}" dt="2021-08-31T08:51:09.745" v="3"/>
        <pc:sldMkLst>
          <pc:docMk/>
          <pc:sldMk cId="0" sldId="256"/>
        </pc:sldMkLst>
      </pc:sldChg>
      <pc:sldChg chg="modNotes">
        <pc:chgData name="Audun Aagre" userId="S::audun.aagre@medietilsynet.no::8ac11690-f000-4d4b-9659-f82a5e167b39" providerId="AD" clId="Web-{A8D75589-3B6E-34C3-54C7-13BEAB01E745}" dt="2021-08-31T08:51:00.495" v="1"/>
        <pc:sldMkLst>
          <pc:docMk/>
          <pc:sldMk cId="2846015727" sldId="288"/>
        </pc:sldMkLst>
      </pc:sldChg>
      <pc:sldChg chg="modNotes">
        <pc:chgData name="Audun Aagre" userId="S::audun.aagre@medietilsynet.no::8ac11690-f000-4d4b-9659-f82a5e167b39" providerId="AD" clId="Web-{A8D75589-3B6E-34C3-54C7-13BEAB01E745}" dt="2021-08-31T08:52:29.966" v="17"/>
        <pc:sldMkLst>
          <pc:docMk/>
          <pc:sldMk cId="3583507881" sldId="295"/>
        </pc:sldMkLst>
      </pc:sldChg>
    </pc:docChg>
  </pc:docChgLst>
  <pc:docChgLst>
    <pc:chgData name="Audun Aagre" userId="S::audun.aagre@medietilsynet.no::8ac11690-f000-4d4b-9659-f82a5e167b39" providerId="AD" clId="Web-{0533F4A8-1888-F890-8D64-D00F3909D3A6}"/>
    <pc:docChg chg="modSld">
      <pc:chgData name="Audun Aagre" userId="S::audun.aagre@medietilsynet.no::8ac11690-f000-4d4b-9659-f82a5e167b39" providerId="AD" clId="Web-{0533F4A8-1888-F890-8D64-D00F3909D3A6}" dt="2021-08-25T14:29:48.219" v="1799"/>
      <pc:docMkLst>
        <pc:docMk/>
      </pc:docMkLst>
      <pc:sldChg chg="addSp delSp modNotes">
        <pc:chgData name="Audun Aagre" userId="S::audun.aagre@medietilsynet.no::8ac11690-f000-4d4b-9659-f82a5e167b39" providerId="AD" clId="Web-{0533F4A8-1888-F890-8D64-D00F3909D3A6}" dt="2021-08-25T14:29:48.219" v="1799"/>
        <pc:sldMkLst>
          <pc:docMk/>
          <pc:sldMk cId="0" sldId="256"/>
        </pc:sldMkLst>
        <pc:spChg chg="del">
          <ac:chgData name="Audun Aagre" userId="S::audun.aagre@medietilsynet.no::8ac11690-f000-4d4b-9659-f82a5e167b39" providerId="AD" clId="Web-{0533F4A8-1888-F890-8D64-D00F3909D3A6}" dt="2021-08-25T14:15:54.747" v="813"/>
          <ac:spMkLst>
            <pc:docMk/>
            <pc:sldMk cId="0" sldId="256"/>
            <ac:spMk id="154" creationId="{00000000-0000-0000-0000-000000000000}"/>
          </ac:spMkLst>
        </pc:spChg>
        <pc:picChg chg="add del">
          <ac:chgData name="Audun Aagre" userId="S::audun.aagre@medietilsynet.no::8ac11690-f000-4d4b-9659-f82a5e167b39" providerId="AD" clId="Web-{0533F4A8-1888-F890-8D64-D00F3909D3A6}" dt="2021-08-25T14:16:01.497" v="815"/>
          <ac:picMkLst>
            <pc:docMk/>
            <pc:sldMk cId="0" sldId="256"/>
            <ac:picMk id="152" creationId="{00000000-0000-0000-0000-000000000000}"/>
          </ac:picMkLst>
        </pc:picChg>
      </pc:sldChg>
      <pc:sldChg chg="modSp">
        <pc:chgData name="Audun Aagre" userId="S::audun.aagre@medietilsynet.no::8ac11690-f000-4d4b-9659-f82a5e167b39" providerId="AD" clId="Web-{0533F4A8-1888-F890-8D64-D00F3909D3A6}" dt="2021-08-25T14:27:12.450" v="1580" actId="20577"/>
        <pc:sldMkLst>
          <pc:docMk/>
          <pc:sldMk cId="0" sldId="257"/>
        </pc:sldMkLst>
        <pc:spChg chg="mod">
          <ac:chgData name="Audun Aagre" userId="S::audun.aagre@medietilsynet.no::8ac11690-f000-4d4b-9659-f82a5e167b39" providerId="AD" clId="Web-{0533F4A8-1888-F890-8D64-D00F3909D3A6}" dt="2021-08-25T14:27:12.450" v="1580" actId="20577"/>
          <ac:spMkLst>
            <pc:docMk/>
            <pc:sldMk cId="0" sldId="257"/>
            <ac:spMk id="171" creationId="{00000000-0000-0000-0000-000000000000}"/>
          </ac:spMkLst>
        </pc:spChg>
      </pc:sldChg>
      <pc:sldChg chg="modNotes">
        <pc:chgData name="Audun Aagre" userId="S::audun.aagre@medietilsynet.no::8ac11690-f000-4d4b-9659-f82a5e167b39" providerId="AD" clId="Web-{0533F4A8-1888-F890-8D64-D00F3909D3A6}" dt="2021-08-25T14:15:48.231" v="812"/>
        <pc:sldMkLst>
          <pc:docMk/>
          <pc:sldMk cId="2846015727" sldId="288"/>
        </pc:sldMkLst>
      </pc:sldChg>
    </pc:docChg>
  </pc:docChgLst>
  <pc:docChgLst>
    <pc:chgData name="Tone Haugan-Hepsø" userId="S::tonegunhild.haugan@medietilsynet.no::cb01dcd1-0771-46a0-bbdd-9303eff0dc6a" providerId="AD" clId="Web-{710F6A20-C73F-433F-A08C-14C7B49BE0E5}"/>
    <pc:docChg chg="modSld">
      <pc:chgData name="Tone Haugan-Hepsø" userId="S::tonegunhild.haugan@medietilsynet.no::cb01dcd1-0771-46a0-bbdd-9303eff0dc6a" providerId="AD" clId="Web-{710F6A20-C73F-433F-A08C-14C7B49BE0E5}" dt="2021-08-25T10:17:07.879" v="10"/>
      <pc:docMkLst>
        <pc:docMk/>
      </pc:docMkLst>
      <pc:sldChg chg="delSp delAnim">
        <pc:chgData name="Tone Haugan-Hepsø" userId="S::tonegunhild.haugan@medietilsynet.no::cb01dcd1-0771-46a0-bbdd-9303eff0dc6a" providerId="AD" clId="Web-{710F6A20-C73F-433F-A08C-14C7B49BE0E5}" dt="2021-08-25T10:15:54.205" v="3"/>
        <pc:sldMkLst>
          <pc:docMk/>
          <pc:sldMk cId="0" sldId="285"/>
        </pc:sldMkLst>
        <pc:spChg chg="del">
          <ac:chgData name="Tone Haugan-Hepsø" userId="S::tonegunhild.haugan@medietilsynet.no::cb01dcd1-0771-46a0-bbdd-9303eff0dc6a" providerId="AD" clId="Web-{710F6A20-C73F-433F-A08C-14C7B49BE0E5}" dt="2021-08-25T10:15:51.986" v="2"/>
          <ac:spMkLst>
            <pc:docMk/>
            <pc:sldMk cId="0" sldId="285"/>
            <ac:spMk id="320" creationId="{00000000-0000-0000-0000-000000000000}"/>
          </ac:spMkLst>
        </pc:spChg>
        <pc:spChg chg="del">
          <ac:chgData name="Tone Haugan-Hepsø" userId="S::tonegunhild.haugan@medietilsynet.no::cb01dcd1-0771-46a0-bbdd-9303eff0dc6a" providerId="AD" clId="Web-{710F6A20-C73F-433F-A08C-14C7B49BE0E5}" dt="2021-08-25T10:15:48.689" v="1"/>
          <ac:spMkLst>
            <pc:docMk/>
            <pc:sldMk cId="0" sldId="285"/>
            <ac:spMk id="321" creationId="{00000000-0000-0000-0000-000000000000}"/>
          </ac:spMkLst>
        </pc:spChg>
        <pc:spChg chg="del">
          <ac:chgData name="Tone Haugan-Hepsø" userId="S::tonegunhild.haugan@medietilsynet.no::cb01dcd1-0771-46a0-bbdd-9303eff0dc6a" providerId="AD" clId="Web-{710F6A20-C73F-433F-A08C-14C7B49BE0E5}" dt="2021-08-25T10:15:46.595" v="0"/>
          <ac:spMkLst>
            <pc:docMk/>
            <pc:sldMk cId="0" sldId="285"/>
            <ac:spMk id="322" creationId="{00000000-0000-0000-0000-000000000000}"/>
          </ac:spMkLst>
        </pc:spChg>
        <pc:spChg chg="del">
          <ac:chgData name="Tone Haugan-Hepsø" userId="S::tonegunhild.haugan@medietilsynet.no::cb01dcd1-0771-46a0-bbdd-9303eff0dc6a" providerId="AD" clId="Web-{710F6A20-C73F-433F-A08C-14C7B49BE0E5}" dt="2021-08-25T10:15:54.205" v="3"/>
          <ac:spMkLst>
            <pc:docMk/>
            <pc:sldMk cId="0" sldId="285"/>
            <ac:spMk id="323" creationId="{00000000-0000-0000-0000-000000000000}"/>
          </ac:spMkLst>
        </pc:spChg>
      </pc:sldChg>
      <pc:sldChg chg="addSp delSp modSp mod modClrScheme chgLayout">
        <pc:chgData name="Tone Haugan-Hepsø" userId="S::tonegunhild.haugan@medietilsynet.no::cb01dcd1-0771-46a0-bbdd-9303eff0dc6a" providerId="AD" clId="Web-{710F6A20-C73F-433F-A08C-14C7B49BE0E5}" dt="2021-08-25T10:17:07.879" v="10"/>
        <pc:sldMkLst>
          <pc:docMk/>
          <pc:sldMk cId="3324671438" sldId="293"/>
        </pc:sldMkLst>
        <pc:spChg chg="mod">
          <ac:chgData name="Tone Haugan-Hepsø" userId="S::tonegunhild.haugan@medietilsynet.no::cb01dcd1-0771-46a0-bbdd-9303eff0dc6a" providerId="AD" clId="Web-{710F6A20-C73F-433F-A08C-14C7B49BE0E5}" dt="2021-08-25T10:17:07.879" v="10"/>
          <ac:spMkLst>
            <pc:docMk/>
            <pc:sldMk cId="3324671438" sldId="293"/>
            <ac:spMk id="2" creationId="{03270D9D-70E0-4260-A574-77FB1995F2BD}"/>
          </ac:spMkLst>
        </pc:spChg>
        <pc:spChg chg="del">
          <ac:chgData name="Tone Haugan-Hepsø" userId="S::tonegunhild.haugan@medietilsynet.no::cb01dcd1-0771-46a0-bbdd-9303eff0dc6a" providerId="AD" clId="Web-{710F6A20-C73F-433F-A08C-14C7B49BE0E5}" dt="2021-08-25T10:16:19.268" v="5"/>
          <ac:spMkLst>
            <pc:docMk/>
            <pc:sldMk cId="3324671438" sldId="293"/>
            <ac:spMk id="3" creationId="{F0DCAC2C-5C45-4B28-9308-C9763F941CA7}"/>
          </ac:spMkLst>
        </pc:spChg>
        <pc:picChg chg="add mod">
          <ac:chgData name="Tone Haugan-Hepsø" userId="S::tonegunhild.haugan@medietilsynet.no::cb01dcd1-0771-46a0-bbdd-9303eff0dc6a" providerId="AD" clId="Web-{710F6A20-C73F-433F-A08C-14C7B49BE0E5}" dt="2021-08-25T10:17:07.879" v="10"/>
          <ac:picMkLst>
            <pc:docMk/>
            <pc:sldMk cId="3324671438" sldId="293"/>
            <ac:picMk id="5" creationId="{5B5AEFA2-7C81-481F-BEDA-A4344911C8B5}"/>
          </ac:picMkLst>
        </pc:picChg>
      </pc:sldChg>
    </pc:docChg>
  </pc:docChgLst>
  <pc:docChgLst>
    <pc:chgData name="Audun Aagre" userId="S::audun.aagre@medietilsynet.no::8ac11690-f000-4d4b-9659-f82a5e167b39" providerId="AD" clId="Web-{8D60017C-8B93-0DE9-C9BB-A34D88C9A558}"/>
    <pc:docChg chg="modSld">
      <pc:chgData name="Audun Aagre" userId="S::audun.aagre@medietilsynet.no::8ac11690-f000-4d4b-9659-f82a5e167b39" providerId="AD" clId="Web-{8D60017C-8B93-0DE9-C9BB-A34D88C9A558}" dt="2021-08-30T06:24:14.366" v="80"/>
      <pc:docMkLst>
        <pc:docMk/>
      </pc:docMkLst>
      <pc:sldChg chg="modNotes">
        <pc:chgData name="Audun Aagre" userId="S::audun.aagre@medietilsynet.no::8ac11690-f000-4d4b-9659-f82a5e167b39" providerId="AD" clId="Web-{8D60017C-8B93-0DE9-C9BB-A34D88C9A558}" dt="2021-08-30T06:23:04.053" v="53"/>
        <pc:sldMkLst>
          <pc:docMk/>
          <pc:sldMk cId="0" sldId="256"/>
        </pc:sldMkLst>
      </pc:sldChg>
      <pc:sldChg chg="modNotes">
        <pc:chgData name="Audun Aagre" userId="S::audun.aagre@medietilsynet.no::8ac11690-f000-4d4b-9659-f82a5e167b39" providerId="AD" clId="Web-{8D60017C-8B93-0DE9-C9BB-A34D88C9A558}" dt="2021-08-30T06:24:14.366" v="80"/>
        <pc:sldMkLst>
          <pc:docMk/>
          <pc:sldMk cId="0" sldId="259"/>
        </pc:sldMkLst>
      </pc:sldChg>
      <pc:sldChg chg="modSp">
        <pc:chgData name="Audun Aagre" userId="S::audun.aagre@medietilsynet.no::8ac11690-f000-4d4b-9659-f82a5e167b39" providerId="AD" clId="Web-{8D60017C-8B93-0DE9-C9BB-A34D88C9A558}" dt="2021-08-30T06:21:16.036" v="6" actId="20577"/>
        <pc:sldMkLst>
          <pc:docMk/>
          <pc:sldMk cId="2846015727" sldId="288"/>
        </pc:sldMkLst>
        <pc:spChg chg="mod">
          <ac:chgData name="Audun Aagre" userId="S::audun.aagre@medietilsynet.no::8ac11690-f000-4d4b-9659-f82a5e167b39" providerId="AD" clId="Web-{8D60017C-8B93-0DE9-C9BB-A34D88C9A558}" dt="2021-08-30T06:21:16.036" v="6" actId="20577"/>
          <ac:spMkLst>
            <pc:docMk/>
            <pc:sldMk cId="2846015727" sldId="288"/>
            <ac:spMk id="2" creationId="{711136EC-14A0-4FB6-AFA2-316F4EFF2F60}"/>
          </ac:spMkLst>
        </pc:spChg>
      </pc:sldChg>
      <pc:sldChg chg="modSp">
        <pc:chgData name="Audun Aagre" userId="S::audun.aagre@medietilsynet.no::8ac11690-f000-4d4b-9659-f82a5e167b39" providerId="AD" clId="Web-{8D60017C-8B93-0DE9-C9BB-A34D88C9A558}" dt="2021-08-30T06:20:16.503" v="0" actId="1076"/>
        <pc:sldMkLst>
          <pc:docMk/>
          <pc:sldMk cId="1055399471" sldId="305"/>
        </pc:sldMkLst>
        <pc:picChg chg="mod">
          <ac:chgData name="Audun Aagre" userId="S::audun.aagre@medietilsynet.no::8ac11690-f000-4d4b-9659-f82a5e167b39" providerId="AD" clId="Web-{8D60017C-8B93-0DE9-C9BB-A34D88C9A558}" dt="2021-08-30T06:20:16.503" v="0" actId="1076"/>
          <ac:picMkLst>
            <pc:docMk/>
            <pc:sldMk cId="1055399471" sldId="305"/>
            <ac:picMk id="7" creationId="{7E3B9D36-E1B6-41EA-9900-CB726D967328}"/>
          </ac:picMkLst>
        </pc:picChg>
      </pc:sldChg>
    </pc:docChg>
  </pc:docChgLst>
  <pc:docChgLst>
    <pc:chgData name="Tone Haugan-Hepsø" userId="S::tonegunhild.haugan@medietilsynet.no::cb01dcd1-0771-46a0-bbdd-9303eff0dc6a" providerId="AD" clId="Web-{D774B1AD-ECDD-43A3-B806-80F5DB81AB33}"/>
    <pc:docChg chg="modSld">
      <pc:chgData name="Tone Haugan-Hepsø" userId="S::tonegunhild.haugan@medietilsynet.no::cb01dcd1-0771-46a0-bbdd-9303eff0dc6a" providerId="AD" clId="Web-{D774B1AD-ECDD-43A3-B806-80F5DB81AB33}" dt="2021-09-03T11:08:28.139" v="1" actId="1076"/>
      <pc:docMkLst>
        <pc:docMk/>
      </pc:docMkLst>
      <pc:sldChg chg="modSp">
        <pc:chgData name="Tone Haugan-Hepsø" userId="S::tonegunhild.haugan@medietilsynet.no::cb01dcd1-0771-46a0-bbdd-9303eff0dc6a" providerId="AD" clId="Web-{D774B1AD-ECDD-43A3-B806-80F5DB81AB33}" dt="2021-09-03T11:08:28.139" v="1" actId="1076"/>
        <pc:sldMkLst>
          <pc:docMk/>
          <pc:sldMk cId="0" sldId="262"/>
        </pc:sldMkLst>
        <pc:picChg chg="mod">
          <ac:chgData name="Tone Haugan-Hepsø" userId="S::tonegunhild.haugan@medietilsynet.no::cb01dcd1-0771-46a0-bbdd-9303eff0dc6a" providerId="AD" clId="Web-{D774B1AD-ECDD-43A3-B806-80F5DB81AB33}" dt="2021-09-03T11:08:28.139" v="1" actId="1076"/>
          <ac:picMkLst>
            <pc:docMk/>
            <pc:sldMk cId="0" sldId="262"/>
            <ac:picMk id="4" creationId="{BDECAAFA-971B-4C15-B2AC-4A78FFD7B81E}"/>
          </ac:picMkLst>
        </pc:picChg>
      </pc:sldChg>
    </pc:docChg>
  </pc:docChgLst>
  <pc:docChgLst>
    <pc:chgData name="Audun Aagre" userId="S::audun.aagre@medietilsynet.no::8ac11690-f000-4d4b-9659-f82a5e167b39" providerId="AD" clId="Web-{8F9E9EFA-4C8D-4E16-A87F-74046B494E4F}"/>
    <pc:docChg chg="modSld">
      <pc:chgData name="Audun Aagre" userId="S::audun.aagre@medietilsynet.no::8ac11690-f000-4d4b-9659-f82a5e167b39" providerId="AD" clId="Web-{8F9E9EFA-4C8D-4E16-A87F-74046B494E4F}" dt="2021-08-31T08:47:29.690" v="306"/>
      <pc:docMkLst>
        <pc:docMk/>
      </pc:docMkLst>
      <pc:sldChg chg="modNotes">
        <pc:chgData name="Audun Aagre" userId="S::audun.aagre@medietilsynet.no::8ac11690-f000-4d4b-9659-f82a5e167b39" providerId="AD" clId="Web-{8F9E9EFA-4C8D-4E16-A87F-74046B494E4F}" dt="2021-08-31T08:47:29.690" v="306"/>
        <pc:sldMkLst>
          <pc:docMk/>
          <pc:sldMk cId="2846015727" sldId="288"/>
        </pc:sldMkLst>
      </pc:sldChg>
    </pc:docChg>
  </pc:docChgLst>
  <pc:docChgLst>
    <pc:chgData name="Tone Haugan-Hepsø" userId="S::tonegunhild.haugan@medietilsynet.no::cb01dcd1-0771-46a0-bbdd-9303eff0dc6a" providerId="AD" clId="Web-{A9B13162-5423-43E3-B0C5-40CF63AD103D}"/>
    <pc:docChg chg="modSld">
      <pc:chgData name="Tone Haugan-Hepsø" userId="S::tonegunhild.haugan@medietilsynet.no::cb01dcd1-0771-46a0-bbdd-9303eff0dc6a" providerId="AD" clId="Web-{A9B13162-5423-43E3-B0C5-40CF63AD103D}" dt="2021-08-25T08:16:20.826" v="2"/>
      <pc:docMkLst>
        <pc:docMk/>
      </pc:docMkLst>
      <pc:sldChg chg="delSp delAnim">
        <pc:chgData name="Tone Haugan-Hepsø" userId="S::tonegunhild.haugan@medietilsynet.no::cb01dcd1-0771-46a0-bbdd-9303eff0dc6a" providerId="AD" clId="Web-{A9B13162-5423-43E3-B0C5-40CF63AD103D}" dt="2021-08-25T08:16:20.826" v="2"/>
        <pc:sldMkLst>
          <pc:docMk/>
          <pc:sldMk cId="0" sldId="280"/>
        </pc:sldMkLst>
        <pc:spChg chg="del">
          <ac:chgData name="Tone Haugan-Hepsø" userId="S::tonegunhild.haugan@medietilsynet.no::cb01dcd1-0771-46a0-bbdd-9303eff0dc6a" providerId="AD" clId="Web-{A9B13162-5423-43E3-B0C5-40CF63AD103D}" dt="2021-08-25T08:16:20.826" v="2"/>
          <ac:spMkLst>
            <pc:docMk/>
            <pc:sldMk cId="0" sldId="280"/>
            <ac:spMk id="292" creationId="{00000000-0000-0000-0000-000000000000}"/>
          </ac:spMkLst>
        </pc:spChg>
        <pc:picChg chg="del">
          <ac:chgData name="Tone Haugan-Hepsø" userId="S::tonegunhild.haugan@medietilsynet.no::cb01dcd1-0771-46a0-bbdd-9303eff0dc6a" providerId="AD" clId="Web-{A9B13162-5423-43E3-B0C5-40CF63AD103D}" dt="2021-08-25T08:16:15.123" v="1"/>
          <ac:picMkLst>
            <pc:docMk/>
            <pc:sldMk cId="0" sldId="280"/>
            <ac:picMk id="291" creationId="{00000000-0000-0000-0000-000000000000}"/>
          </ac:picMkLst>
        </pc:picChg>
      </pc:sldChg>
      <pc:sldChg chg="delSp">
        <pc:chgData name="Tone Haugan-Hepsø" userId="S::tonegunhild.haugan@medietilsynet.no::cb01dcd1-0771-46a0-bbdd-9303eff0dc6a" providerId="AD" clId="Web-{A9B13162-5423-43E3-B0C5-40CF63AD103D}" dt="2021-08-25T08:16:01.436" v="0"/>
        <pc:sldMkLst>
          <pc:docMk/>
          <pc:sldMk cId="0" sldId="284"/>
        </pc:sldMkLst>
        <pc:spChg chg="del">
          <ac:chgData name="Tone Haugan-Hepsø" userId="S::tonegunhild.haugan@medietilsynet.no::cb01dcd1-0771-46a0-bbdd-9303eff0dc6a" providerId="AD" clId="Web-{A9B13162-5423-43E3-B0C5-40CF63AD103D}" dt="2021-08-25T08:16:01.436" v="0"/>
          <ac:spMkLst>
            <pc:docMk/>
            <pc:sldMk cId="0" sldId="284"/>
            <ac:spMk id="315" creationId="{00000000-0000-0000-0000-000000000000}"/>
          </ac:spMkLst>
        </pc:spChg>
      </pc:sldChg>
    </pc:docChg>
  </pc:docChgLst>
  <pc:docChgLst>
    <pc:chgData name="Tone Haugan-Hepsø" userId="S::tonegunhild.haugan@medietilsynet.no::cb01dcd1-0771-46a0-bbdd-9303eff0dc6a" providerId="AD" clId="Web-{DD5FC255-FBFA-45B2-B8DE-F759ACE36728}"/>
    <pc:docChg chg="modSld">
      <pc:chgData name="Tone Haugan-Hepsø" userId="S::tonegunhild.haugan@medietilsynet.no::cb01dcd1-0771-46a0-bbdd-9303eff0dc6a" providerId="AD" clId="Web-{DD5FC255-FBFA-45B2-B8DE-F759ACE36728}" dt="2021-09-01T10:43:21.539" v="97"/>
      <pc:docMkLst>
        <pc:docMk/>
      </pc:docMkLst>
      <pc:sldChg chg="modSp modNotes">
        <pc:chgData name="Tone Haugan-Hepsø" userId="S::tonegunhild.haugan@medietilsynet.no::cb01dcd1-0771-46a0-bbdd-9303eff0dc6a" providerId="AD" clId="Web-{DD5FC255-FBFA-45B2-B8DE-F759ACE36728}" dt="2021-09-01T10:43:21.539" v="97"/>
        <pc:sldMkLst>
          <pc:docMk/>
          <pc:sldMk cId="212762867" sldId="1205"/>
        </pc:sldMkLst>
        <pc:spChg chg="mod">
          <ac:chgData name="Tone Haugan-Hepsø" userId="S::tonegunhild.haugan@medietilsynet.no::cb01dcd1-0771-46a0-bbdd-9303eff0dc6a" providerId="AD" clId="Web-{DD5FC255-FBFA-45B2-B8DE-F759ACE36728}" dt="2021-09-01T10:41:54.679" v="32" actId="14100"/>
          <ac:spMkLst>
            <pc:docMk/>
            <pc:sldMk cId="212762867" sldId="1205"/>
            <ac:spMk id="3" creationId="{204FF124-C598-4846-B9FD-8F90D003F5C5}"/>
          </ac:spMkLst>
        </pc:spChg>
        <pc:spChg chg="mod">
          <ac:chgData name="Tone Haugan-Hepsø" userId="S::tonegunhild.haugan@medietilsynet.no::cb01dcd1-0771-46a0-bbdd-9303eff0dc6a" providerId="AD" clId="Web-{DD5FC255-FBFA-45B2-B8DE-F759ACE36728}" dt="2021-09-01T10:41:59.382" v="33" actId="14100"/>
          <ac:spMkLst>
            <pc:docMk/>
            <pc:sldMk cId="212762867" sldId="1205"/>
            <ac:spMk id="4" creationId="{8B7B17BD-F0F8-4850-9043-3EC3B9548F5D}"/>
          </ac:spMkLst>
        </pc:spChg>
      </pc:sldChg>
    </pc:docChg>
  </pc:docChgLst>
  <pc:docChgLst>
    <pc:chgData name="Audun Aagre" userId="8ac11690-f000-4d4b-9659-f82a5e167b39" providerId="ADAL" clId="{A47FC384-668E-9A46-A956-F3B3F56EB56C}"/>
    <pc:docChg chg="undo custSel addSld delSld modSld sldOrd">
      <pc:chgData name="Audun Aagre" userId="8ac11690-f000-4d4b-9659-f82a5e167b39" providerId="ADAL" clId="{A47FC384-668E-9A46-A956-F3B3F56EB56C}" dt="2021-08-25T22:20:14.605" v="14566" actId="20577"/>
      <pc:docMkLst>
        <pc:docMk/>
      </pc:docMkLst>
      <pc:sldChg chg="addSp modSp mod modNotesTx">
        <pc:chgData name="Audun Aagre" userId="8ac11690-f000-4d4b-9659-f82a5e167b39" providerId="ADAL" clId="{A47FC384-668E-9A46-A956-F3B3F56EB56C}" dt="2021-08-25T20:45:35.834" v="3035" actId="2711"/>
        <pc:sldMkLst>
          <pc:docMk/>
          <pc:sldMk cId="0" sldId="256"/>
        </pc:sldMkLst>
        <pc:spChg chg="add mod">
          <ac:chgData name="Audun Aagre" userId="8ac11690-f000-4d4b-9659-f82a5e167b39" providerId="ADAL" clId="{A47FC384-668E-9A46-A956-F3B3F56EB56C}" dt="2021-08-25T20:45:35.834" v="3035" actId="2711"/>
          <ac:spMkLst>
            <pc:docMk/>
            <pc:sldMk cId="0" sldId="256"/>
            <ac:spMk id="3" creationId="{332E0635-720B-4B4D-BF9E-64BA4308D411}"/>
          </ac:spMkLst>
        </pc:spChg>
        <pc:spChg chg="add mod">
          <ac:chgData name="Audun Aagre" userId="8ac11690-f000-4d4b-9659-f82a5e167b39" providerId="ADAL" clId="{A47FC384-668E-9A46-A956-F3B3F56EB56C}" dt="2021-08-25T20:19:41.418" v="15" actId="1076"/>
          <ac:spMkLst>
            <pc:docMk/>
            <pc:sldMk cId="0" sldId="256"/>
            <ac:spMk id="4" creationId="{D719ADFB-E0EA-1247-93B9-C2C218D7B751}"/>
          </ac:spMkLst>
        </pc:spChg>
        <pc:picChg chg="mod">
          <ac:chgData name="Audun Aagre" userId="8ac11690-f000-4d4b-9659-f82a5e167b39" providerId="ADAL" clId="{A47FC384-668E-9A46-A956-F3B3F56EB56C}" dt="2021-08-25T20:19:04.156" v="3" actId="1076"/>
          <ac:picMkLst>
            <pc:docMk/>
            <pc:sldMk cId="0" sldId="256"/>
            <ac:picMk id="152" creationId="{00000000-0000-0000-0000-000000000000}"/>
          </ac:picMkLst>
        </pc:picChg>
      </pc:sldChg>
      <pc:sldChg chg="del">
        <pc:chgData name="Audun Aagre" userId="8ac11690-f000-4d4b-9659-f82a5e167b39" providerId="ADAL" clId="{A47FC384-668E-9A46-A956-F3B3F56EB56C}" dt="2021-08-25T20:20:18.015" v="30" actId="2696"/>
        <pc:sldMkLst>
          <pc:docMk/>
          <pc:sldMk cId="0" sldId="257"/>
        </pc:sldMkLst>
      </pc:sldChg>
      <pc:sldChg chg="delSp modSp mod ord modNotesTx">
        <pc:chgData name="Audun Aagre" userId="8ac11690-f000-4d4b-9659-f82a5e167b39" providerId="ADAL" clId="{A47FC384-668E-9A46-A956-F3B3F56EB56C}" dt="2021-08-25T20:26:14.595" v="476" actId="20577"/>
        <pc:sldMkLst>
          <pc:docMk/>
          <pc:sldMk cId="0" sldId="259"/>
        </pc:sldMkLst>
        <pc:spChg chg="del">
          <ac:chgData name="Audun Aagre" userId="8ac11690-f000-4d4b-9659-f82a5e167b39" providerId="ADAL" clId="{A47FC384-668E-9A46-A956-F3B3F56EB56C}" dt="2021-08-25T20:21:20.986" v="35" actId="478"/>
          <ac:spMkLst>
            <pc:docMk/>
            <pc:sldMk cId="0" sldId="259"/>
            <ac:spMk id="2" creationId="{00000000-0000-0000-0000-000000000000}"/>
          </ac:spMkLst>
        </pc:spChg>
        <pc:picChg chg="mod">
          <ac:chgData name="Audun Aagre" userId="8ac11690-f000-4d4b-9659-f82a5e167b39" providerId="ADAL" clId="{A47FC384-668E-9A46-A956-F3B3F56EB56C}" dt="2021-08-25T20:21:09.238" v="34" actId="1076"/>
          <ac:picMkLst>
            <pc:docMk/>
            <pc:sldMk cId="0" sldId="259"/>
            <ac:picMk id="166" creationId="{00000000-0000-0000-0000-000000000000}"/>
          </ac:picMkLst>
        </pc:picChg>
      </pc:sldChg>
      <pc:sldChg chg="modSp mod modNotesTx">
        <pc:chgData name="Audun Aagre" userId="8ac11690-f000-4d4b-9659-f82a5e167b39" providerId="ADAL" clId="{A47FC384-668E-9A46-A956-F3B3F56EB56C}" dt="2021-08-25T20:27:57.152" v="482" actId="20577"/>
        <pc:sldMkLst>
          <pc:docMk/>
          <pc:sldMk cId="0" sldId="260"/>
        </pc:sldMkLst>
        <pc:picChg chg="mod">
          <ac:chgData name="Audun Aagre" userId="8ac11690-f000-4d4b-9659-f82a5e167b39" providerId="ADAL" clId="{A47FC384-668E-9A46-A956-F3B3F56EB56C}" dt="2021-08-25T20:27:43.508" v="480" actId="14826"/>
          <ac:picMkLst>
            <pc:docMk/>
            <pc:sldMk cId="0" sldId="260"/>
            <ac:picMk id="171" creationId="{00000000-0000-0000-0000-000000000000}"/>
          </ac:picMkLst>
        </pc:picChg>
      </pc:sldChg>
      <pc:sldChg chg="delSp modSp mod ord modNotesTx">
        <pc:chgData name="Audun Aagre" userId="8ac11690-f000-4d4b-9659-f82a5e167b39" providerId="ADAL" clId="{A47FC384-668E-9A46-A956-F3B3F56EB56C}" dt="2021-08-25T20:45:56.090" v="3036" actId="14100"/>
        <pc:sldMkLst>
          <pc:docMk/>
          <pc:sldMk cId="0" sldId="261"/>
        </pc:sldMkLst>
        <pc:spChg chg="del">
          <ac:chgData name="Audun Aagre" userId="8ac11690-f000-4d4b-9659-f82a5e167b39" providerId="ADAL" clId="{A47FC384-668E-9A46-A956-F3B3F56EB56C}" dt="2021-08-25T20:30:00.328" v="493" actId="478"/>
          <ac:spMkLst>
            <pc:docMk/>
            <pc:sldMk cId="0" sldId="261"/>
            <ac:spMk id="177" creationId="{00000000-0000-0000-0000-000000000000}"/>
          </ac:spMkLst>
        </pc:spChg>
        <pc:picChg chg="mod">
          <ac:chgData name="Audun Aagre" userId="8ac11690-f000-4d4b-9659-f82a5e167b39" providerId="ADAL" clId="{A47FC384-668E-9A46-A956-F3B3F56EB56C}" dt="2021-08-25T20:45:56.090" v="3036" actId="14100"/>
          <ac:picMkLst>
            <pc:docMk/>
            <pc:sldMk cId="0" sldId="261"/>
            <ac:picMk id="176" creationId="{00000000-0000-0000-0000-000000000000}"/>
          </ac:picMkLst>
        </pc:picChg>
      </pc:sldChg>
      <pc:sldChg chg="modSp mod ord modNotesTx">
        <pc:chgData name="Audun Aagre" userId="8ac11690-f000-4d4b-9659-f82a5e167b39" providerId="ADAL" clId="{A47FC384-668E-9A46-A956-F3B3F56EB56C}" dt="2021-08-25T21:03:17.519" v="6298" actId="20577"/>
        <pc:sldMkLst>
          <pc:docMk/>
          <pc:sldMk cId="0" sldId="262"/>
        </pc:sldMkLst>
        <pc:picChg chg="mod">
          <ac:chgData name="Audun Aagre" userId="8ac11690-f000-4d4b-9659-f82a5e167b39" providerId="ADAL" clId="{A47FC384-668E-9A46-A956-F3B3F56EB56C}" dt="2021-08-25T20:28:44.388" v="487" actId="14100"/>
          <ac:picMkLst>
            <pc:docMk/>
            <pc:sldMk cId="0" sldId="262"/>
            <ac:picMk id="181" creationId="{00000000-0000-0000-0000-000000000000}"/>
          </ac:picMkLst>
        </pc:picChg>
      </pc:sldChg>
      <pc:sldChg chg="del">
        <pc:chgData name="Audun Aagre" userId="8ac11690-f000-4d4b-9659-f82a5e167b39" providerId="ADAL" clId="{A47FC384-668E-9A46-A956-F3B3F56EB56C}" dt="2021-08-25T21:17:42.165" v="8063" actId="2696"/>
        <pc:sldMkLst>
          <pc:docMk/>
          <pc:sldMk cId="0" sldId="263"/>
        </pc:sldMkLst>
      </pc:sldChg>
      <pc:sldChg chg="delSp mod ord modNotesTx">
        <pc:chgData name="Audun Aagre" userId="8ac11690-f000-4d4b-9659-f82a5e167b39" providerId="ADAL" clId="{A47FC384-668E-9A46-A956-F3B3F56EB56C}" dt="2021-08-25T21:07:04.843" v="6302" actId="20577"/>
        <pc:sldMkLst>
          <pc:docMk/>
          <pc:sldMk cId="0" sldId="264"/>
        </pc:sldMkLst>
        <pc:spChg chg="del">
          <ac:chgData name="Audun Aagre" userId="8ac11690-f000-4d4b-9659-f82a5e167b39" providerId="ADAL" clId="{A47FC384-668E-9A46-A956-F3B3F56EB56C}" dt="2021-08-25T21:05:58.736" v="6299" actId="478"/>
          <ac:spMkLst>
            <pc:docMk/>
            <pc:sldMk cId="0" sldId="264"/>
            <ac:spMk id="195" creationId="{00000000-0000-0000-0000-000000000000}"/>
          </ac:spMkLst>
        </pc:spChg>
      </pc:sldChg>
      <pc:sldChg chg="modNotesTx">
        <pc:chgData name="Audun Aagre" userId="8ac11690-f000-4d4b-9659-f82a5e167b39" providerId="ADAL" clId="{A47FC384-668E-9A46-A956-F3B3F56EB56C}" dt="2021-08-25T21:37:22.932" v="10282" actId="20577"/>
        <pc:sldMkLst>
          <pc:docMk/>
          <pc:sldMk cId="0" sldId="265"/>
        </pc:sldMkLst>
      </pc:sldChg>
      <pc:sldChg chg="delSp modSp mod modNotesTx">
        <pc:chgData name="Audun Aagre" userId="8ac11690-f000-4d4b-9659-f82a5e167b39" providerId="ADAL" clId="{A47FC384-668E-9A46-A956-F3B3F56EB56C}" dt="2021-08-25T21:47:20.822" v="11916" actId="20577"/>
        <pc:sldMkLst>
          <pc:docMk/>
          <pc:sldMk cId="0" sldId="266"/>
        </pc:sldMkLst>
        <pc:spChg chg="del">
          <ac:chgData name="Audun Aagre" userId="8ac11690-f000-4d4b-9659-f82a5e167b39" providerId="ADAL" clId="{A47FC384-668E-9A46-A956-F3B3F56EB56C}" dt="2021-08-25T21:38:48.222" v="10285" actId="478"/>
          <ac:spMkLst>
            <pc:docMk/>
            <pc:sldMk cId="0" sldId="266"/>
            <ac:spMk id="206" creationId="{00000000-0000-0000-0000-000000000000}"/>
          </ac:spMkLst>
        </pc:spChg>
        <pc:picChg chg="mod">
          <ac:chgData name="Audun Aagre" userId="8ac11690-f000-4d4b-9659-f82a5e167b39" providerId="ADAL" clId="{A47FC384-668E-9A46-A956-F3B3F56EB56C}" dt="2021-08-25T21:39:34.064" v="10288" actId="14100"/>
          <ac:picMkLst>
            <pc:docMk/>
            <pc:sldMk cId="0" sldId="266"/>
            <ac:picMk id="204" creationId="{00000000-0000-0000-0000-000000000000}"/>
          </ac:picMkLst>
        </pc:picChg>
        <pc:picChg chg="mod">
          <ac:chgData name="Audun Aagre" userId="8ac11690-f000-4d4b-9659-f82a5e167b39" providerId="ADAL" clId="{A47FC384-668E-9A46-A956-F3B3F56EB56C}" dt="2021-08-25T21:39:49.296" v="10293" actId="14100"/>
          <ac:picMkLst>
            <pc:docMk/>
            <pc:sldMk cId="0" sldId="266"/>
            <ac:picMk id="205" creationId="{00000000-0000-0000-0000-000000000000}"/>
          </ac:picMkLst>
        </pc:picChg>
      </pc:sldChg>
      <pc:sldChg chg="add del ord">
        <pc:chgData name="Audun Aagre" userId="8ac11690-f000-4d4b-9659-f82a5e167b39" providerId="ADAL" clId="{A47FC384-668E-9A46-A956-F3B3F56EB56C}" dt="2021-08-25T21:47:37.575" v="11917" actId="20578"/>
        <pc:sldMkLst>
          <pc:docMk/>
          <pc:sldMk cId="1925630626" sldId="267"/>
        </pc:sldMkLst>
      </pc:sldChg>
      <pc:sldChg chg="delSp modSp mod ord modNotesTx">
        <pc:chgData name="Audun Aagre" userId="8ac11690-f000-4d4b-9659-f82a5e167b39" providerId="ADAL" clId="{A47FC384-668E-9A46-A956-F3B3F56EB56C}" dt="2021-08-25T21:48:11.299" v="11922" actId="14100"/>
        <pc:sldMkLst>
          <pc:docMk/>
          <pc:sldMk cId="0" sldId="268"/>
        </pc:sldMkLst>
        <pc:spChg chg="del mod">
          <ac:chgData name="Audun Aagre" userId="8ac11690-f000-4d4b-9659-f82a5e167b39" providerId="ADAL" clId="{A47FC384-668E-9A46-A956-F3B3F56EB56C}" dt="2021-08-25T21:40:14.072" v="10296" actId="478"/>
          <ac:spMkLst>
            <pc:docMk/>
            <pc:sldMk cId="0" sldId="268"/>
            <ac:spMk id="217" creationId="{00000000-0000-0000-0000-000000000000}"/>
          </ac:spMkLst>
        </pc:spChg>
        <pc:picChg chg="del">
          <ac:chgData name="Audun Aagre" userId="8ac11690-f000-4d4b-9659-f82a5e167b39" providerId="ADAL" clId="{A47FC384-668E-9A46-A956-F3B3F56EB56C}" dt="2021-08-25T21:40:15.409" v="10297" actId="478"/>
          <ac:picMkLst>
            <pc:docMk/>
            <pc:sldMk cId="0" sldId="268"/>
            <ac:picMk id="215" creationId="{00000000-0000-0000-0000-000000000000}"/>
          </ac:picMkLst>
        </pc:picChg>
        <pc:picChg chg="mod">
          <ac:chgData name="Audun Aagre" userId="8ac11690-f000-4d4b-9659-f82a5e167b39" providerId="ADAL" clId="{A47FC384-668E-9A46-A956-F3B3F56EB56C}" dt="2021-08-25T21:48:11.299" v="11922" actId="14100"/>
          <ac:picMkLst>
            <pc:docMk/>
            <pc:sldMk cId="0" sldId="268"/>
            <ac:picMk id="216" creationId="{00000000-0000-0000-0000-000000000000}"/>
          </ac:picMkLst>
        </pc:picChg>
      </pc:sldChg>
      <pc:sldChg chg="addSp delSp modSp mod ord modNotesTx">
        <pc:chgData name="Audun Aagre" userId="8ac11690-f000-4d4b-9659-f82a5e167b39" providerId="ADAL" clId="{A47FC384-668E-9A46-A956-F3B3F56EB56C}" dt="2021-08-25T21:49:30.771" v="11930" actId="962"/>
        <pc:sldMkLst>
          <pc:docMk/>
          <pc:sldMk cId="0" sldId="269"/>
        </pc:sldMkLst>
        <pc:spChg chg="del">
          <ac:chgData name="Audun Aagre" userId="8ac11690-f000-4d4b-9659-f82a5e167b39" providerId="ADAL" clId="{A47FC384-668E-9A46-A956-F3B3F56EB56C}" dt="2021-08-25T21:07:43.531" v="6304" actId="478"/>
          <ac:spMkLst>
            <pc:docMk/>
            <pc:sldMk cId="0" sldId="269"/>
            <ac:spMk id="222" creationId="{00000000-0000-0000-0000-000000000000}"/>
          </ac:spMkLst>
        </pc:spChg>
        <pc:picChg chg="add mod">
          <ac:chgData name="Audun Aagre" userId="8ac11690-f000-4d4b-9659-f82a5e167b39" providerId="ADAL" clId="{A47FC384-668E-9A46-A956-F3B3F56EB56C}" dt="2021-08-25T21:49:30.771" v="11930" actId="962"/>
          <ac:picMkLst>
            <pc:docMk/>
            <pc:sldMk cId="0" sldId="269"/>
            <ac:picMk id="4" creationId="{A7704C52-2D63-C14E-B378-64EA47F7F716}"/>
          </ac:picMkLst>
        </pc:picChg>
        <pc:picChg chg="mod modCrop">
          <ac:chgData name="Audun Aagre" userId="8ac11690-f000-4d4b-9659-f82a5e167b39" providerId="ADAL" clId="{A47FC384-668E-9A46-A956-F3B3F56EB56C}" dt="2021-08-25T21:49:04.889" v="11927" actId="1076"/>
          <ac:picMkLst>
            <pc:docMk/>
            <pc:sldMk cId="0" sldId="269"/>
            <ac:picMk id="221" creationId="{00000000-0000-0000-0000-000000000000}"/>
          </ac:picMkLst>
        </pc:picChg>
      </pc:sldChg>
      <pc:sldChg chg="ord">
        <pc:chgData name="Audun Aagre" userId="8ac11690-f000-4d4b-9659-f82a5e167b39" providerId="ADAL" clId="{A47FC384-668E-9A46-A956-F3B3F56EB56C}" dt="2021-08-25T21:48:26.321" v="11923" actId="20578"/>
        <pc:sldMkLst>
          <pc:docMk/>
          <pc:sldMk cId="0" sldId="270"/>
        </pc:sldMkLst>
      </pc:sldChg>
      <pc:sldChg chg="delSp modSp mod modNotesTx">
        <pc:chgData name="Audun Aagre" userId="8ac11690-f000-4d4b-9659-f82a5e167b39" providerId="ADAL" clId="{A47FC384-668E-9A46-A956-F3B3F56EB56C}" dt="2021-08-25T21:54:06.285" v="12011" actId="20577"/>
        <pc:sldMkLst>
          <pc:docMk/>
          <pc:sldMk cId="0" sldId="271"/>
        </pc:sldMkLst>
        <pc:spChg chg="mod">
          <ac:chgData name="Audun Aagre" userId="8ac11690-f000-4d4b-9659-f82a5e167b39" providerId="ADAL" clId="{A47FC384-668E-9A46-A956-F3B3F56EB56C}" dt="2021-08-25T21:52:11.498" v="11983" actId="1076"/>
          <ac:spMkLst>
            <pc:docMk/>
            <pc:sldMk cId="0" sldId="271"/>
            <ac:spMk id="231" creationId="{00000000-0000-0000-0000-000000000000}"/>
          </ac:spMkLst>
        </pc:spChg>
        <pc:spChg chg="del mod">
          <ac:chgData name="Audun Aagre" userId="8ac11690-f000-4d4b-9659-f82a5e167b39" providerId="ADAL" clId="{A47FC384-668E-9A46-A956-F3B3F56EB56C}" dt="2021-08-25T21:52:16.607" v="11984" actId="478"/>
          <ac:spMkLst>
            <pc:docMk/>
            <pc:sldMk cId="0" sldId="271"/>
            <ac:spMk id="232" creationId="{00000000-0000-0000-0000-000000000000}"/>
          </ac:spMkLst>
        </pc:spChg>
        <pc:spChg chg="del">
          <ac:chgData name="Audun Aagre" userId="8ac11690-f000-4d4b-9659-f82a5e167b39" providerId="ADAL" clId="{A47FC384-668E-9A46-A956-F3B3F56EB56C}" dt="2021-08-25T21:51:15.980" v="11973" actId="478"/>
          <ac:spMkLst>
            <pc:docMk/>
            <pc:sldMk cId="0" sldId="271"/>
            <ac:spMk id="233" creationId="{00000000-0000-0000-0000-000000000000}"/>
          </ac:spMkLst>
        </pc:spChg>
        <pc:picChg chg="mod">
          <ac:chgData name="Audun Aagre" userId="8ac11690-f000-4d4b-9659-f82a5e167b39" providerId="ADAL" clId="{A47FC384-668E-9A46-A956-F3B3F56EB56C}" dt="2021-08-25T21:52:21.488" v="11986" actId="1076"/>
          <ac:picMkLst>
            <pc:docMk/>
            <pc:sldMk cId="0" sldId="271"/>
            <ac:picMk id="230" creationId="{00000000-0000-0000-0000-000000000000}"/>
          </ac:picMkLst>
        </pc:picChg>
      </pc:sldChg>
      <pc:sldChg chg="delSp modSp mod ord">
        <pc:chgData name="Audun Aagre" userId="8ac11690-f000-4d4b-9659-f82a5e167b39" providerId="ADAL" clId="{A47FC384-668E-9A46-A956-F3B3F56EB56C}" dt="2021-08-25T22:03:41.079" v="13259" actId="20578"/>
        <pc:sldMkLst>
          <pc:docMk/>
          <pc:sldMk cId="0" sldId="272"/>
        </pc:sldMkLst>
        <pc:spChg chg="del mod">
          <ac:chgData name="Audun Aagre" userId="8ac11690-f000-4d4b-9659-f82a5e167b39" providerId="ADAL" clId="{A47FC384-668E-9A46-A956-F3B3F56EB56C}" dt="2021-08-25T22:02:13.685" v="13246" actId="478"/>
          <ac:spMkLst>
            <pc:docMk/>
            <pc:sldMk cId="0" sldId="272"/>
            <ac:spMk id="238" creationId="{00000000-0000-0000-0000-000000000000}"/>
          </ac:spMkLst>
        </pc:spChg>
        <pc:spChg chg="del">
          <ac:chgData name="Audun Aagre" userId="8ac11690-f000-4d4b-9659-f82a5e167b39" providerId="ADAL" clId="{A47FC384-668E-9A46-A956-F3B3F56EB56C}" dt="2021-08-25T22:02:04.392" v="13244" actId="478"/>
          <ac:spMkLst>
            <pc:docMk/>
            <pc:sldMk cId="0" sldId="272"/>
            <ac:spMk id="239" creationId="{00000000-0000-0000-0000-000000000000}"/>
          </ac:spMkLst>
        </pc:spChg>
      </pc:sldChg>
      <pc:sldChg chg="ord">
        <pc:chgData name="Audun Aagre" userId="8ac11690-f000-4d4b-9659-f82a5e167b39" providerId="ADAL" clId="{A47FC384-668E-9A46-A956-F3B3F56EB56C}" dt="2021-08-25T22:04:42.145" v="13289" actId="20578"/>
        <pc:sldMkLst>
          <pc:docMk/>
          <pc:sldMk cId="0" sldId="273"/>
        </pc:sldMkLst>
      </pc:sldChg>
      <pc:sldChg chg="delSp modSp mod ord delAnim modAnim">
        <pc:chgData name="Audun Aagre" userId="8ac11690-f000-4d4b-9659-f82a5e167b39" providerId="ADAL" clId="{A47FC384-668E-9A46-A956-F3B3F56EB56C}" dt="2021-08-25T22:03:04.088" v="13257" actId="478"/>
        <pc:sldMkLst>
          <pc:docMk/>
          <pc:sldMk cId="0" sldId="274"/>
        </pc:sldMkLst>
        <pc:spChg chg="del mod">
          <ac:chgData name="Audun Aagre" userId="8ac11690-f000-4d4b-9659-f82a5e167b39" providerId="ADAL" clId="{A47FC384-668E-9A46-A956-F3B3F56EB56C}" dt="2021-08-25T22:03:04.088" v="13257" actId="478"/>
          <ac:spMkLst>
            <pc:docMk/>
            <pc:sldMk cId="0" sldId="274"/>
            <ac:spMk id="252" creationId="{00000000-0000-0000-0000-000000000000}"/>
          </ac:spMkLst>
        </pc:spChg>
        <pc:spChg chg="del mod">
          <ac:chgData name="Audun Aagre" userId="8ac11690-f000-4d4b-9659-f82a5e167b39" providerId="ADAL" clId="{A47FC384-668E-9A46-A956-F3B3F56EB56C}" dt="2021-08-25T22:02:46.378" v="13251" actId="478"/>
          <ac:spMkLst>
            <pc:docMk/>
            <pc:sldMk cId="0" sldId="274"/>
            <ac:spMk id="253" creationId="{00000000-0000-0000-0000-000000000000}"/>
          </ac:spMkLst>
        </pc:spChg>
        <pc:picChg chg="mod">
          <ac:chgData name="Audun Aagre" userId="8ac11690-f000-4d4b-9659-f82a5e167b39" providerId="ADAL" clId="{A47FC384-668E-9A46-A956-F3B3F56EB56C}" dt="2021-08-25T22:02:50.043" v="13252" actId="14100"/>
          <ac:picMkLst>
            <pc:docMk/>
            <pc:sldMk cId="0" sldId="274"/>
            <ac:picMk id="251" creationId="{00000000-0000-0000-0000-000000000000}"/>
          </ac:picMkLst>
        </pc:picChg>
      </pc:sldChg>
      <pc:sldChg chg="ord">
        <pc:chgData name="Audun Aagre" userId="8ac11690-f000-4d4b-9659-f82a5e167b39" providerId="ADAL" clId="{A47FC384-668E-9A46-A956-F3B3F56EB56C}" dt="2021-08-25T22:03:28.659" v="13258" actId="20578"/>
        <pc:sldMkLst>
          <pc:docMk/>
          <pc:sldMk cId="0" sldId="275"/>
        </pc:sldMkLst>
      </pc:sldChg>
      <pc:sldChg chg="ord">
        <pc:chgData name="Audun Aagre" userId="8ac11690-f000-4d4b-9659-f82a5e167b39" providerId="ADAL" clId="{A47FC384-668E-9A46-A956-F3B3F56EB56C}" dt="2021-08-25T22:03:28.659" v="13258" actId="20578"/>
        <pc:sldMkLst>
          <pc:docMk/>
          <pc:sldMk cId="0" sldId="276"/>
        </pc:sldMkLst>
      </pc:sldChg>
      <pc:sldChg chg="ord">
        <pc:chgData name="Audun Aagre" userId="8ac11690-f000-4d4b-9659-f82a5e167b39" providerId="ADAL" clId="{A47FC384-668E-9A46-A956-F3B3F56EB56C}" dt="2021-08-25T22:05:01.663" v="13290" actId="20578"/>
        <pc:sldMkLst>
          <pc:docMk/>
          <pc:sldMk cId="0" sldId="277"/>
        </pc:sldMkLst>
      </pc:sldChg>
      <pc:sldChg chg="delSp modSp mod ord">
        <pc:chgData name="Audun Aagre" userId="8ac11690-f000-4d4b-9659-f82a5e167b39" providerId="ADAL" clId="{A47FC384-668E-9A46-A956-F3B3F56EB56C}" dt="2021-08-25T22:03:56.209" v="13260" actId="20578"/>
        <pc:sldMkLst>
          <pc:docMk/>
          <pc:sldMk cId="193193139" sldId="278"/>
        </pc:sldMkLst>
        <pc:spChg chg="del mod">
          <ac:chgData name="Audun Aagre" userId="8ac11690-f000-4d4b-9659-f82a5e167b39" providerId="ADAL" clId="{A47FC384-668E-9A46-A956-F3B3F56EB56C}" dt="2021-08-25T21:55:20.231" v="12022" actId="478"/>
          <ac:spMkLst>
            <pc:docMk/>
            <pc:sldMk cId="193193139" sldId="278"/>
            <ac:spMk id="278" creationId="{00000000-0000-0000-0000-000000000000}"/>
          </ac:spMkLst>
        </pc:spChg>
        <pc:spChg chg="del">
          <ac:chgData name="Audun Aagre" userId="8ac11690-f000-4d4b-9659-f82a5e167b39" providerId="ADAL" clId="{A47FC384-668E-9A46-A956-F3B3F56EB56C}" dt="2021-08-25T21:55:14.854" v="12020" actId="478"/>
          <ac:spMkLst>
            <pc:docMk/>
            <pc:sldMk cId="193193139" sldId="278"/>
            <ac:spMk id="279" creationId="{00000000-0000-0000-0000-000000000000}"/>
          </ac:spMkLst>
        </pc:spChg>
        <pc:picChg chg="mod">
          <ac:chgData name="Audun Aagre" userId="8ac11690-f000-4d4b-9659-f82a5e167b39" providerId="ADAL" clId="{A47FC384-668E-9A46-A956-F3B3F56EB56C}" dt="2021-08-25T21:55:54.430" v="12028" actId="1076"/>
          <ac:picMkLst>
            <pc:docMk/>
            <pc:sldMk cId="193193139" sldId="278"/>
            <ac:picMk id="277" creationId="{00000000-0000-0000-0000-000000000000}"/>
          </ac:picMkLst>
        </pc:picChg>
      </pc:sldChg>
      <pc:sldChg chg="ord">
        <pc:chgData name="Audun Aagre" userId="8ac11690-f000-4d4b-9659-f82a5e167b39" providerId="ADAL" clId="{A47FC384-668E-9A46-A956-F3B3F56EB56C}" dt="2021-08-25T22:05:01.663" v="13290" actId="20578"/>
        <pc:sldMkLst>
          <pc:docMk/>
          <pc:sldMk cId="0" sldId="279"/>
        </pc:sldMkLst>
      </pc:sldChg>
      <pc:sldChg chg="ord">
        <pc:chgData name="Audun Aagre" userId="8ac11690-f000-4d4b-9659-f82a5e167b39" providerId="ADAL" clId="{A47FC384-668E-9A46-A956-F3B3F56EB56C}" dt="2021-08-25T22:05:01.663" v="13290" actId="20578"/>
        <pc:sldMkLst>
          <pc:docMk/>
          <pc:sldMk cId="0" sldId="280"/>
        </pc:sldMkLst>
      </pc:sldChg>
      <pc:sldChg chg="delSp mod ord modNotesTx">
        <pc:chgData name="Audun Aagre" userId="8ac11690-f000-4d4b-9659-f82a5e167b39" providerId="ADAL" clId="{A47FC384-668E-9A46-A956-F3B3F56EB56C}" dt="2021-08-25T21:58:47.407" v="12516" actId="20578"/>
        <pc:sldMkLst>
          <pc:docMk/>
          <pc:sldMk cId="0" sldId="282"/>
        </pc:sldMkLst>
        <pc:spChg chg="del">
          <ac:chgData name="Audun Aagre" userId="8ac11690-f000-4d4b-9659-f82a5e167b39" providerId="ADAL" clId="{A47FC384-668E-9A46-A956-F3B3F56EB56C}" dt="2021-08-25T21:58:38.718" v="12515" actId="478"/>
          <ac:spMkLst>
            <pc:docMk/>
            <pc:sldMk cId="0" sldId="282"/>
            <ac:spMk id="302" creationId="{00000000-0000-0000-0000-000000000000}"/>
          </ac:spMkLst>
        </pc:spChg>
      </pc:sldChg>
      <pc:sldChg chg="delSp modSp mod modNotesTx">
        <pc:chgData name="Audun Aagre" userId="8ac11690-f000-4d4b-9659-f82a5e167b39" providerId="ADAL" clId="{A47FC384-668E-9A46-A956-F3B3F56EB56C}" dt="2021-08-25T22:18:05.806" v="14400" actId="20577"/>
        <pc:sldMkLst>
          <pc:docMk/>
          <pc:sldMk cId="0" sldId="283"/>
        </pc:sldMkLst>
        <pc:spChg chg="del">
          <ac:chgData name="Audun Aagre" userId="8ac11690-f000-4d4b-9659-f82a5e167b39" providerId="ADAL" clId="{A47FC384-668E-9A46-A956-F3B3F56EB56C}" dt="2021-08-25T22:06:44.520" v="13364" actId="478"/>
          <ac:spMkLst>
            <pc:docMk/>
            <pc:sldMk cId="0" sldId="283"/>
            <ac:spMk id="309" creationId="{00000000-0000-0000-0000-000000000000}"/>
          </ac:spMkLst>
        </pc:spChg>
        <pc:picChg chg="del">
          <ac:chgData name="Audun Aagre" userId="8ac11690-f000-4d4b-9659-f82a5e167b39" providerId="ADAL" clId="{A47FC384-668E-9A46-A956-F3B3F56EB56C}" dt="2021-08-25T22:06:51.765" v="13365" actId="478"/>
          <ac:picMkLst>
            <pc:docMk/>
            <pc:sldMk cId="0" sldId="283"/>
            <ac:picMk id="306" creationId="{00000000-0000-0000-0000-000000000000}"/>
          </ac:picMkLst>
        </pc:picChg>
        <pc:picChg chg="mod">
          <ac:chgData name="Audun Aagre" userId="8ac11690-f000-4d4b-9659-f82a5e167b39" providerId="ADAL" clId="{A47FC384-668E-9A46-A956-F3B3F56EB56C}" dt="2021-08-25T22:07:18.292" v="13370" actId="1076"/>
          <ac:picMkLst>
            <pc:docMk/>
            <pc:sldMk cId="0" sldId="283"/>
            <ac:picMk id="307" creationId="{00000000-0000-0000-0000-000000000000}"/>
          </ac:picMkLst>
        </pc:picChg>
        <pc:picChg chg="mod">
          <ac:chgData name="Audun Aagre" userId="8ac11690-f000-4d4b-9659-f82a5e167b39" providerId="ADAL" clId="{A47FC384-668E-9A46-A956-F3B3F56EB56C}" dt="2021-08-25T22:07:15.411" v="13369" actId="14100"/>
          <ac:picMkLst>
            <pc:docMk/>
            <pc:sldMk cId="0" sldId="283"/>
            <ac:picMk id="308" creationId="{00000000-0000-0000-0000-000000000000}"/>
          </ac:picMkLst>
        </pc:picChg>
      </pc:sldChg>
      <pc:sldChg chg="ord">
        <pc:chgData name="Audun Aagre" userId="8ac11690-f000-4d4b-9659-f82a5e167b39" providerId="ADAL" clId="{A47FC384-668E-9A46-A956-F3B3F56EB56C}" dt="2021-08-25T22:08:22.839" v="13371" actId="20578"/>
        <pc:sldMkLst>
          <pc:docMk/>
          <pc:sldMk cId="0" sldId="284"/>
        </pc:sldMkLst>
      </pc:sldChg>
      <pc:sldChg chg="ord">
        <pc:chgData name="Audun Aagre" userId="8ac11690-f000-4d4b-9659-f82a5e167b39" providerId="ADAL" clId="{A47FC384-668E-9A46-A956-F3B3F56EB56C}" dt="2021-08-25T22:18:42.223" v="14554" actId="20578"/>
        <pc:sldMkLst>
          <pc:docMk/>
          <pc:sldMk cId="0" sldId="285"/>
        </pc:sldMkLst>
      </pc:sldChg>
      <pc:sldChg chg="ord">
        <pc:chgData name="Audun Aagre" userId="8ac11690-f000-4d4b-9659-f82a5e167b39" providerId="ADAL" clId="{A47FC384-668E-9A46-A956-F3B3F56EB56C}" dt="2021-08-25T22:09:15.286" v="13389" actId="20578"/>
        <pc:sldMkLst>
          <pc:docMk/>
          <pc:sldMk cId="0" sldId="286"/>
        </pc:sldMkLst>
      </pc:sldChg>
      <pc:sldChg chg="ord">
        <pc:chgData name="Audun Aagre" userId="8ac11690-f000-4d4b-9659-f82a5e167b39" providerId="ADAL" clId="{A47FC384-668E-9A46-A956-F3B3F56EB56C}" dt="2021-08-25T22:09:28.483" v="13390" actId="20578"/>
        <pc:sldMkLst>
          <pc:docMk/>
          <pc:sldMk cId="0" sldId="287"/>
        </pc:sldMkLst>
      </pc:sldChg>
      <pc:sldChg chg="modSp mod">
        <pc:chgData name="Audun Aagre" userId="8ac11690-f000-4d4b-9659-f82a5e167b39" providerId="ADAL" clId="{A47FC384-668E-9A46-A956-F3B3F56EB56C}" dt="2021-08-25T21:48:41.546" v="11925" actId="27636"/>
        <pc:sldMkLst>
          <pc:docMk/>
          <pc:sldMk cId="2846015727" sldId="288"/>
        </pc:sldMkLst>
        <pc:spChg chg="mod">
          <ac:chgData name="Audun Aagre" userId="8ac11690-f000-4d4b-9659-f82a5e167b39" providerId="ADAL" clId="{A47FC384-668E-9A46-A956-F3B3F56EB56C}" dt="2021-08-25T21:48:41.546" v="11925" actId="27636"/>
          <ac:spMkLst>
            <pc:docMk/>
            <pc:sldMk cId="2846015727" sldId="288"/>
            <ac:spMk id="2" creationId="{711136EC-14A0-4FB6-AFA2-316F4EFF2F60}"/>
          </ac:spMkLst>
        </pc:spChg>
      </pc:sldChg>
      <pc:sldChg chg="del">
        <pc:chgData name="Audun Aagre" userId="8ac11690-f000-4d4b-9659-f82a5e167b39" providerId="ADAL" clId="{A47FC384-668E-9A46-A956-F3B3F56EB56C}" dt="2021-08-25T21:17:57.667" v="8065" actId="2696"/>
        <pc:sldMkLst>
          <pc:docMk/>
          <pc:sldMk cId="2783892079" sldId="290"/>
        </pc:sldMkLst>
      </pc:sldChg>
      <pc:sldChg chg="del">
        <pc:chgData name="Audun Aagre" userId="8ac11690-f000-4d4b-9659-f82a5e167b39" providerId="ADAL" clId="{A47FC384-668E-9A46-A956-F3B3F56EB56C}" dt="2021-08-25T21:18:57.819" v="8097" actId="2696"/>
        <pc:sldMkLst>
          <pc:docMk/>
          <pc:sldMk cId="4150335086" sldId="291"/>
        </pc:sldMkLst>
      </pc:sldChg>
      <pc:sldChg chg="modSp del mod">
        <pc:chgData name="Audun Aagre" userId="8ac11690-f000-4d4b-9659-f82a5e167b39" providerId="ADAL" clId="{A47FC384-668E-9A46-A956-F3B3F56EB56C}" dt="2021-08-25T22:20:04.914" v="14560" actId="2696"/>
        <pc:sldMkLst>
          <pc:docMk/>
          <pc:sldMk cId="3324671438" sldId="293"/>
        </pc:sldMkLst>
        <pc:spChg chg="mod">
          <ac:chgData name="Audun Aagre" userId="8ac11690-f000-4d4b-9659-f82a5e167b39" providerId="ADAL" clId="{A47FC384-668E-9A46-A956-F3B3F56EB56C}" dt="2021-08-25T22:19:20.280" v="14556" actId="21"/>
          <ac:spMkLst>
            <pc:docMk/>
            <pc:sldMk cId="3324671438" sldId="293"/>
            <ac:spMk id="2" creationId="{03270D9D-70E0-4260-A574-77FB1995F2BD}"/>
          </ac:spMkLst>
        </pc:spChg>
      </pc:sldChg>
      <pc:sldChg chg="addSp delSp modSp add mod">
        <pc:chgData name="Audun Aagre" userId="8ac11690-f000-4d4b-9659-f82a5e167b39" providerId="ADAL" clId="{A47FC384-668E-9A46-A956-F3B3F56EB56C}" dt="2021-08-25T21:39:17.291" v="10286" actId="14826"/>
        <pc:sldMkLst>
          <pc:docMk/>
          <pc:sldMk cId="3276566777" sldId="294"/>
        </pc:sldMkLst>
        <pc:spChg chg="add del mod">
          <ac:chgData name="Audun Aagre" userId="8ac11690-f000-4d4b-9659-f82a5e167b39" providerId="ADAL" clId="{A47FC384-668E-9A46-A956-F3B3F56EB56C}" dt="2021-08-25T21:18:36.028" v="8094"/>
          <ac:spMkLst>
            <pc:docMk/>
            <pc:sldMk cId="3276566777" sldId="294"/>
            <ac:spMk id="2" creationId="{F3EA228C-AE20-EA48-B50C-BCB07CA22938}"/>
          </ac:spMkLst>
        </pc:spChg>
        <pc:spChg chg="add del mod">
          <ac:chgData name="Audun Aagre" userId="8ac11690-f000-4d4b-9659-f82a5e167b39" providerId="ADAL" clId="{A47FC384-668E-9A46-A956-F3B3F56EB56C}" dt="2021-08-25T21:18:34.445" v="8092"/>
          <ac:spMkLst>
            <pc:docMk/>
            <pc:sldMk cId="3276566777" sldId="294"/>
            <ac:spMk id="3" creationId="{1EB67B25-49FB-3C44-96B3-C779708265FA}"/>
          </ac:spMkLst>
        </pc:spChg>
        <pc:spChg chg="add del mod">
          <ac:chgData name="Audun Aagre" userId="8ac11690-f000-4d4b-9659-f82a5e167b39" providerId="ADAL" clId="{A47FC384-668E-9A46-A956-F3B3F56EB56C}" dt="2021-08-25T21:18:38.707" v="8096"/>
          <ac:spMkLst>
            <pc:docMk/>
            <pc:sldMk cId="3276566777" sldId="294"/>
            <ac:spMk id="4" creationId="{750C6BB8-12D6-C248-9C8D-0C74F423D0EB}"/>
          </ac:spMkLst>
        </pc:spChg>
        <pc:spChg chg="mod">
          <ac:chgData name="Audun Aagre" userId="8ac11690-f000-4d4b-9659-f82a5e167b39" providerId="ADAL" clId="{A47FC384-668E-9A46-A956-F3B3F56EB56C}" dt="2021-08-25T21:18:33.611" v="8090" actId="1076"/>
          <ac:spMkLst>
            <pc:docMk/>
            <pc:sldMk cId="3276566777" sldId="294"/>
            <ac:spMk id="172" creationId="{00000000-0000-0000-0000-000000000000}"/>
          </ac:spMkLst>
        </pc:spChg>
        <pc:picChg chg="mod">
          <ac:chgData name="Audun Aagre" userId="8ac11690-f000-4d4b-9659-f82a5e167b39" providerId="ADAL" clId="{A47FC384-668E-9A46-A956-F3B3F56EB56C}" dt="2021-08-25T21:39:17.291" v="10286" actId="14826"/>
          <ac:picMkLst>
            <pc:docMk/>
            <pc:sldMk cId="3276566777" sldId="294"/>
            <ac:picMk id="171" creationId="{00000000-0000-0000-0000-000000000000}"/>
          </ac:picMkLst>
        </pc:picChg>
      </pc:sldChg>
      <pc:sldChg chg="modSp add mod modNotesTx">
        <pc:chgData name="Audun Aagre" userId="8ac11690-f000-4d4b-9659-f82a5e167b39" providerId="ADAL" clId="{A47FC384-668E-9A46-A956-F3B3F56EB56C}" dt="2021-08-25T22:01:50.461" v="13243" actId="20577"/>
        <pc:sldMkLst>
          <pc:docMk/>
          <pc:sldMk cId="3583507881" sldId="295"/>
        </pc:sldMkLst>
        <pc:spChg chg="mod">
          <ac:chgData name="Audun Aagre" userId="8ac11690-f000-4d4b-9659-f82a5e167b39" providerId="ADAL" clId="{A47FC384-668E-9A46-A956-F3B3F56EB56C}" dt="2021-08-25T21:51:09.903" v="11972" actId="14100"/>
          <ac:spMkLst>
            <pc:docMk/>
            <pc:sldMk cId="3583507881" sldId="295"/>
            <ac:spMk id="172" creationId="{00000000-0000-0000-0000-000000000000}"/>
          </ac:spMkLst>
        </pc:spChg>
        <pc:picChg chg="mod">
          <ac:chgData name="Audun Aagre" userId="8ac11690-f000-4d4b-9659-f82a5e167b39" providerId="ADAL" clId="{A47FC384-668E-9A46-A956-F3B3F56EB56C}" dt="2021-08-25T21:51:00.027" v="11971" actId="14826"/>
          <ac:picMkLst>
            <pc:docMk/>
            <pc:sldMk cId="3583507881" sldId="295"/>
            <ac:picMk id="171" creationId="{00000000-0000-0000-0000-000000000000}"/>
          </ac:picMkLst>
        </pc:picChg>
      </pc:sldChg>
      <pc:sldChg chg="delSp add mod delAnim">
        <pc:chgData name="Audun Aagre" userId="8ac11690-f000-4d4b-9659-f82a5e167b39" providerId="ADAL" clId="{A47FC384-668E-9A46-A956-F3B3F56EB56C}" dt="2021-08-25T21:52:36.656" v="11988" actId="478"/>
        <pc:sldMkLst>
          <pc:docMk/>
          <pc:sldMk cId="461695752" sldId="296"/>
        </pc:sldMkLst>
        <pc:spChg chg="del">
          <ac:chgData name="Audun Aagre" userId="8ac11690-f000-4d4b-9659-f82a5e167b39" providerId="ADAL" clId="{A47FC384-668E-9A46-A956-F3B3F56EB56C}" dt="2021-08-25T21:52:36.656" v="11988" actId="478"/>
          <ac:spMkLst>
            <pc:docMk/>
            <pc:sldMk cId="461695752" sldId="296"/>
            <ac:spMk id="231" creationId="{00000000-0000-0000-0000-000000000000}"/>
          </ac:spMkLst>
        </pc:spChg>
      </pc:sldChg>
      <pc:sldChg chg="addSp modSp add mod ord modAnim modNotesTx">
        <pc:chgData name="Audun Aagre" userId="8ac11690-f000-4d4b-9659-f82a5e167b39" providerId="ADAL" clId="{A47FC384-668E-9A46-A956-F3B3F56EB56C}" dt="2021-08-25T22:04:34.401" v="13288" actId="20577"/>
        <pc:sldMkLst>
          <pc:docMk/>
          <pc:sldMk cId="1453277797" sldId="297"/>
        </pc:sldMkLst>
        <pc:spChg chg="add mod">
          <ac:chgData name="Audun Aagre" userId="8ac11690-f000-4d4b-9659-f82a5e167b39" providerId="ADAL" clId="{A47FC384-668E-9A46-A956-F3B3F56EB56C}" dt="2021-08-25T22:04:11" v="13262" actId="1076"/>
          <ac:spMkLst>
            <pc:docMk/>
            <pc:sldMk cId="1453277797" sldId="297"/>
            <ac:spMk id="3" creationId="{32638A68-CA5D-294E-BA4D-5CD71B52AC3D}"/>
          </ac:spMkLst>
        </pc:spChg>
      </pc:sldChg>
      <pc:sldChg chg="add">
        <pc:chgData name="Audun Aagre" userId="8ac11690-f000-4d4b-9659-f82a5e167b39" providerId="ADAL" clId="{A47FC384-668E-9A46-A956-F3B3F56EB56C}" dt="2021-08-25T22:02:57.517" v="13255"/>
        <pc:sldMkLst>
          <pc:docMk/>
          <pc:sldMk cId="2259683006" sldId="298"/>
        </pc:sldMkLst>
      </pc:sldChg>
      <pc:sldChg chg="modSp add mod">
        <pc:chgData name="Audun Aagre" userId="8ac11690-f000-4d4b-9659-f82a5e167b39" providerId="ADAL" clId="{A47FC384-668E-9A46-A956-F3B3F56EB56C}" dt="2021-08-25T22:06:10.039" v="13360" actId="14826"/>
        <pc:sldMkLst>
          <pc:docMk/>
          <pc:sldMk cId="1765398022" sldId="299"/>
        </pc:sldMkLst>
        <pc:spChg chg="mod">
          <ac:chgData name="Audun Aagre" userId="8ac11690-f000-4d4b-9659-f82a5e167b39" providerId="ADAL" clId="{A47FC384-668E-9A46-A956-F3B3F56EB56C}" dt="2021-08-25T22:05:51.823" v="13359" actId="27636"/>
          <ac:spMkLst>
            <pc:docMk/>
            <pc:sldMk cId="1765398022" sldId="299"/>
            <ac:spMk id="172" creationId="{00000000-0000-0000-0000-000000000000}"/>
          </ac:spMkLst>
        </pc:spChg>
        <pc:picChg chg="mod">
          <ac:chgData name="Audun Aagre" userId="8ac11690-f000-4d4b-9659-f82a5e167b39" providerId="ADAL" clId="{A47FC384-668E-9A46-A956-F3B3F56EB56C}" dt="2021-08-25T22:06:10.039" v="13360" actId="14826"/>
          <ac:picMkLst>
            <pc:docMk/>
            <pc:sldMk cId="1765398022" sldId="299"/>
            <ac:picMk id="171" creationId="{00000000-0000-0000-0000-000000000000}"/>
          </ac:picMkLst>
        </pc:picChg>
      </pc:sldChg>
      <pc:sldChg chg="addSp delSp modSp add mod">
        <pc:chgData name="Audun Aagre" userId="8ac11690-f000-4d4b-9659-f82a5e167b39" providerId="ADAL" clId="{A47FC384-668E-9A46-A956-F3B3F56EB56C}" dt="2021-08-25T22:20:14.605" v="14566" actId="20577"/>
        <pc:sldMkLst>
          <pc:docMk/>
          <pc:sldMk cId="686603968" sldId="300"/>
        </pc:sldMkLst>
        <pc:spChg chg="mod">
          <ac:chgData name="Audun Aagre" userId="8ac11690-f000-4d4b-9659-f82a5e167b39" providerId="ADAL" clId="{A47FC384-668E-9A46-A956-F3B3F56EB56C}" dt="2021-08-25T22:20:14.605" v="14566" actId="20577"/>
          <ac:spMkLst>
            <pc:docMk/>
            <pc:sldMk cId="686603968" sldId="300"/>
            <ac:spMk id="2" creationId="{03270D9D-70E0-4260-A574-77FB1995F2BD}"/>
          </ac:spMkLst>
        </pc:spChg>
        <pc:picChg chg="add del">
          <ac:chgData name="Audun Aagre" userId="8ac11690-f000-4d4b-9659-f82a5e167b39" providerId="ADAL" clId="{A47FC384-668E-9A46-A956-F3B3F56EB56C}" dt="2021-08-25T22:08:41.465" v="13388" actId="478"/>
          <ac:picMkLst>
            <pc:docMk/>
            <pc:sldMk cId="686603968" sldId="300"/>
            <ac:picMk id="5" creationId="{5B5AEFA2-7C81-481F-BEDA-A4344911C8B5}"/>
          </ac:picMkLst>
        </pc:picChg>
      </pc:sldChg>
      <pc:sldChg chg="addSp delSp modSp add mod ord modNotesTx">
        <pc:chgData name="Audun Aagre" userId="8ac11690-f000-4d4b-9659-f82a5e167b39" providerId="ADAL" clId="{A47FC384-668E-9A46-A956-F3B3F56EB56C}" dt="2021-08-25T22:18:36.301" v="14553" actId="20577"/>
        <pc:sldMkLst>
          <pc:docMk/>
          <pc:sldMk cId="2002809851" sldId="301"/>
        </pc:sldMkLst>
        <pc:spChg chg="mod">
          <ac:chgData name="Audun Aagre" userId="8ac11690-f000-4d4b-9659-f82a5e167b39" providerId="ADAL" clId="{A47FC384-668E-9A46-A956-F3B3F56EB56C}" dt="2021-08-25T22:11:53.563" v="13419" actId="20577"/>
          <ac:spMkLst>
            <pc:docMk/>
            <pc:sldMk cId="2002809851" sldId="301"/>
            <ac:spMk id="2" creationId="{03270D9D-70E0-4260-A574-77FB1995F2BD}"/>
          </ac:spMkLst>
        </pc:spChg>
        <pc:picChg chg="del">
          <ac:chgData name="Audun Aagre" userId="8ac11690-f000-4d4b-9659-f82a5e167b39" providerId="ADAL" clId="{A47FC384-668E-9A46-A956-F3B3F56EB56C}" dt="2021-08-25T22:09:42.451" v="13393" actId="478"/>
          <ac:picMkLst>
            <pc:docMk/>
            <pc:sldMk cId="2002809851" sldId="301"/>
            <ac:picMk id="5" creationId="{5B5AEFA2-7C81-481F-BEDA-A4344911C8B5}"/>
          </ac:picMkLst>
        </pc:picChg>
        <pc:picChg chg="add mod">
          <ac:chgData name="Audun Aagre" userId="8ac11690-f000-4d4b-9659-f82a5e167b39" providerId="ADAL" clId="{A47FC384-668E-9A46-A956-F3B3F56EB56C}" dt="2021-08-25T22:10:49.748" v="13396" actId="1076"/>
          <ac:picMkLst>
            <pc:docMk/>
            <pc:sldMk cId="2002809851" sldId="301"/>
            <ac:picMk id="1026" creationId="{5E241A05-97B9-A648-BDBE-075EC4217CBF}"/>
          </ac:picMkLst>
        </pc:picChg>
      </pc:sldChg>
      <pc:sldChg chg="modSp add mod">
        <pc:chgData name="Audun Aagre" userId="8ac11690-f000-4d4b-9659-f82a5e167b39" providerId="ADAL" clId="{A47FC384-668E-9A46-A956-F3B3F56EB56C}" dt="2021-08-25T22:19:53.550" v="14559" actId="14826"/>
        <pc:sldMkLst>
          <pc:docMk/>
          <pc:sldMk cId="2724369078" sldId="302"/>
        </pc:sldMkLst>
        <pc:spChg chg="mod">
          <ac:chgData name="Audun Aagre" userId="8ac11690-f000-4d4b-9659-f82a5e167b39" providerId="ADAL" clId="{A47FC384-668E-9A46-A956-F3B3F56EB56C}" dt="2021-08-25T22:19:27.994" v="14557"/>
          <ac:spMkLst>
            <pc:docMk/>
            <pc:sldMk cId="2724369078" sldId="302"/>
            <ac:spMk id="172" creationId="{00000000-0000-0000-0000-000000000000}"/>
          </ac:spMkLst>
        </pc:spChg>
        <pc:picChg chg="mod">
          <ac:chgData name="Audun Aagre" userId="8ac11690-f000-4d4b-9659-f82a5e167b39" providerId="ADAL" clId="{A47FC384-668E-9A46-A956-F3B3F56EB56C}" dt="2021-08-25T22:19:53.550" v="14559" actId="14826"/>
          <ac:picMkLst>
            <pc:docMk/>
            <pc:sldMk cId="2724369078" sldId="302"/>
            <ac:picMk id="171" creationId="{00000000-0000-0000-0000-000000000000}"/>
          </ac:picMkLst>
        </pc:picChg>
      </pc:sldChg>
    </pc:docChg>
  </pc:docChgLst>
  <pc:docChgLst>
    <pc:chgData name="Audun Aagre" userId="S::audun.aagre@medietilsynet.no::8ac11690-f000-4d4b-9659-f82a5e167b39" providerId="AD" clId="Web-{0EEACCD2-4F63-86DE-E06D-CB443E41D1AB}"/>
    <pc:docChg chg="addSld delSld modSld sldOrd">
      <pc:chgData name="Audun Aagre" userId="S::audun.aagre@medietilsynet.no::8ac11690-f000-4d4b-9659-f82a5e167b39" providerId="AD" clId="Web-{0EEACCD2-4F63-86DE-E06D-CB443E41D1AB}" dt="2021-08-31T08:36:10.487" v="841"/>
      <pc:docMkLst>
        <pc:docMk/>
      </pc:docMkLst>
      <pc:sldChg chg="modSp">
        <pc:chgData name="Audun Aagre" userId="S::audun.aagre@medietilsynet.no::8ac11690-f000-4d4b-9659-f82a5e167b39" providerId="AD" clId="Web-{0EEACCD2-4F63-86DE-E06D-CB443E41D1AB}" dt="2021-08-31T08:05:16.841" v="6" actId="20577"/>
        <pc:sldMkLst>
          <pc:docMk/>
          <pc:sldMk cId="0" sldId="256"/>
        </pc:sldMkLst>
        <pc:spChg chg="mod">
          <ac:chgData name="Audun Aagre" userId="S::audun.aagre@medietilsynet.no::8ac11690-f000-4d4b-9659-f82a5e167b39" providerId="AD" clId="Web-{0EEACCD2-4F63-86DE-E06D-CB443E41D1AB}" dt="2021-08-31T08:05:16.841" v="6" actId="20577"/>
          <ac:spMkLst>
            <pc:docMk/>
            <pc:sldMk cId="0" sldId="256"/>
            <ac:spMk id="3" creationId="{332E0635-720B-4B4D-BF9E-64BA4308D411}"/>
          </ac:spMkLst>
        </pc:spChg>
      </pc:sldChg>
      <pc:sldChg chg="delSp modNotes">
        <pc:chgData name="Audun Aagre" userId="S::audun.aagre@medietilsynet.no::8ac11690-f000-4d4b-9659-f82a5e167b39" providerId="AD" clId="Web-{0EEACCD2-4F63-86DE-E06D-CB443E41D1AB}" dt="2021-08-31T08:36:10.487" v="841"/>
        <pc:sldMkLst>
          <pc:docMk/>
          <pc:sldMk cId="0" sldId="259"/>
        </pc:sldMkLst>
        <pc:spChg chg="del">
          <ac:chgData name="Audun Aagre" userId="S::audun.aagre@medietilsynet.no::8ac11690-f000-4d4b-9659-f82a5e167b39" providerId="AD" clId="Web-{0EEACCD2-4F63-86DE-E06D-CB443E41D1AB}" dt="2021-08-31T08:15:26.733" v="59"/>
          <ac:spMkLst>
            <pc:docMk/>
            <pc:sldMk cId="0" sldId="259"/>
            <ac:spMk id="167" creationId="{00000000-0000-0000-0000-000000000000}"/>
          </ac:spMkLst>
        </pc:spChg>
      </pc:sldChg>
      <pc:sldChg chg="modSp">
        <pc:chgData name="Audun Aagre" userId="S::audun.aagre@medietilsynet.no::8ac11690-f000-4d4b-9659-f82a5e167b39" providerId="AD" clId="Web-{0EEACCD2-4F63-86DE-E06D-CB443E41D1AB}" dt="2021-08-31T08:12:11.822" v="58" actId="20577"/>
        <pc:sldMkLst>
          <pc:docMk/>
          <pc:sldMk cId="2846015727" sldId="288"/>
        </pc:sldMkLst>
        <pc:spChg chg="mod">
          <ac:chgData name="Audun Aagre" userId="S::audun.aagre@medietilsynet.no::8ac11690-f000-4d4b-9659-f82a5e167b39" providerId="AD" clId="Web-{0EEACCD2-4F63-86DE-E06D-CB443E41D1AB}" dt="2021-08-31T08:12:11.822" v="58" actId="20577"/>
          <ac:spMkLst>
            <pc:docMk/>
            <pc:sldMk cId="2846015727" sldId="288"/>
            <ac:spMk id="2" creationId="{711136EC-14A0-4FB6-AFA2-316F4EFF2F60}"/>
          </ac:spMkLst>
        </pc:spChg>
        <pc:picChg chg="mod">
          <ac:chgData name="Audun Aagre" userId="S::audun.aagre@medietilsynet.no::8ac11690-f000-4d4b-9659-f82a5e167b39" providerId="AD" clId="Web-{0EEACCD2-4F63-86DE-E06D-CB443E41D1AB}" dt="2021-08-31T08:01:25.194" v="1" actId="14100"/>
          <ac:picMkLst>
            <pc:docMk/>
            <pc:sldMk cId="2846015727" sldId="288"/>
            <ac:picMk id="4" creationId="{ADF205A4-1E94-4FE3-A58F-66CB31689ED8}"/>
          </ac:picMkLst>
        </pc:picChg>
      </pc:sldChg>
      <pc:sldChg chg="addSp delSp modSp ord">
        <pc:chgData name="Audun Aagre" userId="S::audun.aagre@medietilsynet.no::8ac11690-f000-4d4b-9659-f82a5e167b39" providerId="AD" clId="Web-{0EEACCD2-4F63-86DE-E06D-CB443E41D1AB}" dt="2021-08-31T08:07:40.736" v="43"/>
        <pc:sldMkLst>
          <pc:docMk/>
          <pc:sldMk cId="3583507881" sldId="295"/>
        </pc:sldMkLst>
        <pc:spChg chg="mod">
          <ac:chgData name="Audun Aagre" userId="S::audun.aagre@medietilsynet.no::8ac11690-f000-4d4b-9659-f82a5e167b39" providerId="AD" clId="Web-{0EEACCD2-4F63-86DE-E06D-CB443E41D1AB}" dt="2021-08-31T08:07:37.861" v="41" actId="20577"/>
          <ac:spMkLst>
            <pc:docMk/>
            <pc:sldMk cId="3583507881" sldId="295"/>
            <ac:spMk id="172" creationId="{00000000-0000-0000-0000-000000000000}"/>
          </ac:spMkLst>
        </pc:spChg>
        <pc:picChg chg="add del">
          <ac:chgData name="Audun Aagre" userId="S::audun.aagre@medietilsynet.no::8ac11690-f000-4d4b-9659-f82a5e167b39" providerId="AD" clId="Web-{0EEACCD2-4F63-86DE-E06D-CB443E41D1AB}" dt="2021-08-31T08:07:40.736" v="43"/>
          <ac:picMkLst>
            <pc:docMk/>
            <pc:sldMk cId="3583507881" sldId="295"/>
            <ac:picMk id="171" creationId="{00000000-0000-0000-0000-000000000000}"/>
          </ac:picMkLst>
        </pc:picChg>
      </pc:sldChg>
      <pc:sldChg chg="del">
        <pc:chgData name="Audun Aagre" userId="S::audun.aagre@medietilsynet.no::8ac11690-f000-4d4b-9659-f82a5e167b39" providerId="AD" clId="Web-{0EEACCD2-4F63-86DE-E06D-CB443E41D1AB}" dt="2021-08-31T08:05:18.513" v="7"/>
        <pc:sldMkLst>
          <pc:docMk/>
          <pc:sldMk cId="1055399471" sldId="305"/>
        </pc:sldMkLst>
      </pc:sldChg>
      <pc:sldChg chg="add replId">
        <pc:chgData name="Audun Aagre" userId="S::audun.aagre@medietilsynet.no::8ac11690-f000-4d4b-9659-f82a5e167b39" providerId="AD" clId="Web-{0EEACCD2-4F63-86DE-E06D-CB443E41D1AB}" dt="2021-08-31T08:07:04.719" v="10"/>
        <pc:sldMkLst>
          <pc:docMk/>
          <pc:sldMk cId="2638209428" sldId="1211"/>
        </pc:sldMkLst>
      </pc:sldChg>
      <pc:sldChg chg="modSp add ord replId">
        <pc:chgData name="Audun Aagre" userId="S::audun.aagre@medietilsynet.no::8ac11690-f000-4d4b-9659-f82a5e167b39" providerId="AD" clId="Web-{0EEACCD2-4F63-86DE-E06D-CB443E41D1AB}" dt="2021-08-31T08:11:13.476" v="54" actId="20577"/>
        <pc:sldMkLst>
          <pc:docMk/>
          <pc:sldMk cId="3461236354" sldId="1212"/>
        </pc:sldMkLst>
        <pc:spChg chg="mod">
          <ac:chgData name="Audun Aagre" userId="S::audun.aagre@medietilsynet.no::8ac11690-f000-4d4b-9659-f82a5e167b39" providerId="AD" clId="Web-{0EEACCD2-4F63-86DE-E06D-CB443E41D1AB}" dt="2021-08-31T08:11:13.476" v="54" actId="20577"/>
          <ac:spMkLst>
            <pc:docMk/>
            <pc:sldMk cId="3461236354" sldId="1212"/>
            <ac:spMk id="2" creationId="{2623CA48-2AAD-42C0-8336-3F19920A6E0D}"/>
          </ac:spMkLst>
        </pc:spChg>
      </pc:sldChg>
    </pc:docChg>
  </pc:docChgLst>
  <pc:docChgLst>
    <pc:chgData clId="Web-{3C72C1BA-1A58-423A-8B68-10F1AEC5487A}"/>
    <pc:docChg chg="modSld">
      <pc:chgData name="" userId="" providerId="" clId="Web-{3C72C1BA-1A58-423A-8B68-10F1AEC5487A}" dt="2021-08-25T09:01:12.471" v="1" actId="20577"/>
      <pc:docMkLst>
        <pc:docMk/>
      </pc:docMkLst>
      <pc:sldChg chg="modSp">
        <pc:chgData name="" userId="" providerId="" clId="Web-{3C72C1BA-1A58-423A-8B68-10F1AEC5487A}" dt="2021-08-25T09:01:12.471" v="1" actId="20577"/>
        <pc:sldMkLst>
          <pc:docMk/>
          <pc:sldMk cId="2846015727" sldId="288"/>
        </pc:sldMkLst>
        <pc:spChg chg="mod">
          <ac:chgData name="" userId="" providerId="" clId="Web-{3C72C1BA-1A58-423A-8B68-10F1AEC5487A}" dt="2021-08-25T09:01:12.471" v="1" actId="20577"/>
          <ac:spMkLst>
            <pc:docMk/>
            <pc:sldMk cId="2846015727" sldId="288"/>
            <ac:spMk id="2" creationId="{711136EC-14A0-4FB6-AFA2-316F4EFF2F6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9663E63C-DB4C-49E4-8875-4E33DDE356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3F4B20A9-2ABD-48E6-8496-E04BB47AC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345E62-D521-4F3F-80F6-3A13201C4B21}" type="datetimeFigureOut">
              <a:rPr lang="nb-NO" smtClean="0"/>
              <a:t>08.09.2021</a:t>
            </a:fld>
            <a:endParaRPr lang="nb-NO"/>
          </a:p>
        </p:txBody>
      </p:sp>
      <p:sp>
        <p:nvSpPr>
          <p:cNvPr id="4" name="Plassholder for bunntekst 3">
            <a:extLst>
              <a:ext uri="{FF2B5EF4-FFF2-40B4-BE49-F238E27FC236}">
                <a16:creationId xmlns:a16="http://schemas.microsoft.com/office/drawing/2014/main" id="{2E605EE4-B5D2-4A91-BD8D-4097C68C87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BFCB67B0-45BF-4748-B8D7-C85E868F4E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63E0C5-1667-46A3-9345-A817AE88C7E8}" type="slidenum">
              <a:rPr lang="nb-NO" smtClean="0"/>
              <a:t>‹#›</a:t>
            </a:fld>
            <a:endParaRPr lang="nb-NO"/>
          </a:p>
        </p:txBody>
      </p:sp>
    </p:spTree>
    <p:extLst>
      <p:ext uri="{BB962C8B-B14F-4D97-AF65-F5344CB8AC3E}">
        <p14:creationId xmlns:p14="http://schemas.microsoft.com/office/powerpoint/2010/main" val="2465597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faktisk.n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noProof="0">
                <a:latin typeface="Calibri"/>
                <a:cs typeface="Calibri"/>
              </a:rPr>
              <a:t>Tema i dag er desinformasjon, falske nyheter og persontilpasset innhold på nett. Vi håper at dere etter denne samlingen både har lært litt mer om hva dette er og hvordan dere kan oppdage det. Og ikke minst at dere er blitt mer bevisst på hva dere bør være oppmerksomme på i digitale kanaler, og hvordan dere kan navigere trygt og ta informerte valg når dere navigerer i et stadig mer komplekst medielandskap. Læringsopplegget er laget av Medietilsynet, Seniornett og Faktisk.no. </a:t>
            </a:r>
          </a:p>
          <a:p>
            <a:endParaRPr lang="nb-NO" noProof="0">
              <a:latin typeface="Calibri"/>
              <a:cs typeface="Calibri"/>
            </a:endParaRPr>
          </a:p>
          <a:p>
            <a:r>
              <a:rPr lang="nb-NO" noProof="0">
                <a:latin typeface="Calibri"/>
                <a:cs typeface="Calibri"/>
              </a:rPr>
              <a:t>Smarttelefonen og sosiale medier har mange </a:t>
            </a:r>
            <a:r>
              <a:rPr lang="nb-NO" b="0">
                <a:latin typeface="Calibri"/>
                <a:cs typeface="Calibri"/>
              </a:rPr>
              <a:t>fordeler</a:t>
            </a:r>
            <a:r>
              <a:rPr lang="nb-NO">
                <a:latin typeface="Calibri"/>
                <a:cs typeface="Calibri"/>
              </a:rPr>
              <a:t>. Vi har rask tilgang til informasjon, kan kommunisere med familie og venner uansett hvor vi er, betale regninger og bestille varer og tjenester hjemmefra. Ny teknologi har gitt oss mange muligheter. Men den bringer også med seg noen utfordringer som det er viktig å være klar over. I dag får du en liten introduksjon til hvordan teknologien virker og hvordan du kan bruke den på en tryggest mulig måte. </a:t>
            </a:r>
          </a:p>
          <a:p>
            <a:endParaRPr lang="nb-NO" noProof="0">
              <a:latin typeface="Calibri"/>
              <a:cs typeface="Calibri"/>
            </a:endParaRPr>
          </a:p>
          <a:p>
            <a:r>
              <a:rPr lang="nb-NO" noProof="0">
                <a:latin typeface="Calibri"/>
                <a:cs typeface="Calibri"/>
              </a:rPr>
              <a:t>Målet er å gjøre deg i bedre stand til å oppdage desinformasjon falske nyheter, slik at du ikke tar beslutninger på feil grunnlag eller bidrar til å spre usann informasjon videre. Du får også en innføring i hvordan persontilpasset eller målrettet innhold på nett fungerer, og hva du bør være oppmerksom på.  </a:t>
            </a:r>
          </a:p>
        </p:txBody>
      </p:sp>
    </p:spTree>
    <p:extLst>
      <p:ext uri="{BB962C8B-B14F-4D97-AF65-F5344CB8AC3E}">
        <p14:creationId xmlns:p14="http://schemas.microsoft.com/office/powerpoint/2010/main" val="2152091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a:t>Hva er en algoritme? En algoritme er en oppskrift som beskriver hva som skal gjøres for å løse et problem eller oppnå et bestemt resultat, steg for steg. </a:t>
            </a:r>
          </a:p>
          <a:p>
            <a:endParaRPr lang="nb-NO"/>
          </a:p>
          <a:p>
            <a:r>
              <a:rPr lang="nb-NO"/>
              <a:t>(Dybdeforklaring: Det kan beskrives som en kjede av datakoder a la «Hvis A, så B». «Hvis du bor på Lillehammer (A), så får du reklame for butikker i Lillehammer(B)» Hvis du er har søkt på sykkel (A), vil du ikke mer reklame for sport og fritid (B). Det kan være tusenvis av slike koder som brukes til å målrette innhold nettopp til deg. Som er en grunn til at vi over 60 sjelden får reklame om etableringslån eller småbarnsprodukter)</a:t>
            </a:r>
          </a:p>
          <a:p>
            <a:endParaRPr lang="nb-NO"/>
          </a:p>
          <a:p>
            <a:r>
              <a:rPr lang="nb-NO"/>
              <a:t>Algoritmer brukes for eksempel til å styre resultater av nettsøk via Google eller tilpasse hva slags innhold vi får i sosiale medier. Hvis teknologiselskapet vet hvor gammel du er, og hvor du bor, kan algoritmene bidra til at du blir eksponert for reklame som er spesielt innrettet mot din aldersgruppe og stedet du befinner deg på. </a:t>
            </a:r>
          </a:p>
          <a:p>
            <a:endParaRPr lang="nb-NO"/>
          </a:p>
          <a:p>
            <a:r>
              <a:rPr lang="nb-NO"/>
              <a:t>Når en sosial medieplattform vet at du er opptatt av et tema og blir følelsesmessig engasjert i noe, er det en kunnskap som kan brukes til å vise deg mer av dette innholdet. Selskaper som Facebook og Google tjener penger på annonser. Det betyr også at de tjener mer penger hvis du bruker mye tid på deres plattform, og dermed eksponeres for reklamen som er der. Algoritmene er derfor designet for at du skal bruke mest mulig tid på det innholdet du ser på nett.</a:t>
            </a:r>
          </a:p>
          <a:p>
            <a:endParaRPr lang="nb-NO"/>
          </a:p>
        </p:txBody>
      </p:sp>
    </p:spTree>
    <p:extLst>
      <p:ext uri="{BB962C8B-B14F-4D97-AF65-F5344CB8AC3E}">
        <p14:creationId xmlns:p14="http://schemas.microsoft.com/office/powerpoint/2010/main" val="2935815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b="0">
                <a:effectLst/>
                <a:latin typeface="Arial" panose="020B0604020202020204" pitchFamily="34" charset="0"/>
                <a:ea typeface="Calibri" panose="020F0502020204030204" pitchFamily="34" charset="0"/>
                <a:cs typeface="Arial" panose="020B0604020202020204" pitchFamily="34" charset="0"/>
              </a:rPr>
              <a:t>Hvordan virker algoritmene? A</a:t>
            </a:r>
            <a:r>
              <a:rPr lang="nb-NO" sz="4000"/>
              <a:t>lgoritmer er en rekke programmerte datakoder, som eksempelvis er laget for å </a:t>
            </a:r>
            <a:r>
              <a:rPr lang="nb-NO" sz="4000">
                <a:effectLst/>
                <a:latin typeface="Arial" panose="020B0604020202020204" pitchFamily="34" charset="0"/>
                <a:ea typeface="Times New Roman" panose="02020603050405020304" pitchFamily="18" charset="0"/>
              </a:rPr>
              <a:t>få frem de mest relevante søkeresultatene og visningene for akkurat deg. Samtidig har selskapet en interesse i at du skal bruke mest mulig tid på deres plattform, siden det bidrar til å øke reklameinntektene. Algoritmene er basert på den informasjonen som er samlet inn om deg fra før. </a:t>
            </a:r>
          </a:p>
          <a:p>
            <a:pPr marL="0" marR="0" lvl="0" indent="0" defTabSz="457200" eaLnBrk="1" fontAlgn="auto" latinLnBrk="0" hangingPunct="1">
              <a:lnSpc>
                <a:spcPct val="117999"/>
              </a:lnSpc>
              <a:spcBef>
                <a:spcPts val="0"/>
              </a:spcBef>
              <a:spcAft>
                <a:spcPts val="0"/>
              </a:spcAft>
              <a:buClrTx/>
              <a:buSzTx/>
              <a:buFontTx/>
              <a:buNone/>
              <a:tabLst/>
              <a:defRPr/>
            </a:pPr>
            <a:endParaRPr lang="nb-NO" sz="40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T</a:t>
            </a:r>
            <a:r>
              <a:rPr lang="nb-NO" sz="4000">
                <a:effectLst/>
                <a:latin typeface="Arial" panose="020B0604020202020204" pitchFamily="34" charset="0"/>
                <a:ea typeface="Times New Roman" panose="02020603050405020304" pitchFamily="18" charset="0"/>
              </a:rPr>
              <a:t>idligere søkehistorikk</a:t>
            </a: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I</a:t>
            </a:r>
            <a:r>
              <a:rPr lang="nb-NO" sz="4000">
                <a:effectLst/>
                <a:latin typeface="Arial" panose="020B0604020202020204" pitchFamily="34" charset="0"/>
                <a:ea typeface="Times New Roman" panose="02020603050405020304" pitchFamily="18" charset="0"/>
              </a:rPr>
              <a:t>nnlegg i sosiale medier</a:t>
            </a: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Hvilke artikler du har lest</a:t>
            </a:r>
            <a:endParaRPr lang="nb-NO" sz="40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000">
                <a:effectLst/>
                <a:latin typeface="Arial" panose="020B0604020202020204" pitchFamily="34" charset="0"/>
                <a:ea typeface="Times New Roman" panose="02020603050405020304" pitchFamily="18" charset="0"/>
              </a:rPr>
              <a:t>Hvilke nettsider du har besøkt</a:t>
            </a: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Hvem du er venner med på sosiale medier</a:t>
            </a:r>
            <a:endParaRPr lang="nb-NO" sz="40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A</a:t>
            </a:r>
            <a:r>
              <a:rPr lang="nb-NO" sz="4000">
                <a:effectLst/>
                <a:latin typeface="Arial" panose="020B0604020202020204" pitchFamily="34" charset="0"/>
                <a:ea typeface="Times New Roman" panose="02020603050405020304" pitchFamily="18" charset="0"/>
              </a:rPr>
              <a:t>nnen informasjon du tidligere har gitt fra deg på nettet</a:t>
            </a: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Og mye mer</a:t>
            </a:r>
          </a:p>
          <a:p>
            <a:pPr marL="1714500" lvl="5" indent="-571500">
              <a:buFont typeface="Arial" panose="020B0604020202020204" pitchFamily="34" charset="0"/>
              <a:buChar char="•"/>
            </a:pPr>
            <a:endParaRPr lang="nb-NO" sz="4000">
              <a:effectLst/>
              <a:latin typeface="Arial" panose="020B0604020202020204" pitchFamily="34" charset="0"/>
              <a:ea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lgn="l"/>
            <a:r>
              <a:rPr lang="nb-NO" b="0" i="0">
                <a:solidFill>
                  <a:srgbClr val="767676"/>
                </a:solidFill>
                <a:effectLst/>
                <a:latin typeface="Publico"/>
              </a:rPr>
              <a:t>Hvordan virker dette i praksis? Vi kan ta Facebook som eksempel.  Algoritmene brukes til å sortere innhold du får se, og de prioriterer innhold som engasjerer oss. </a:t>
            </a:r>
          </a:p>
          <a:p>
            <a:pPr algn="l"/>
            <a:endParaRPr lang="nb-NO" b="0" i="0">
              <a:solidFill>
                <a:srgbClr val="767676"/>
              </a:solidFill>
              <a:effectLst/>
              <a:latin typeface="Publico"/>
            </a:endParaRPr>
          </a:p>
          <a:p>
            <a:pPr algn="l"/>
            <a:r>
              <a:rPr lang="nb-NO" b="0" i="0">
                <a:solidFill>
                  <a:srgbClr val="767676"/>
                </a:solidFill>
                <a:effectLst/>
                <a:latin typeface="Publico"/>
              </a:rPr>
              <a:t>Venstre side: Grovt sett kan vi skille innholdet i to deler: Innhold fra venner, grupper du er med i og sider du liker.  Og betalt innhold, eller annonser. Facebooks algoritmer er designet for at du får se innhold du liker eller er interessert i, slik at du skal bruke mest mulig tid på plattformen. Og jo lenger du bruker en tjeneste, jo flere annonser kan plattformen vise deg, og jo mer penger tjener de. </a:t>
            </a:r>
          </a:p>
          <a:p>
            <a:pPr algn="l"/>
            <a:endParaRPr lang="nb-NO" b="0" i="0">
              <a:solidFill>
                <a:srgbClr val="767676"/>
              </a:solidFill>
              <a:effectLst/>
              <a:latin typeface="Publico"/>
            </a:endParaRPr>
          </a:p>
          <a:p>
            <a:pPr algn="l"/>
            <a:r>
              <a:rPr lang="nb-NO" b="0" i="0">
                <a:solidFill>
                  <a:srgbClr val="767676"/>
                </a:solidFill>
                <a:effectLst/>
                <a:latin typeface="Publico"/>
              </a:rPr>
              <a:t>Konkret skjer sorteringen basert på en lang rekke «</a:t>
            </a:r>
            <a:r>
              <a:rPr lang="nb-NO" b="1" i="0">
                <a:solidFill>
                  <a:srgbClr val="767676"/>
                </a:solidFill>
                <a:effectLst/>
                <a:latin typeface="Publico"/>
              </a:rPr>
              <a:t>signaler</a:t>
            </a:r>
            <a:r>
              <a:rPr lang="nb-NO" b="0" i="0">
                <a:solidFill>
                  <a:srgbClr val="767676"/>
                </a:solidFill>
                <a:effectLst/>
                <a:latin typeface="Publico"/>
              </a:rPr>
              <a:t>». Signaler er en sammenstilling av hvem du er, hva du liker, hvilke venner du har, grupper du er med i, videoer du ser, hvilke innlegg vi kommenterer, og så videre.</a:t>
            </a:r>
          </a:p>
          <a:p>
            <a:pPr algn="l"/>
            <a:endParaRPr lang="nb-NO" b="0" i="0">
              <a:solidFill>
                <a:srgbClr val="767676"/>
              </a:solidFill>
              <a:effectLst/>
              <a:latin typeface="Publico"/>
            </a:endParaRPr>
          </a:p>
          <a:p>
            <a:pPr algn="l"/>
            <a:r>
              <a:rPr lang="nb-NO" b="0" i="0">
                <a:solidFill>
                  <a:srgbClr val="767676"/>
                </a:solidFill>
                <a:effectLst/>
                <a:latin typeface="Publico"/>
              </a:rPr>
              <a:t>Signalene brukes til å predikere, eller </a:t>
            </a:r>
            <a:r>
              <a:rPr lang="nb-NO" b="1" i="0">
                <a:solidFill>
                  <a:srgbClr val="767676"/>
                </a:solidFill>
                <a:effectLst/>
                <a:latin typeface="Publico"/>
              </a:rPr>
              <a:t>spå</a:t>
            </a:r>
            <a:r>
              <a:rPr lang="nb-NO" b="0" i="0">
                <a:solidFill>
                  <a:srgbClr val="767676"/>
                </a:solidFill>
                <a:effectLst/>
                <a:latin typeface="Publico"/>
              </a:rPr>
              <a:t>, hva slags innlegg det er størst sannsynlighet for at du vil respondere på. </a:t>
            </a:r>
          </a:p>
          <a:p>
            <a:pPr algn="l"/>
            <a:endParaRPr lang="nb-NO" b="0" i="0">
              <a:solidFill>
                <a:srgbClr val="767676"/>
              </a:solidFill>
              <a:effectLst/>
              <a:latin typeface="Publico"/>
            </a:endParaRPr>
          </a:p>
          <a:p>
            <a:pPr algn="l"/>
            <a:r>
              <a:rPr lang="nb-NO" b="0" i="0">
                <a:solidFill>
                  <a:srgbClr val="767676"/>
                </a:solidFill>
                <a:effectLst/>
                <a:latin typeface="Publico"/>
              </a:rPr>
              <a:t>Basert på dine data, får hvert innlegg en </a:t>
            </a:r>
            <a:r>
              <a:rPr lang="nb-NO" b="1" i="0">
                <a:solidFill>
                  <a:srgbClr val="767676"/>
                </a:solidFill>
                <a:effectLst/>
                <a:latin typeface="Publico"/>
              </a:rPr>
              <a:t>score</a:t>
            </a:r>
            <a:r>
              <a:rPr lang="nb-NO" b="0" i="0">
                <a:solidFill>
                  <a:srgbClr val="767676"/>
                </a:solidFill>
                <a:effectLst/>
                <a:latin typeface="Publico"/>
              </a:rPr>
              <a:t>, og vises deretter. Dette gjelder både innhold fra dine venner og grupper du følger på, og annonser. Jo mer du bruker Facebook, jo mer vet Facebook om dine preferanser, og dermed kan plattformen også målrette innholdet du får se, mer presist.  </a:t>
            </a:r>
            <a:endParaRPr lang="nb-NO" b="1" i="0">
              <a:solidFill>
                <a:srgbClr val="767676"/>
              </a:solidFill>
              <a:effectLst/>
              <a:latin typeface="Publico"/>
            </a:endParaRPr>
          </a:p>
          <a:p>
            <a:pPr algn="l"/>
            <a:endParaRPr lang="nb-NO" b="0" i="0">
              <a:solidFill>
                <a:srgbClr val="767676"/>
              </a:solidFill>
              <a:effectLst/>
              <a:latin typeface="Publico"/>
            </a:endParaRPr>
          </a:p>
          <a:p>
            <a:pPr algn="l"/>
            <a:r>
              <a:rPr lang="nb-NO" b="0" i="0">
                <a:solidFill>
                  <a:srgbClr val="767676"/>
                </a:solidFill>
                <a:effectLst/>
                <a:latin typeface="Publico"/>
              </a:rPr>
              <a:t>Slik gir algoritmen oss mer av det innholdet den tror er viktig for oss. Det er både positive og negative sider med det. Du får se innhold du er interessert i. Samtidig har tjenester som Facebook en interesse av at du skal bruke så mye tid som mulig på plattformen.  Engasjerende innlegg gjør at vi bruker mer tid, og Facebook tjener da mer penger på å vise oss reklame. </a:t>
            </a:r>
          </a:p>
          <a:p>
            <a:endParaRPr lang="nb-NO"/>
          </a:p>
          <a:p>
            <a:r>
              <a:rPr lang="nb-NO"/>
              <a:t>Problemet oppstår når noen ønsker å påvirke deg. Det kan være påvirkning for at du skal kjøpe en spesiell vare, men også politisk påvirkning. I en valgkamp kan bestemte partier eller kandidater sørge for at hver enkelt av oss får se politiske budskap som antas å være spesielt egnet til å påvirke oss. Slike former for skjult påvirkning gjør at det knytter seg en rekke etiske spørsmål til bruken av algoritmer i nettsøk og i sosiale medier. </a:t>
            </a:r>
          </a:p>
          <a:p>
            <a:endParaRPr lang="nb-NO"/>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Arial" panose="020B0604020202020204" pitchFamily="34" charset="0"/>
                <a:ea typeface="Yu Mincho" panose="020B0400000000000000" pitchFamily="18" charset="-128"/>
              </a:rPr>
              <a:t>Påvirkningen kan skje på flere ulike måter. For eksempel selger Facebook reklameplass til markedsaktører og andre som ønsker å fremme sine innlegg. Annonsørene som kjøper reklameplass eller betaler for at sine innlegg skal vises, kan skreddersy budskapet mot veldig presise målgrupper. Det kan for eksempel være informasjon om din alder eller om hvilke typer saker du leser på nettet. Personlig informasjon og reklameplass på din Facebook-side er en svært verdifull valuta for globale selskaper som Facebook og Google. </a:t>
            </a:r>
            <a:endParaRPr lang="nb-NO" sz="2400">
              <a:effectLst/>
              <a:latin typeface="Times New Roman" panose="02020603050405020304" pitchFamily="18" charset="0"/>
              <a:ea typeface="Times New Roman" panose="02020603050405020304" pitchFamily="18" charset="0"/>
            </a:endParaRPr>
          </a:p>
          <a:p>
            <a:endParaRPr lang="nb-NO"/>
          </a:p>
        </p:txBody>
      </p:sp>
    </p:spTree>
    <p:extLst>
      <p:ext uri="{BB962C8B-B14F-4D97-AF65-F5344CB8AC3E}">
        <p14:creationId xmlns:p14="http://schemas.microsoft.com/office/powerpoint/2010/main" val="281585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effectLst/>
                <a:latin typeface="Arial" panose="020B0604020202020204" pitchFamily="34" charset="0"/>
                <a:ea typeface="Calibri" panose="020F0502020204030204" pitchFamily="34" charset="0"/>
              </a:rPr>
              <a:t>Selv om du ikke betaler med penger for å bruke Facebook, betaler du med dine personlige data. Om en tjeneste er gratis, er det gjerne du som er produktet. Facebook tjener penger på den personlige informasjonen du gir fra deg på deres plattform. Det er annonsørene som er kundene, mens informasjon om deg og hva du er interessert i, er produktet de selger. Det innholdet du møter i sosiale medier, er dermed en kombinasjon av det du selv har vist interesse for tidligere, og det andre har betalt for at du skal se. </a:t>
            </a:r>
          </a:p>
          <a:p>
            <a:endParaRPr lang="nb-NO" sz="1800">
              <a:effectLst/>
              <a:latin typeface="Arial" panose="020B0604020202020204" pitchFamily="34" charset="0"/>
            </a:endParaRPr>
          </a:p>
          <a:p>
            <a:endParaRPr lang="nb-NO" sz="2400">
              <a:effectLst/>
              <a:latin typeface="Arial" panose="020B0604020202020204" pitchFamily="34" charset="0"/>
            </a:endParaRPr>
          </a:p>
        </p:txBody>
      </p:sp>
    </p:spTree>
    <p:extLst>
      <p:ext uri="{BB962C8B-B14F-4D97-AF65-F5344CB8AC3E}">
        <p14:creationId xmlns:p14="http://schemas.microsoft.com/office/powerpoint/2010/main" val="2384009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effectLst/>
                <a:latin typeface="Arial" panose="020B0604020202020204" pitchFamily="34" charset="0"/>
                <a:ea typeface="Calibri" panose="020F0502020204030204" pitchFamily="34" charset="0"/>
              </a:rPr>
              <a:t>Hva slags informasjon og persondata teknologiselskapene har om oss brukere, og hvordan denne informasjonen brukes, vet vi lite om fordi teknologiselskapene ikke vil dele denne informasjonen. </a:t>
            </a:r>
          </a:p>
          <a:p>
            <a:endParaRPr lang="nb-NO" sz="1800">
              <a:effectLst/>
              <a:latin typeface="Arial" panose="020B0604020202020204" pitchFamily="34" charset="0"/>
              <a:ea typeface="Calibri" panose="020F0502020204030204" pitchFamily="34" charset="0"/>
            </a:endParaRPr>
          </a:p>
          <a:p>
            <a:r>
              <a:rPr lang="nb-NO" sz="1800">
                <a:effectLst/>
                <a:latin typeface="Arial" panose="020B0604020202020204" pitchFamily="34" charset="0"/>
                <a:ea typeface="Calibri" panose="020F0502020204030204" pitchFamily="34" charset="0"/>
              </a:rPr>
              <a:t>Det samles inn data via ulike sporingsteknologier og fra en rekke kilder. Denne informasjonen lagres og forvaltes i store databaser, analyseres i en automatisert og algoritmestyrt prosess, og videreselges på annonsebørser. Nettbrukere får sjelden informasjon om at de blir «solgt til høystbydende» annonsører når de går inn på en nettside. Norske forbrukere har begrenset innsyn i hvordan deres personlige data brukes. </a:t>
            </a:r>
          </a:p>
          <a:p>
            <a:endParaRPr lang="nb-NO" sz="1800">
              <a:effectLst/>
              <a:latin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Arial" panose="020B0604020202020204" pitchFamily="34" charset="0"/>
                <a:ea typeface="Calibri" panose="020F0502020204030204" pitchFamily="34" charset="0"/>
              </a:rPr>
              <a:t>Facebook og Google har flere milliarder brukere. Hva slags treff du får når du googler, eller hvilket innhold du får se på Facebook eller i andre sosiale medier, bestemmes av algoritmer og foregår automatisk. Målet er å sikre at du får opp innhold som er relevant og engasjerer deg. Bruken av algoritmer har skapt debatt i mange land fordi algoritmene også kan bidra til å påvirke våre meninger og valg, uten at vi er klar over det. </a:t>
            </a:r>
          </a:p>
          <a:p>
            <a:endParaRPr lang="nb-NO"/>
          </a:p>
          <a:p>
            <a:r>
              <a:rPr lang="nb-NO" sz="1800">
                <a:effectLst/>
                <a:latin typeface="Arial" panose="020B0604020202020204" pitchFamily="34" charset="0"/>
                <a:ea typeface="Calibri" panose="020F0502020204030204" pitchFamily="34" charset="0"/>
              </a:rPr>
              <a:t>Slik datainnsamling kan også føre oss inn i en «filtrert virkelighet» med ensrettet reproduksjon av våre eksisterende vaner, meninger og handlemønstre. Algoritmene kan dessuten bidra til at vi </a:t>
            </a:r>
            <a:r>
              <a:rPr lang="nb-NO" sz="1800" i="1">
                <a:effectLst/>
                <a:latin typeface="Arial" panose="020B0604020202020204" pitchFamily="34" charset="0"/>
                <a:ea typeface="Calibri" panose="020F0502020204030204" pitchFamily="34" charset="0"/>
              </a:rPr>
              <a:t>ikke</a:t>
            </a:r>
            <a:r>
              <a:rPr lang="nb-NO" sz="1800">
                <a:effectLst/>
                <a:latin typeface="Arial" panose="020B0604020202020204" pitchFamily="34" charset="0"/>
                <a:ea typeface="Calibri" panose="020F0502020204030204" pitchFamily="34" charset="0"/>
              </a:rPr>
              <a:t> blir tilbudt gode alternativer, fordi vi risikerer</a:t>
            </a:r>
            <a:r>
              <a:rPr lang="nb-NO" sz="1800" i="1">
                <a:effectLst/>
                <a:latin typeface="Arial" panose="020B0604020202020204" pitchFamily="34" charset="0"/>
                <a:ea typeface="Calibri" panose="020F0502020204030204" pitchFamily="34" charset="0"/>
              </a:rPr>
              <a:t> å bare bli eksponert for</a:t>
            </a:r>
            <a:r>
              <a:rPr lang="nb-NO" sz="1800">
                <a:effectLst/>
                <a:latin typeface="Arial" panose="020B0604020202020204" pitchFamily="34" charset="0"/>
                <a:ea typeface="Calibri" panose="020F0502020204030204" pitchFamily="34" charset="0"/>
              </a:rPr>
              <a:t> det innholdet som algoritmene tror vi er interessert i. På den måten kan algoritmene påvirke oss uten at vi er klar over det. </a:t>
            </a:r>
            <a:endParaRPr lang="nb-NO"/>
          </a:p>
        </p:txBody>
      </p:sp>
    </p:spTree>
    <p:extLst>
      <p:ext uri="{BB962C8B-B14F-4D97-AF65-F5344CB8AC3E}">
        <p14:creationId xmlns:p14="http://schemas.microsoft.com/office/powerpoint/2010/main" val="319482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u="sng"/>
              <a:t>Spørsmål til deltagerne for </a:t>
            </a:r>
            <a:r>
              <a:rPr lang="nb-NO" u="sng" err="1"/>
              <a:t>håndsopprekkelse</a:t>
            </a:r>
            <a:r>
              <a:rPr lang="nb-NO" u="sng"/>
              <a:t>: </a:t>
            </a:r>
            <a:r>
              <a:rPr lang="nb-NO"/>
              <a:t>Hvor mange av dere visste hva en algoritme var da dere kom hit i dag? </a:t>
            </a:r>
          </a:p>
          <a:p>
            <a:endParaRPr lang="nb-NO"/>
          </a:p>
          <a:p>
            <a:r>
              <a:rPr lang="nb-NO"/>
              <a:t>__</a:t>
            </a:r>
          </a:p>
          <a:p>
            <a:endParaRPr lang="nb-NO"/>
          </a:p>
          <a:p>
            <a:pPr>
              <a:lnSpc>
                <a:spcPct val="107000"/>
              </a:lnSpc>
              <a:spcAft>
                <a:spcPts val="800"/>
              </a:spcAft>
            </a:pPr>
            <a:r>
              <a:rPr lang="nb-NO" sz="1800">
                <a:effectLst/>
                <a:latin typeface="Arial" panose="020B0604020202020204" pitchFamily="34" charset="0"/>
                <a:ea typeface="Arial" panose="020B0604020202020204" pitchFamily="34" charset="0"/>
                <a:cs typeface="Times New Roman" panose="02020603050405020304" pitchFamily="18" charset="0"/>
              </a:rPr>
              <a:t>Kjennskapen til algoritmer er lavere blant seniorer enn i befolkningen ellers. Mens 60 prosent i befolkningen generelt forstår hva algoritmer er, er tallet 42 prosent i alderen 60–79 år og 38 prosent i gruppen over 80 år. Blant dem over 80 år har 26 prosent aldri har hørt om begrepet algoritme, og tallet er 17 prosent i gruppen 60–79 år. I befolkningen generelt er det ti prosent som aldri har hørt om algoritmer.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405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lnSpc>
                <a:spcPct val="107000"/>
              </a:lnSpc>
              <a:spcAft>
                <a:spcPts val="800"/>
              </a:spcAft>
            </a:pPr>
            <a:r>
              <a:rPr lang="nb-NO" sz="2000" b="0">
                <a:effectLst/>
                <a:latin typeface="Arial" panose="020B0604020202020204" pitchFamily="34" charset="0"/>
                <a:ea typeface="Calibri" panose="020F0502020204030204" pitchFamily="34" charset="0"/>
                <a:cs typeface="Arial" panose="020B0604020202020204" pitchFamily="34" charset="0"/>
              </a:rPr>
              <a:t>Med internett er tilgangen til informasjon blitt enorm. Det gir oss mange fordeler, men en utfordring er at det kan være vanskelig å vite hvilke kilder og hva slags informasjon vi kan stole på og som er sann, og hva som er løgn og desinformasjon. Derfor er kritisk medieforståelse og kunnskap om digital kildekritikk så viktig.</a:t>
            </a:r>
            <a:endParaRPr lang="nb-NO"/>
          </a:p>
        </p:txBody>
      </p:sp>
    </p:spTree>
    <p:extLst>
      <p:ext uri="{BB962C8B-B14F-4D97-AF65-F5344CB8AC3E}">
        <p14:creationId xmlns:p14="http://schemas.microsoft.com/office/powerpoint/2010/main" val="106187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b="0">
                <a:solidFill>
                  <a:srgbClr val="000000"/>
                </a:solidFill>
                <a:effectLst/>
                <a:latin typeface="Arial" panose="020B0604020202020204" pitchFamily="34" charset="0"/>
                <a:ea typeface="Calibri" panose="020F0502020204030204" pitchFamily="34" charset="0"/>
              </a:rPr>
              <a:t>Medieforsker Bente </a:t>
            </a:r>
            <a:r>
              <a:rPr lang="nb-NO" sz="1800" b="0" err="1">
                <a:solidFill>
                  <a:srgbClr val="000000"/>
                </a:solidFill>
                <a:effectLst/>
                <a:latin typeface="Arial" panose="020B0604020202020204" pitchFamily="34" charset="0"/>
                <a:ea typeface="Calibri" panose="020F0502020204030204" pitchFamily="34" charset="0"/>
              </a:rPr>
              <a:t>Kalsnes</a:t>
            </a:r>
            <a:r>
              <a:rPr lang="nb-NO" sz="1800" b="0">
                <a:solidFill>
                  <a:srgbClr val="000000"/>
                </a:solidFill>
                <a:effectLst/>
                <a:latin typeface="Arial" panose="020B0604020202020204" pitchFamily="34" charset="0"/>
                <a:ea typeface="Calibri" panose="020F0502020204030204" pitchFamily="34" charset="0"/>
              </a:rPr>
              <a:t> forklarer falske nyheter slik: «Falske nyheter er nyheter som fremstår som ekte, men som helt eller delvis er basert på en løgn. Avsenderen og distributøren kan være mer eller mindre bevisst på at informasjonen er usann.»</a:t>
            </a:r>
          </a:p>
          <a:p>
            <a:endParaRPr lang="nb-NO" sz="1800" b="0">
              <a:solidFill>
                <a:srgbClr val="000000"/>
              </a:solidFill>
              <a:effectLst/>
              <a:latin typeface="Arial" panose="020B0604020202020204" pitchFamily="34" charset="0"/>
            </a:endParaRPr>
          </a:p>
          <a:p>
            <a:br>
              <a:rPr lang="nb-NO" sz="1800">
                <a:solidFill>
                  <a:srgbClr val="000000"/>
                </a:solidFill>
                <a:effectLst/>
                <a:latin typeface="Arial" panose="020B0604020202020204" pitchFamily="34" charset="0"/>
                <a:ea typeface="Calibri" panose="020F0502020204030204" pitchFamily="34" charset="0"/>
              </a:rPr>
            </a:br>
            <a:endParaRPr lang="nb-NO" b="0"/>
          </a:p>
        </p:txBody>
      </p:sp>
    </p:spTree>
    <p:extLst>
      <p:ext uri="{BB962C8B-B14F-4D97-AF65-F5344CB8AC3E}">
        <p14:creationId xmlns:p14="http://schemas.microsoft.com/office/powerpoint/2010/main" val="4138288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solidFill>
                  <a:srgbClr val="000000"/>
                </a:solidFill>
                <a:effectLst/>
                <a:latin typeface="Arial" panose="020B0604020202020204" pitchFamily="34" charset="0"/>
                <a:ea typeface="Calibri" panose="020F0502020204030204" pitchFamily="34" charset="0"/>
              </a:rPr>
              <a:t>Medieforsker Bente Kalsnes skiller mellom begrepene </a:t>
            </a:r>
            <a:r>
              <a:rPr lang="nb-NO" sz="1800" i="1">
                <a:solidFill>
                  <a:srgbClr val="000000"/>
                </a:solidFill>
                <a:effectLst/>
                <a:latin typeface="Arial" panose="020B0604020202020204" pitchFamily="34" charset="0"/>
                <a:ea typeface="Calibri" panose="020F0502020204030204" pitchFamily="34" charset="0"/>
              </a:rPr>
              <a:t>feilinformasjon</a:t>
            </a:r>
            <a:r>
              <a:rPr lang="nb-NO" sz="1800">
                <a:solidFill>
                  <a:srgbClr val="000000"/>
                </a:solidFill>
                <a:effectLst/>
                <a:latin typeface="Arial" panose="020B0604020202020204" pitchFamily="34" charset="0"/>
                <a:ea typeface="Calibri" panose="020F0502020204030204" pitchFamily="34" charset="0"/>
              </a:rPr>
              <a:t> og </a:t>
            </a:r>
            <a:r>
              <a:rPr lang="nb-NO" sz="1800" i="1">
                <a:solidFill>
                  <a:srgbClr val="000000"/>
                </a:solidFill>
                <a:effectLst/>
                <a:latin typeface="Arial" panose="020B0604020202020204" pitchFamily="34" charset="0"/>
                <a:ea typeface="Calibri" panose="020F0502020204030204" pitchFamily="34" charset="0"/>
              </a:rPr>
              <a:t>desinformasjon</a:t>
            </a:r>
            <a:r>
              <a:rPr lang="nb-NO" sz="1800">
                <a:solidFill>
                  <a:srgbClr val="000000"/>
                </a:solidFill>
                <a:effectLst/>
                <a:latin typeface="Arial" panose="020B0604020202020204" pitchFamily="34" charset="0"/>
                <a:ea typeface="Calibri" panose="020F0502020204030204" pitchFamily="34" charset="0"/>
              </a:rPr>
              <a:t>. </a:t>
            </a:r>
          </a:p>
          <a:p>
            <a:endParaRPr lang="nb-NO" sz="1800">
              <a:solidFill>
                <a:srgbClr val="000000"/>
              </a:solidFill>
              <a:effectLst/>
              <a:latin typeface="Arial" panose="020B0604020202020204" pitchFamily="34" charset="0"/>
              <a:ea typeface="Calibri" panose="020F0502020204030204" pitchFamily="34" charset="0"/>
            </a:endParaRPr>
          </a:p>
          <a:p>
            <a:r>
              <a:rPr lang="nb-NO" sz="1800" b="1">
                <a:solidFill>
                  <a:srgbClr val="000000"/>
                </a:solidFill>
                <a:effectLst/>
                <a:latin typeface="Arial" panose="020B0604020202020204" pitchFamily="34" charset="0"/>
                <a:ea typeface="Calibri" panose="020F0502020204030204" pitchFamily="34" charset="0"/>
              </a:rPr>
              <a:t>Feilinformasjon</a:t>
            </a:r>
            <a:r>
              <a:rPr lang="nb-NO" sz="1800">
                <a:solidFill>
                  <a:srgbClr val="000000"/>
                </a:solidFill>
                <a:effectLst/>
                <a:latin typeface="Arial" panose="020B0604020202020204" pitchFamily="34" charset="0"/>
                <a:ea typeface="Calibri" panose="020F0502020204030204" pitchFamily="34" charset="0"/>
              </a:rPr>
              <a:t> regnes som ubevisste feil, mangelfull eller misvisende informasjon. Slurv og unøyaktigheter havner ofte i denne kategorien, når feilen som har oppstått, er utilsiktet</a:t>
            </a:r>
            <a:r>
              <a:rPr lang="nb-NO" sz="1800" b="0">
                <a:solidFill>
                  <a:srgbClr val="000000"/>
                </a:solidFill>
                <a:effectLst/>
                <a:latin typeface="Arial" panose="020B0604020202020204" pitchFamily="34" charset="0"/>
                <a:ea typeface="Calibri" panose="020F0502020204030204" pitchFamily="34" charset="0"/>
              </a:rPr>
              <a:t>. </a:t>
            </a:r>
          </a:p>
          <a:p>
            <a:endParaRPr lang="nb-NO" sz="1800" b="0">
              <a:solidFill>
                <a:srgbClr val="000000"/>
              </a:solidFill>
              <a:effectLst/>
              <a:latin typeface="Arial" panose="020B0604020202020204" pitchFamily="34" charset="0"/>
              <a:ea typeface="Calibri" panose="020F0502020204030204" pitchFamily="34" charset="0"/>
            </a:endParaRPr>
          </a:p>
          <a:p>
            <a:r>
              <a:rPr lang="nb-NO" sz="1800" b="1">
                <a:solidFill>
                  <a:srgbClr val="000000"/>
                </a:solidFill>
                <a:effectLst/>
                <a:latin typeface="Arial" panose="020B0604020202020204" pitchFamily="34" charset="0"/>
                <a:ea typeface="Calibri" panose="020F0502020204030204" pitchFamily="34" charset="0"/>
              </a:rPr>
              <a:t>Desinformasjon</a:t>
            </a:r>
            <a:r>
              <a:rPr lang="nb-NO" sz="1800">
                <a:solidFill>
                  <a:srgbClr val="000000"/>
                </a:solidFill>
                <a:effectLst/>
                <a:latin typeface="Arial" panose="020B0604020202020204" pitchFamily="34" charset="0"/>
                <a:ea typeface="Calibri" panose="020F0502020204030204" pitchFamily="34" charset="0"/>
              </a:rPr>
              <a:t> er derimot systematisk og bevisst feilinformasjon, altså at noen bevisst forsøker å villede deg. Hensikten bak desinformasjon kan være politisk motivert, å skape informasjonskaos, mistillit til det politiske systemet, hatefulle ytringer mot en person eller gruppe, økonomisk vinning eller svindel. Falske nyheter og desinformasjon blir ofte spredd raskt gjennom sosiale medier som Facebook, YouTube og Twitter, og kan til forveksling ligne redaksjonelle nyheter. Dette er gjort for å gi et inntrykk av at nyheten er til å stole på, og mange </a:t>
            </a: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blir nettopp derfor lurt av desinformasjon.</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15528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a:t>Nå skal vi se på noen eksempler på falske nyheter og desinformasjon og diskutere hvordan vi kan avsløre en falsk nyhet. </a:t>
            </a:r>
          </a:p>
          <a:p>
            <a:endParaRPr lang="nb-NO"/>
          </a:p>
        </p:txBody>
      </p:sp>
    </p:spTree>
    <p:extLst>
      <p:ext uri="{BB962C8B-B14F-4D97-AF65-F5344CB8AC3E}">
        <p14:creationId xmlns:p14="http://schemas.microsoft.com/office/powerpoint/2010/main" val="2872699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a:defRPr/>
            </a:pPr>
            <a:r>
              <a:rPr lang="nb-NO" noProof="1"/>
              <a:t>Disse to bildene illustrerer hvor fort utviklingen har gått. Vår generasjon er vokst opp i en tid hvor redaksjonelle medier, på papir eller radio eller tv, var de viktigste nyhetskildene. Og vi slo gjerne opp i leksikonet for å finne ut av det vi lurte på. I dag søker vi etter svar på de samme spørsmålene på internett ved å bruke mobiltelefonen, nettbrettet eller pc-en, og mange av oss leser nyhetene i nettaviser. Mens et innlegg i et leksikon ikke ble endret på mange år, oppdateres informasjonen på nett hvert sekund. Mens det tidligere var vanskelig å vite om informasjonen i et kart eller et leksikon var oppdatert, er det nå viktig å vite hvordan man skal navigere i den digitale informasjonsflommen. </a:t>
            </a:r>
            <a:endParaRPr lang="nb-NO" sz="1800">
              <a:latin typeface="Arial"/>
              <a:ea typeface="Calibri" panose="020F0502020204030204" pitchFamily="34" charset="0"/>
              <a:cs typeface="Arial"/>
            </a:endParaRPr>
          </a:p>
          <a:p>
            <a:pPr>
              <a:defRPr/>
            </a:pPr>
            <a:endParaRPr lang="nb-NO" sz="1800">
              <a:latin typeface="Arial"/>
              <a:ea typeface="Calibri" panose="020F0502020204030204" pitchFamily="34" charset="0"/>
              <a:cs typeface="Arial"/>
            </a:endParaRPr>
          </a:p>
          <a:p>
            <a:pPr marL="0" marR="0" lvl="0" indent="0" defTabSz="457200" eaLnBrk="1" fontAlgn="auto" latinLnBrk="0" hangingPunct="1">
              <a:lnSpc>
                <a:spcPct val="117999"/>
              </a:lnSpc>
              <a:spcBef>
                <a:spcPts val="0"/>
              </a:spcBef>
              <a:spcAft>
                <a:spcPts val="0"/>
              </a:spcAft>
              <a:buClrTx/>
              <a:buSzTx/>
              <a:buFontTx/>
              <a:buNone/>
              <a:tabLst/>
              <a:defRPr/>
            </a:pPr>
            <a:endParaRPr lang="nb-NO" noProof="1">
              <a:solidFill>
                <a:srgbClr val="000000"/>
              </a:solidFill>
              <a:latin typeface="+mj-l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381000" y="685800"/>
            <a:ext cx="6096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noProof="0">
                <a:effectLst/>
                <a:latin typeface="Arial" panose="020B0604020202020204" pitchFamily="34" charset="0"/>
                <a:ea typeface="Calibri" panose="020F0502020204030204" pitchFamily="34" charset="0"/>
                <a:cs typeface="Arial" panose="020B0604020202020204" pitchFamily="34" charset="0"/>
              </a:rPr>
              <a:t>I desember 2020 fikk mange norske Facebook-brukere opp en nyhetssak om at NRK skulle fjerne juleklassikeren </a:t>
            </a:r>
            <a:r>
              <a:rPr lang="nb-NO" sz="1800" i="1" noProof="0">
                <a:effectLst/>
                <a:latin typeface="Arial" panose="020B0604020202020204" pitchFamily="34" charset="0"/>
                <a:ea typeface="Calibri" panose="020F0502020204030204" pitchFamily="34" charset="0"/>
                <a:cs typeface="Arial" panose="020B0604020202020204" pitchFamily="34" charset="0"/>
              </a:rPr>
              <a:t>Tre nøtter til Askepott</a:t>
            </a:r>
            <a:r>
              <a:rPr lang="nb-NO" sz="1800" noProof="0">
                <a:effectLst/>
                <a:latin typeface="Arial" panose="020B0604020202020204" pitchFamily="34" charset="0"/>
                <a:ea typeface="Calibri" panose="020F0502020204030204" pitchFamily="34" charset="0"/>
                <a:cs typeface="Arial" panose="020B0604020202020204" pitchFamily="34" charset="0"/>
              </a:rPr>
              <a:t> fra TV på julaften, fordi filmen ville være krenkende for allergikere. Saken ble publisert på nettsiden Nyhetshjulet.no, som lager saker med satirisk preg. Artikkelen var merket som «nyheter», bildet i saken viste Askepott fra filmen, og saken lignet på mange måter en vanlig nyhetssak. Slike saker er noen ganger merket med «satire», men ikke alltid. Når sakene deles i sosiale medier, kommer ikke merkingen alltid med. </a:t>
            </a:r>
            <a:r>
              <a:rPr lang="nb-NO" noProof="0"/>
              <a:t>Saken vakte sterke reaksjoner i sosiale medier, der mange ga uttrykk for at det får være måte på krenkehysteri. </a:t>
            </a:r>
          </a:p>
          <a:p>
            <a:endParaRPr lang="nb-NO" noProof="0"/>
          </a:p>
          <a:p>
            <a:r>
              <a:rPr lang="nb-NO" u="sng" noProof="0"/>
              <a:t>Spørsmål til deltagerne: </a:t>
            </a:r>
            <a:r>
              <a:rPr lang="nb-NO" noProof="0"/>
              <a:t>Tror dere denne saken er ekte eller falsk? </a:t>
            </a:r>
          </a:p>
          <a:p>
            <a:endParaRPr lang="nb-NO"/>
          </a:p>
          <a:p>
            <a:r>
              <a:rPr lang="nb-NO"/>
              <a:t>Riktig svar er at denne saken er falsk. </a:t>
            </a:r>
          </a:p>
        </p:txBody>
      </p:sp>
    </p:spTree>
    <p:extLst>
      <p:ext uri="{BB962C8B-B14F-4D97-AF65-F5344CB8AC3E}">
        <p14:creationId xmlns:p14="http://schemas.microsoft.com/office/powerpoint/2010/main" val="510328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381000" y="685800"/>
            <a:ext cx="6096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rPr lang="nb-NO"/>
              <a:t>Som dere vet nå, så er jo denne saken falsk.  </a:t>
            </a:r>
          </a:p>
          <a:p>
            <a:r>
              <a:rPr lang="nb-NO"/>
              <a:t>Nå skal vi se på hvordan vi kan gå frem for å avsløre at denne saken ikke er sann:</a:t>
            </a:r>
          </a:p>
          <a:p>
            <a:endParaRPr lang="nb-NO"/>
          </a:p>
          <a:p>
            <a:r>
              <a:rPr lang="nb-NO"/>
              <a:t>Det første du må gjøre er å </a:t>
            </a:r>
          </a:p>
          <a:p>
            <a:pPr marL="457200" indent="-457200">
              <a:buFont typeface="+mj-lt"/>
              <a:buAutoNum type="arabicPeriod"/>
            </a:pPr>
            <a:r>
              <a:rPr lang="nb-NO"/>
              <a:t>Sjekke ut hvor saken kommer fra. I dette tilfelle er det nyhetshjulet.no. Har du hørt om nyhetshjulet før? Hvis du ikke har hørt om nettsiden før, er det et varsel om at du bør være kritisk, og sjekke nøye. </a:t>
            </a:r>
          </a:p>
          <a:p>
            <a:pPr marL="457200" indent="-457200">
              <a:buFont typeface="+mj-lt"/>
              <a:buAutoNum type="arabicPeriod"/>
            </a:pPr>
            <a:endParaRPr lang="nb-NO" sz="2200" b="0">
              <a:effectLst/>
              <a:latin typeface="+mj-lt"/>
              <a:ea typeface="+mj-ea"/>
            </a:endParaRPr>
          </a:p>
          <a:p>
            <a:pPr marL="457200" indent="-457200">
              <a:buFont typeface="+mj-lt"/>
              <a:buAutoNum type="arabicPeriod"/>
            </a:pPr>
            <a:r>
              <a:rPr lang="nb-NO" sz="1800" b="0">
                <a:effectLst/>
                <a:latin typeface="Arial" panose="020B0604020202020204" pitchFamily="34" charset="0"/>
                <a:ea typeface="Calibri" panose="020F0502020204030204" pitchFamily="34" charset="0"/>
              </a:rPr>
              <a:t>Saker som vekker sterke følelser, deles ofte av </a:t>
            </a:r>
            <a:r>
              <a:rPr lang="nb-NO" sz="1800">
                <a:effectLst/>
                <a:latin typeface="Arial" panose="020B0604020202020204" pitchFamily="34" charset="0"/>
                <a:ea typeface="Calibri" panose="020F0502020204030204" pitchFamily="34" charset="0"/>
              </a:rPr>
              <a:t>mange. En del nettsider publiserer slike saker for å få mange klikk. Du bør være ekstra forsiktig med å dele saker som vekker sterke følelser., og sjekke med flere kilder </a:t>
            </a:r>
          </a:p>
          <a:p>
            <a:pPr marL="0" indent="0">
              <a:buFont typeface="+mj-lt"/>
              <a:buNone/>
            </a:pPr>
            <a:endParaRPr lang="nb-NO" sz="1800">
              <a:effectLst/>
              <a:latin typeface="Arial" panose="020B0604020202020204" pitchFamily="34" charset="0"/>
            </a:endParaRPr>
          </a:p>
          <a:p>
            <a:pPr marL="0" indent="0">
              <a:buFont typeface="+mj-lt"/>
              <a:buNone/>
            </a:pPr>
            <a:r>
              <a:rPr lang="nb-NO" sz="1800" u="sng">
                <a:effectLst/>
                <a:latin typeface="Arial" panose="020B0604020202020204" pitchFamily="34" charset="0"/>
              </a:rPr>
              <a:t>(Til kursholder: </a:t>
            </a:r>
            <a:r>
              <a:rPr lang="nb-NO" sz="1800">
                <a:effectLst/>
                <a:latin typeface="Arial" panose="020B0604020202020204" pitchFamily="34" charset="0"/>
              </a:rPr>
              <a:t>Klikk på neste side.)</a:t>
            </a:r>
          </a:p>
          <a:p>
            <a:pPr marL="0" indent="0">
              <a:buFont typeface="+mj-lt"/>
              <a:buNone/>
            </a:pPr>
            <a:endParaRPr lang="nb-NO"/>
          </a:p>
          <a:p>
            <a:pPr marL="457200" indent="-457200">
              <a:buSzPct val="100000"/>
              <a:buAutoNum type="arabicPeriod" startAt="3"/>
            </a:pPr>
            <a:r>
              <a:rPr lang="nb-NO"/>
              <a:t>Videre kan du sjekke nettsiden på den søkemotoren du bruker mest, for eksempel Google eller Bing. Der bør du lese hva andre kilder sier om nyhetshjulet. Her får vi for eksempel opp at </a:t>
            </a:r>
            <a:r>
              <a:rPr lang="nb-NO" u="sng">
                <a:solidFill>
                  <a:srgbClr val="0000FF"/>
                </a:solidFill>
                <a:uFill>
                  <a:solidFill>
                    <a:srgbClr val="0000FF"/>
                  </a:solidFill>
                </a:uFill>
                <a:hlinkClick r:id="rId3"/>
              </a:rPr>
              <a:t>faktisk.no</a:t>
            </a:r>
            <a:r>
              <a:rPr lang="nb-NO"/>
              <a:t> har </a:t>
            </a:r>
            <a:r>
              <a:rPr lang="nb-NO" err="1"/>
              <a:t>faktasjekket</a:t>
            </a:r>
            <a:r>
              <a:rPr lang="nb-NO"/>
              <a:t> nyhetshjulet og slått fast at dette er en nettside med satiresaker som ikke er til å stole på. </a:t>
            </a:r>
          </a:p>
          <a:p>
            <a:pPr marL="457200" indent="-457200">
              <a:buSzPct val="100000"/>
              <a:buAutoNum type="arabicPeriod" startAt="3"/>
            </a:pPr>
            <a:endParaRPr lang="nb-NO"/>
          </a:p>
          <a:p>
            <a:pPr marL="0" indent="0">
              <a:buSzPct val="100000"/>
              <a:buNone/>
            </a:pPr>
            <a:r>
              <a:rPr lang="nb-NO"/>
              <a:t>4. 	Du kan se etter hvilken journalist som har skrevet saken. Her står det kun «Nyhetshjulet» og ikke noe navn. Redaktørstyrte medier oppgir alltid navnet på journalisten som har skrevet saken. Nettsteder som formidler falske nyheter, opplyser som regel ikke navn på skribenten.</a:t>
            </a:r>
          </a:p>
          <a:p>
            <a:pPr marL="407034" indent="-407034">
              <a:buSzPct val="100000"/>
              <a:buAutoNum type="arabicPeriod"/>
            </a:pPr>
            <a:endParaRPr lang="nb-NO"/>
          </a:p>
          <a:p>
            <a:pPr marL="407034" indent="-407034">
              <a:buSzPct val="100000"/>
              <a:buAutoNum type="arabicPeriod"/>
            </a:pPr>
            <a:endParaRPr lang="nb-NO"/>
          </a:p>
          <a:p>
            <a:r>
              <a:rPr lang="nb-NO"/>
              <a:t>Denne måten å sjekke kilder på kalles å </a:t>
            </a:r>
            <a:r>
              <a:rPr lang="nb-NO" err="1"/>
              <a:t>tverrlese</a:t>
            </a:r>
            <a:r>
              <a:rPr lang="nb-NO"/>
              <a:t>. Det handler om å sjekke kilden bak opplysningene. På den måten kan du enkelt finne ut om en sak er falsk eller ikke.</a:t>
            </a:r>
          </a:p>
        </p:txBody>
      </p:sp>
    </p:spTree>
    <p:extLst>
      <p:ext uri="{BB962C8B-B14F-4D97-AF65-F5344CB8AC3E}">
        <p14:creationId xmlns:p14="http://schemas.microsoft.com/office/powerpoint/2010/main" val="2239031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a:effectLst/>
                <a:latin typeface="Arial" panose="020B0604020202020204" pitchFamily="34" charset="0"/>
                <a:ea typeface="Calibri" panose="020F0502020204030204" pitchFamily="34" charset="0"/>
                <a:cs typeface="Arial" panose="020B0604020202020204" pitchFamily="34" charset="0"/>
              </a:rPr>
              <a:t>Under koronapandemien er det publisert flere ulike former for falske nyheter relatert til pandemien. Her er et </a:t>
            </a:r>
            <a:r>
              <a:rPr lang="nb-NO" sz="1800" err="1">
                <a:effectLst/>
                <a:latin typeface="Arial" panose="020B0604020202020204" pitchFamily="34" charset="0"/>
                <a:ea typeface="Calibri" panose="020F0502020204030204" pitchFamily="34" charset="0"/>
                <a:cs typeface="Arial" panose="020B0604020202020204" pitchFamily="34" charset="0"/>
              </a:rPr>
              <a:t>eksempl</a:t>
            </a:r>
            <a:r>
              <a:rPr lang="nb-NO" sz="1800">
                <a:effectLst/>
                <a:latin typeface="Arial" panose="020B0604020202020204" pitchFamily="34" charset="0"/>
                <a:ea typeface="Calibri" panose="020F0502020204030204" pitchFamily="34" charset="0"/>
                <a:cs typeface="Arial" panose="020B0604020202020204" pitchFamily="34" charset="0"/>
              </a:rPr>
              <a:t> på at falske nyheter også kan være livsfarlig.  I Iran ble det for eksempel spredd en falsk nyhet om at metanol kan rense fordøyelsessystemet for koronaviruset. Det førte til at hundrevis av iranere drakk sprit med det giftige stoffet metanol. Nærmere 300 døde og 1000 ble syke etter dette falske rådet. </a:t>
            </a:r>
            <a:endParaRPr lang="nb-NO" sz="1800">
              <a:effectLst/>
              <a:latin typeface="Calibri" panose="020F0502020204030204" pitchFamily="34" charset="0"/>
              <a:ea typeface="Calibri" panose="020F0502020204030204" pitchFamily="34" charset="0"/>
              <a:cs typeface="Arial" panose="020B0604020202020204" pitchFamily="34" charset="0"/>
            </a:endParaRPr>
          </a:p>
          <a:p>
            <a:endParaRPr lang="nb-NO"/>
          </a:p>
        </p:txBody>
      </p:sp>
    </p:spTree>
    <p:extLst>
      <p:ext uri="{BB962C8B-B14F-4D97-AF65-F5344CB8AC3E}">
        <p14:creationId xmlns:p14="http://schemas.microsoft.com/office/powerpoint/2010/main" val="3641567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rPr lang="nb-NO" sz="1800">
                <a:solidFill>
                  <a:srgbClr val="111111"/>
                </a:solidFill>
                <a:effectLst/>
                <a:latin typeface="Arial" panose="020B0604020202020204" pitchFamily="34" charset="0"/>
                <a:ea typeface="Times New Roman" panose="02020603050405020304" pitchFamily="18" charset="0"/>
              </a:rPr>
              <a:t>Med jevne mellomrom dukker det opp falske saker fra ukjente nettsider, og dette er ofte saker som sprer seg raskt i sosiale medier. </a:t>
            </a:r>
          </a:p>
          <a:p>
            <a:r>
              <a:rPr lang="nb-NO" sz="1800">
                <a:solidFill>
                  <a:srgbClr val="111111"/>
                </a:solidFill>
                <a:effectLst/>
                <a:latin typeface="Arial" panose="020B0604020202020204" pitchFamily="34" charset="0"/>
                <a:ea typeface="Times New Roman" panose="02020603050405020304" pitchFamily="18" charset="0"/>
              </a:rPr>
              <a:t>Et eksempel er en falsk nyhetssak om at det var innført bøter for å gå med utenlandske flagg i 17. mai tog.</a:t>
            </a:r>
            <a:r>
              <a:rPr lang="nb-NO" sz="1800" baseline="30000">
                <a:solidFill>
                  <a:srgbClr val="111111"/>
                </a:solidFill>
                <a:effectLst/>
                <a:latin typeface="Arial" panose="020B0604020202020204" pitchFamily="34" charset="0"/>
                <a:ea typeface="Times New Roman" panose="02020603050405020304" pitchFamily="18" charset="0"/>
              </a:rPr>
              <a:t> </a:t>
            </a:r>
          </a:p>
          <a:p>
            <a:r>
              <a:rPr lang="nb-NO" sz="1800">
                <a:solidFill>
                  <a:srgbClr val="111111"/>
                </a:solidFill>
                <a:effectLst/>
                <a:latin typeface="Arial" panose="020B0604020202020204" pitchFamily="34" charset="0"/>
                <a:ea typeface="Times New Roman" panose="02020603050405020304" pitchFamily="18" charset="0"/>
              </a:rPr>
              <a:t>Dette var en av de mest delte artiklene i sosiale medier i Norge i 2018. Saken ble spredt fra nettsiden Dagmagasinet.com, og vekket stor oppmerksomhet både i Norge og internasjonalt. </a:t>
            </a:r>
          </a:p>
          <a:p>
            <a:endParaRPr lang="nb-NO" sz="1800">
              <a:solidFill>
                <a:srgbClr val="111111"/>
              </a:solidFill>
              <a:effectLst/>
              <a:latin typeface="Arial" panose="020B0604020202020204" pitchFamily="34" charset="0"/>
              <a:ea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rPr>
              <a:t>Nettsiden eksisterer ikke i dag og var en del av et nettverk av nettsider som spredte falske nyheter for å tjene penger. Saken ble blant annet delt videre i Facebook-gruppene «Vi som ønsker Sylvi Listhaug som statsminister i Norge, «Fedrelandet viktigst» og «Vi som støtter Sylvi Listhaug». </a:t>
            </a:r>
            <a:endParaRPr lang="nb-NO" sz="1800"/>
          </a:p>
          <a:p>
            <a:endParaRPr lang="nb-NO" sz="1800">
              <a:solidFill>
                <a:srgbClr val="111111"/>
              </a:solidFill>
              <a:effectLst/>
              <a:latin typeface="Arial" panose="020B0604020202020204" pitchFamily="34" charset="0"/>
              <a:ea typeface="Times New Roman" panose="02020603050405020304" pitchFamily="18" charset="0"/>
            </a:endParaRPr>
          </a:p>
          <a:p>
            <a:r>
              <a:rPr lang="nb-NO" sz="1800">
                <a:solidFill>
                  <a:srgbClr val="111111"/>
                </a:solidFill>
                <a:effectLst/>
                <a:latin typeface="Arial" panose="020B0604020202020204" pitchFamily="34" charset="0"/>
                <a:ea typeface="Times New Roman" panose="02020603050405020304" pitchFamily="18" charset="0"/>
              </a:rPr>
              <a:t>Dagmagasinet.com oppgir ikke kontaktinformasjon på nettsiden, og det står ikke hvem som har skrevet saken. Da Dagmagasinet.com ble sjekket av faktasjekkere, ble nettsiden lagt ned. </a:t>
            </a:r>
          </a:p>
        </p:txBody>
      </p:sp>
    </p:spTree>
    <p:extLst>
      <p:ext uri="{BB962C8B-B14F-4D97-AF65-F5344CB8AC3E}">
        <p14:creationId xmlns:p14="http://schemas.microsoft.com/office/powerpoint/2010/main" val="2289451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solidFill>
                  <a:srgbClr val="111111"/>
                </a:solidFill>
                <a:effectLst/>
                <a:latin typeface="Arial" panose="020B0604020202020204" pitchFamily="34" charset="0"/>
                <a:ea typeface="Times New Roman" panose="02020603050405020304" pitchFamily="18" charset="0"/>
              </a:rPr>
              <a:t>Mange lager falske nyheter for å tjene penger, og dette kan gjøres på ulike måter. Noen aktører prøver å få deg til å kjøpe et produkt som ikke finnes. Slike typer svindlere ber deg gjerne gi fra deg betalingsopplysninger eller overføre penger, uten at du får noe igjen for det. Et typisk eksempel er svindel med bitcoin. Mange norske kjendiser og medier er misbrukt i bitcoinsvindel, i et forsøk på å skape troverdighet rundt produktet. </a:t>
            </a:r>
          </a:p>
          <a:p>
            <a:endParaRPr lang="nb-NO" sz="1800">
              <a:solidFill>
                <a:srgbClr val="111111"/>
              </a:solidFill>
              <a:effectLst/>
              <a:latin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Denne falske saken handlet om en kjent norsk skuespillers suksess med å investere i bitcoin. Ved første øyekast kan det virke som en sak fra Dagbladet.no. Selv om saken er usann/falsk, virker konteksten forholdsvis seriøs. Artikkelen har nyhetslignende språk og mange av de vanlige kjennetegnene på en ordinær nyhetsartikkel fra et redaktørstyrt medium. Likevel er det flere trekk ved utformingen som skiller seg fra en vanlig Dagbladet-sak: </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u="sng">
                <a:solidFill>
                  <a:srgbClr val="111111"/>
                </a:solidFill>
                <a:effectLst/>
                <a:latin typeface="Arial" panose="020B0604020202020204" pitchFamily="34" charset="0"/>
                <a:ea typeface="Times New Roman" panose="02020603050405020304" pitchFamily="18" charset="0"/>
                <a:cs typeface="Arial" panose="020B0604020202020204" pitchFamily="34" charset="0"/>
              </a:rPr>
              <a:t>Se på venstre side:</a:t>
            </a: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Øverste og nederste pil: 	Det står «</a:t>
            </a:r>
            <a:r>
              <a:rPr lang="nb-NO" sz="1800" err="1">
                <a:solidFill>
                  <a:srgbClr val="111111"/>
                </a:solidFill>
                <a:effectLst/>
                <a:latin typeface="Arial" panose="020B0604020202020204" pitchFamily="34" charset="0"/>
                <a:ea typeface="Times New Roman" panose="02020603050405020304" pitchFamily="18" charset="0"/>
                <a:cs typeface="Arial" panose="020B0604020202020204" pitchFamily="34" charset="0"/>
              </a:rPr>
              <a:t>Dalbgadet</a:t>
            </a: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 som navn på nettside og under bildet. Slike omskrivninger eller skrivefeil er et vanlig tegn på at en sak er falsk, og at kilden ikke er til å stole på. </a:t>
            </a: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Pil nummer to ovenfra: 	I adresselinjen øverst på nettleseren ser vi at Dagbladet ikke er avsender, men mnvvtv.com. </a:t>
            </a: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Pil nummer tre ovenfra: 	Ingen journalister er kreditert i saken slik en redaktørstyrt avis som regel gjør. </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u="sng">
                <a:solidFill>
                  <a:srgbClr val="111111"/>
                </a:solidFill>
                <a:effectLst/>
                <a:latin typeface="Arial" panose="020B0604020202020204" pitchFamily="34" charset="0"/>
                <a:ea typeface="Times New Roman" panose="02020603050405020304" pitchFamily="18" charset="0"/>
                <a:cs typeface="Arial" panose="020B0604020202020204" pitchFamily="34" charset="0"/>
              </a:rPr>
              <a:t>Se på høyre side:</a:t>
            </a: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Er informasjonen troverdig? Henrik Mestad er en dyktig skuespiller, men er det sannsynlig at hans investeringer skremmer vettet av bankene?</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For den som er ekstra oppmerksom, ser vi at skrifttypen er noe annerledes enn den Dagbladet bruker. Avsendere av slike saker prøver å få det til å se ut som om saken er publisert i kjente medier som Dagbladet, NRK, Aftenposten eller VG. Saken presenterer gjerne en kjendis som deler sin historie om at han eller hun har blitt rik ved å investere i bitcoin eller annen såkalt kryptovaluta. Svindlerne bruker ofte bilder av kjendisen fra kjente TV-programmer, som </a:t>
            </a:r>
            <a:r>
              <a:rPr lang="nb-NO" sz="1800" i="1">
                <a:solidFill>
                  <a:srgbClr val="111111"/>
                </a:solidFill>
                <a:effectLst/>
                <a:latin typeface="Arial" panose="020B0604020202020204" pitchFamily="34" charset="0"/>
                <a:ea typeface="Times New Roman" panose="02020603050405020304" pitchFamily="18" charset="0"/>
                <a:cs typeface="Arial" panose="020B0604020202020204" pitchFamily="34" charset="0"/>
              </a:rPr>
              <a:t>Lindmo</a:t>
            </a: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 </a:t>
            </a:r>
            <a:r>
              <a:rPr lang="nb-NO" sz="1800" i="1">
                <a:solidFill>
                  <a:srgbClr val="111111"/>
                </a:solidFill>
                <a:effectLst/>
                <a:latin typeface="Arial" panose="020B0604020202020204" pitchFamily="34" charset="0"/>
                <a:ea typeface="Times New Roman" panose="02020603050405020304" pitchFamily="18" charset="0"/>
                <a:cs typeface="Arial" panose="020B0604020202020204" pitchFamily="34" charset="0"/>
              </a:rPr>
              <a:t>Skavlan</a:t>
            </a: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 eller </a:t>
            </a:r>
            <a:r>
              <a:rPr lang="nb-NO" sz="1800" i="1">
                <a:solidFill>
                  <a:srgbClr val="111111"/>
                </a:solidFill>
                <a:effectLst/>
                <a:latin typeface="Arial" panose="020B0604020202020204" pitchFamily="34" charset="0"/>
                <a:ea typeface="Times New Roman" panose="02020603050405020304" pitchFamily="18" charset="0"/>
                <a:cs typeface="Arial" panose="020B0604020202020204" pitchFamily="34" charset="0"/>
              </a:rPr>
              <a:t>God morgen Norge</a:t>
            </a: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 Alle lenker i sakene fører deg til sider der du får tilbud om å bli med på investeringen. </a:t>
            </a:r>
            <a:endParaRPr lang="nb-NO" sz="180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nb-NO" sz="1800">
              <a:effectLst/>
              <a:latin typeface="Calibri" panose="020F0502020204030204" pitchFamily="34" charset="0"/>
              <a:ea typeface="Calibri" panose="020F0502020204030204" pitchFamily="34" charset="0"/>
              <a:cs typeface="Arial" panose="020B0604020202020204" pitchFamily="34" charset="0"/>
            </a:endParaRPr>
          </a:p>
          <a:p>
            <a:endParaRPr lang="nb-NO"/>
          </a:p>
        </p:txBody>
      </p:sp>
    </p:spTree>
    <p:extLst>
      <p:ext uri="{BB962C8B-B14F-4D97-AF65-F5344CB8AC3E}">
        <p14:creationId xmlns:p14="http://schemas.microsoft.com/office/powerpoint/2010/main" val="3774516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Saken på forrige side var med som en test i en undersøkelse om nordmenns kritiske medieforståelse, som Medietilsynet gjorde i 2021.  </a:t>
            </a:r>
          </a:p>
          <a:p>
            <a:pPr>
              <a:spcAft>
                <a:spcPts val="1200"/>
              </a:spcAft>
            </a:pPr>
            <a:endParaRPr lang="nb-NO"/>
          </a:p>
          <a:p>
            <a:pPr>
              <a:spcAft>
                <a:spcPts val="1200"/>
              </a:spcAft>
            </a:pPr>
            <a:r>
              <a:rPr lang="nb-NO"/>
              <a:t>En kvinne på 51 år sa følgende om denne saken: </a:t>
            </a:r>
          </a:p>
          <a:p>
            <a:pPr>
              <a:spcAft>
                <a:spcPts val="1200"/>
              </a:spcAft>
            </a:pPr>
            <a:r>
              <a:rPr lang="nb-NO"/>
              <a:t> </a:t>
            </a:r>
          </a:p>
          <a:p>
            <a:pPr>
              <a:spcAft>
                <a:spcPts val="1200"/>
              </a:spcAft>
            </a:pPr>
            <a:r>
              <a:rPr lang="nb-NO" sz="2400" b="0"/>
              <a:t>«Høres ting ut som om det er for utrolig til å være sant, så er det gjerne det. Vanlige folk sitter ikke og håver inn millioner uten videre.» </a:t>
            </a:r>
          </a:p>
          <a:p>
            <a:pPr>
              <a:spcAft>
                <a:spcPts val="1200"/>
              </a:spcAft>
            </a:pPr>
            <a:endParaRPr lang="nb-NO" sz="2400" b="0">
              <a:cs typeface="Arial"/>
            </a:endParaRPr>
          </a:p>
          <a:p>
            <a:pPr>
              <a:spcAft>
                <a:spcPts val="1200"/>
              </a:spcAft>
            </a:pPr>
            <a:r>
              <a:rPr lang="nb-NO" sz="2400" b="0">
                <a:cs typeface="Arial"/>
              </a:rPr>
              <a:t>Det kan være verdt å minne om at man kommer langt med sunn fornuft, og at det er lov å bruke hodet. Er noe for godt eller vilt til å være sant, er det som oftest 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highlight>
                <a:srgbClr val="FFFF00"/>
              </a:highlight>
            </a:endParaRPr>
          </a:p>
        </p:txBody>
      </p:sp>
      <p:sp>
        <p:nvSpPr>
          <p:cNvPr id="4" name="Plassholder for lysbildenummer 3"/>
          <p:cNvSpPr>
            <a:spLocks noGrp="1"/>
          </p:cNvSpPr>
          <p:nvPr>
            <p:ph type="sldNum" sz="quarter" idx="5"/>
          </p:nvPr>
        </p:nvSpPr>
        <p:spPr/>
        <p:txBody>
          <a:bodyPr/>
          <a:lstStyle/>
          <a:p>
            <a:fld id="{3B9EB429-4E68-4D10-81DD-0634CB99E422}" type="slidenum">
              <a:rPr lang="nb-NO" smtClean="0"/>
              <a:t>25</a:t>
            </a:fld>
            <a:endParaRPr lang="nb-NO"/>
          </a:p>
        </p:txBody>
      </p:sp>
    </p:spTree>
    <p:extLst>
      <p:ext uri="{BB962C8B-B14F-4D97-AF65-F5344CB8AC3E}">
        <p14:creationId xmlns:p14="http://schemas.microsoft.com/office/powerpoint/2010/main" val="2845064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000000"/>
                </a:solidFill>
                <a:effectLst/>
                <a:latin typeface="Arial" panose="020B0604020202020204" pitchFamily="34" charset="0"/>
                <a:ea typeface="Calibri" panose="020F0502020204030204" pitchFamily="34" charset="0"/>
              </a:rPr>
              <a:t>Selv det vi ser med egne øyne, kan vi ikke alltid stole på. Noen har kanskje sett en manipulert video hvor Barack Obama snakker om farene ved falsk informasjon, men hvor videoen er manipulert</a:t>
            </a:r>
            <a:r>
              <a:rPr lang="nb-NO" sz="1400"/>
              <a:t>, eller en video der NRK-journalisten </a:t>
            </a:r>
            <a:r>
              <a:rPr lang="nb-NO" sz="1400" err="1"/>
              <a:t>Yama</a:t>
            </a:r>
            <a:r>
              <a:rPr lang="nb-NO" sz="1400"/>
              <a:t> </a:t>
            </a:r>
            <a:r>
              <a:rPr lang="nb-NO" sz="1400" err="1"/>
              <a:t>Wolasmal</a:t>
            </a:r>
            <a:r>
              <a:rPr lang="nb-NO" sz="1400"/>
              <a:t> «snakker» samisk og mandarin. Begge videoene ser ekte ut, men er falske. </a:t>
            </a:r>
            <a:endParaRPr lang="nb-NO" sz="1800">
              <a:solidFill>
                <a:srgbClr val="000000"/>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000000"/>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000000"/>
                </a:solidFill>
                <a:effectLst/>
                <a:latin typeface="Arial" panose="020B0604020202020204" pitchFamily="34" charset="0"/>
                <a:ea typeface="Calibri" panose="020F0502020204030204" pitchFamily="34" charset="0"/>
              </a:rPr>
              <a:t>Deepfakes er et begrep som brukes om manipulerte videoer. I deepfakes brukes </a:t>
            </a:r>
            <a:r>
              <a:rPr lang="nb-NO" sz="1800" err="1">
                <a:solidFill>
                  <a:srgbClr val="000000"/>
                </a:solidFill>
                <a:effectLst/>
                <a:latin typeface="Arial" panose="020B0604020202020204" pitchFamily="34" charset="0"/>
                <a:ea typeface="Calibri" panose="020F0502020204030204" pitchFamily="34" charset="0"/>
              </a:rPr>
              <a:t>maskinlæring</a:t>
            </a:r>
            <a:r>
              <a:rPr lang="nb-NO" sz="1800">
                <a:solidFill>
                  <a:srgbClr val="000000"/>
                </a:solidFill>
                <a:effectLst/>
                <a:latin typeface="Arial" panose="020B0604020202020204" pitchFamily="34" charset="0"/>
                <a:ea typeface="Calibri" panose="020F0502020204030204" pitchFamily="34" charset="0"/>
              </a:rPr>
              <a:t> og kunstig intelligens for å endre videoer og lydinnhold. Stemmer og ansikter tilhører tilsynelatende ekte mennesker, men er manipulert. Slik kan det fremstilles som de uttrykker helt andre budskap enn de i virkeligheten har gjort. Det er enkelt å forfalske bilder og videoer, og vanskelig å avsløre deepfakes.</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000000"/>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000000"/>
                </a:solidFill>
                <a:effectLst/>
                <a:latin typeface="Arial" panose="020B0604020202020204" pitchFamily="34" charset="0"/>
                <a:ea typeface="Calibri" panose="020F0502020204030204" pitchFamily="34" charset="0"/>
              </a:rPr>
              <a:t>Derfor må vi være ekstra kritiske til det vi ser, og vurdere om vi kan stole på informasjonskilden.</a:t>
            </a:r>
            <a:endParaRPr lang="nb-NO"/>
          </a:p>
        </p:txBody>
      </p:sp>
    </p:spTree>
    <p:extLst>
      <p:ext uri="{BB962C8B-B14F-4D97-AF65-F5344CB8AC3E}">
        <p14:creationId xmlns:p14="http://schemas.microsoft.com/office/powerpoint/2010/main" val="964514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a:t>Det kan være flere årsaker til at falske nyheter blir produsert. Her er noen: </a:t>
            </a:r>
          </a:p>
          <a:p>
            <a:endParaRPr lang="nb-NO"/>
          </a:p>
          <a:p>
            <a:r>
              <a:rPr lang="nb-NO" b="1"/>
              <a:t>Reklameinntekter: </a:t>
            </a:r>
            <a:r>
              <a:rPr lang="nb-NO"/>
              <a:t>Falske nyheter får ofte mange klikk på nettet, noe som gir reklameinntekter når leserne ser reklamen på nettsiden der den falske nyheten er publisert. </a:t>
            </a:r>
          </a:p>
          <a:p>
            <a:r>
              <a:rPr lang="nb-NO" b="1"/>
              <a:t>Svindel:</a:t>
            </a:r>
            <a:r>
              <a:rPr lang="nb-NO"/>
              <a:t> Økonomisk svindel gjennom falske nyheter har vist seg å være effektivt. For eksempel er mange norske kjendiser misbrukt i bitcoinsvindel, der artiklene utgir seg for å komme fra kjente medier som for eksempel Dagbladet. Sakene spres i sosiale medier som Facebook og Twitter, og skal lure deg til å oppgi nok opplysninger til at svindlerne kan tappe bankkontoen din. </a:t>
            </a:r>
          </a:p>
          <a:p>
            <a:r>
              <a:rPr lang="nb-NO" b="1"/>
              <a:t>Påvirkning: </a:t>
            </a:r>
            <a:r>
              <a:rPr lang="nb-NO" sz="2400"/>
              <a:t>Falske nyheter skaper ofte sterke følelser, og sprer seg raskt i digitale kanaler. Dermed kan noe som ikke er sant, feste seg som en sannhet, og falsk informasjon kan påvirke oss når vi inntar standpunkter eller gjør egne valg.</a:t>
            </a:r>
          </a:p>
          <a:p>
            <a:r>
              <a:rPr lang="nb-NO" b="1"/>
              <a:t>Skape mistillit: </a:t>
            </a:r>
            <a:r>
              <a:rPr lang="nb-NO"/>
              <a:t>Noen kan ha interesse av å skape mistillit for eksempel mellom ulike parter ved å fremme påstander som ikke er sanne.</a:t>
            </a:r>
          </a:p>
          <a:p>
            <a:r>
              <a:rPr lang="nb-NO" b="1"/>
              <a:t>Valgmanipulasjon</a:t>
            </a:r>
            <a:r>
              <a:rPr lang="nb-NO"/>
              <a:t>: Falske nyheter er brukt aktivt i flere valgkamper, hvor det amerikanske valget i 2016 og Brexit er mest kjent. Det er godt dokumentert at både vestlige selskaper og utenlandske aktører har påvirket demokratiske valg. </a:t>
            </a:r>
          </a:p>
          <a:p>
            <a:endParaRPr lang="nb-NO"/>
          </a:p>
          <a:p>
            <a:endParaRPr lang="nb-NO"/>
          </a:p>
        </p:txBody>
      </p:sp>
    </p:spTree>
    <p:extLst>
      <p:ext uri="{BB962C8B-B14F-4D97-AF65-F5344CB8AC3E}">
        <p14:creationId xmlns:p14="http://schemas.microsoft.com/office/powerpoint/2010/main" val="3191149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lnSpc>
                <a:spcPct val="107000"/>
              </a:lnSpc>
              <a:spcAft>
                <a:spcPts val="800"/>
              </a:spcAft>
            </a:pPr>
            <a:r>
              <a:rPr lang="nb-NO" sz="1800">
                <a:effectLst/>
                <a:latin typeface="Arial" panose="020B0604020202020204" pitchFamily="34" charset="0"/>
                <a:ea typeface="Calibri" panose="020F0502020204030204" pitchFamily="34" charset="0"/>
                <a:cs typeface="Arial" panose="020B0604020202020204" pitchFamily="34" charset="0"/>
              </a:rPr>
              <a:t>Alle trenger kunnskap om digitale kilder og å kjenne til metoder som kan brukes for å avgjøre om informasjonen vi eksponeres for, er sann eller usann. Vi bør ha en kritisk tilnærming til både innholdet og kilden som publiserer det. </a:t>
            </a: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Mye kan oppdages ved å se på tekniske detaljer som for eksempel feltet med nettadressen. Samtidig kan det være lurt å sjekke hva andre nettsteder sier om den aktuelle kilden, og om flere medier har publisert den samme nyheten. </a:t>
            </a:r>
          </a:p>
          <a:p>
            <a:pPr>
              <a:lnSpc>
                <a:spcPct val="107000"/>
              </a:lnSpc>
              <a:spcAft>
                <a:spcPts val="800"/>
              </a:spcAft>
            </a:pPr>
            <a:endParaRPr lang="nb-NO" sz="18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a:effectLst/>
                <a:latin typeface="Arial" panose="020B0604020202020204" pitchFamily="34" charset="0"/>
                <a:ea typeface="Calibri" panose="020F0502020204030204" pitchFamily="34" charset="0"/>
                <a:cs typeface="Arial" panose="020B0604020202020204" pitchFamily="34" charset="0"/>
              </a:rPr>
              <a:t>Medietilsynet har i flere omganger kjørt en informasjonskampanje for å bidra til mer kunnskap og bevissthet rundt desinformasjon falske nyheter. Den siste kampanjen er et samarbeid mellom Medietilsynet, Landslaget for lokalaviser, Faktisk.no og Direktoratet for samfunnssikkerhet og beredskap og er ett av flere tiltak i regjeringens handlingsplan for å hindre uønsket påvirkning ved stortingsvalget 2021. </a:t>
            </a:r>
            <a:endParaRPr lang="nb-NO"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Her er seks konkrete tips til hva du kan se etter eller gjøre dersom du lurer på om en sak er falsk: </a:t>
            </a:r>
          </a:p>
          <a:p>
            <a:pPr>
              <a:lnSpc>
                <a:spcPct val="107000"/>
              </a:lnSpc>
              <a:spcAft>
                <a:spcPts val="800"/>
              </a:spcAft>
            </a:pPr>
            <a:endPar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ea typeface="Arial" panose="020B0604020202020204" pitchFamily="34" charset="0"/>
                <a:cs typeface="Times New Roman" panose="02020603050405020304" pitchFamily="18" charset="0"/>
              </a:rPr>
              <a:t>1. Vekker saken sterke følelser?</a:t>
            </a:r>
            <a:r>
              <a:rPr lang="nb-NO" sz="1800">
                <a:ea typeface="Arial" panose="020B0604020202020204" pitchFamily="34" charset="0"/>
                <a:cs typeface="Times New Roman" panose="02020603050405020304" pitchFamily="18" charset="0"/>
              </a:rPr>
              <a:t> Falske nyheter spiller ofte på engasjement og følelser. </a:t>
            </a:r>
            <a:r>
              <a:rPr lang="nb-NO" sz="1800">
                <a:ea typeface="Arial" panose="020B0604020202020204" pitchFamily="34" charset="0"/>
              </a:rPr>
              <a:t>Du bør være derfor være ekstra oppmerksom på denne type saker, og sjekke med flere kilder før du selv kommenterer og deler videre.</a:t>
            </a:r>
            <a:br>
              <a:rPr lang="nb-NO" sz="1800">
                <a:ea typeface="Arial" panose="020B0604020202020204" pitchFamily="34" charset="0"/>
              </a:rPr>
            </a:br>
            <a:endParaRPr lang="nb-NO" sz="1800">
              <a:ea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ea typeface="+mn-lt"/>
                <a:cs typeface="+mn-lt"/>
              </a:rPr>
              <a:t>2. Virker saken for utrolig? </a:t>
            </a:r>
            <a:r>
              <a:rPr lang="nb-NO" sz="1800">
                <a:ea typeface="+mn-lt"/>
                <a:cs typeface="+mn-lt"/>
              </a:rPr>
              <a:t>Vær skeptisk til fengende eller utrolige overskrifter. Det er et virkemiddel som ofte brukes i falske nyheter, for å få oss til å klikke på – og engasjere oss i saken.</a:t>
            </a:r>
          </a:p>
          <a:p>
            <a:pPr marL="342900" marR="0" lvl="0" indent="-342900" defTabSz="457200" eaLnBrk="1" fontAlgn="auto" latinLnBrk="0" hangingPunct="1">
              <a:lnSpc>
                <a:spcPct val="117999"/>
              </a:lnSpc>
              <a:spcBef>
                <a:spcPts val="0"/>
              </a:spcBef>
              <a:spcAft>
                <a:spcPts val="0"/>
              </a:spcAft>
              <a:buClrTx/>
              <a:buSzTx/>
              <a:buFontTx/>
              <a:buAutoNum type="arabicPeriod"/>
              <a:tabLst/>
              <a:defRPr/>
            </a:pPr>
            <a:endParaRPr lang="nb-NO" sz="1800">
              <a:cs typeface="Arial" panose="020B0604020202020204"/>
            </a:endParaRPr>
          </a:p>
          <a:p>
            <a:pPr marL="0" marR="0" lvl="0" indent="0" defTabSz="457200" eaLnBrk="1" fontAlgn="auto" latinLnBrk="0" hangingPunct="1">
              <a:lnSpc>
                <a:spcPct val="107000"/>
              </a:lnSpc>
              <a:spcBef>
                <a:spcPts val="0"/>
              </a:spcBef>
              <a:spcAft>
                <a:spcPts val="1600"/>
              </a:spcAft>
              <a:buClrTx/>
              <a:buSzTx/>
              <a:buFontTx/>
              <a:buNone/>
              <a:tabLst/>
              <a:defRPr/>
            </a:pPr>
            <a:r>
              <a:rPr lang="nb-NO" sz="1800" b="1">
                <a:cs typeface="Arial"/>
              </a:rPr>
              <a:t>3. Tror du på bildet?</a:t>
            </a:r>
            <a:r>
              <a:rPr lang="nb-NO" sz="1800">
                <a:cs typeface="Arial"/>
              </a:rPr>
              <a:t> Et bilde kan også lyve. Dersom du er i tvil om bildet er ekte eller har tilknytning til saken det brukes i sammenheng med, gjør et bildesøk.  (Det er en lenke til en artikkel om hvordan et bildesøk gjøres i magasinet). </a:t>
            </a:r>
          </a:p>
          <a:p>
            <a:pPr marL="0" marR="0" lvl="0" indent="0" defTabSz="457200" eaLnBrk="1" fontAlgn="auto" latinLnBrk="0" hangingPunct="1">
              <a:lnSpc>
                <a:spcPct val="107000"/>
              </a:lnSpc>
              <a:spcBef>
                <a:spcPts val="0"/>
              </a:spcBef>
              <a:spcAft>
                <a:spcPts val="1600"/>
              </a:spcAft>
              <a:buClrTx/>
              <a:buSzTx/>
              <a:buFontTx/>
              <a:buNone/>
              <a:tabLst/>
              <a:defRPr/>
            </a:pPr>
            <a:endParaRPr lang="nb-NO" sz="1800" b="1">
              <a:cs typeface="Arial"/>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ea typeface="Arial" panose="020B0604020202020204" pitchFamily="34" charset="0"/>
                <a:cs typeface="Times New Roman" panose="02020603050405020304" pitchFamily="18" charset="0"/>
              </a:rPr>
              <a:t>4. </a:t>
            </a:r>
            <a:r>
              <a:rPr lang="nb-NO" sz="1800" b="1">
                <a:cs typeface="Arial"/>
              </a:rPr>
              <a:t>Prøver saken å påvirke deg? </a:t>
            </a:r>
            <a:r>
              <a:rPr lang="nb-NO" sz="1800">
                <a:cs typeface="Arial"/>
              </a:rPr>
              <a:t>Du bør være kritisk hvis bare én part uttaler seg i en sak. Sterke politiske budskap eller ekstreme påstander, bør du undersøke nærmere.</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1">
              <a:ea typeface="Arial" panose="020B060402020202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cs typeface="Arial"/>
              </a:rPr>
              <a:t>5. Finner du saken andre steder?</a:t>
            </a:r>
            <a:r>
              <a:rPr lang="nb-NO" sz="1800">
                <a:cs typeface="Arial"/>
              </a:rPr>
              <a:t> Hvis ingen andre medier rapporterer om det samme, kan det bety at saken er falsk.</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cs typeface="Arial"/>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cs typeface="Arial"/>
              </a:rPr>
              <a:t>6. </a:t>
            </a:r>
            <a:r>
              <a:rPr lang="nb-NO" sz="1800" b="1">
                <a:ea typeface="+mn-lt"/>
                <a:cs typeface="+mn-lt"/>
              </a:rPr>
              <a:t>Hvem står bak saken? </a:t>
            </a:r>
            <a:r>
              <a:rPr lang="nb-NO" sz="1800">
                <a:ea typeface="+mn-lt"/>
                <a:cs typeface="+mn-lt"/>
              </a:rPr>
              <a:t>Undersøk adresselinjen til nettstedet. Sjekk avsender og hva andre sier om kilden. </a:t>
            </a:r>
          </a:p>
          <a:p>
            <a:endParaRPr lang="nb-NO"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C98A622E-5A23-4B90-AC40-EB5090AC90C5}" type="slidenum">
              <a:rPr lang="nb-NO" smtClean="0"/>
              <a:t>28</a:t>
            </a:fld>
            <a:endParaRPr lang="nb-NO"/>
          </a:p>
        </p:txBody>
      </p:sp>
    </p:spTree>
    <p:extLst>
      <p:ext uri="{BB962C8B-B14F-4D97-AF65-F5344CB8AC3E}">
        <p14:creationId xmlns:p14="http://schemas.microsoft.com/office/powerpoint/2010/main" val="3541193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effectLst/>
                <a:latin typeface="Arial" panose="020B0604020202020204" pitchFamily="34" charset="0"/>
                <a:ea typeface="Calibri" panose="020F0502020204030204" pitchFamily="34" charset="0"/>
              </a:rPr>
              <a:t>Blant seniorene er det færre enn i befolkningen generelt som har sett desinformasjon og falske nyheter på nett, viser undersøkelser som Medietilsynet har gjort.  </a:t>
            </a:r>
            <a:endParaRPr lang="nb-NO"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rPr>
              <a:t>Dette kan skyldes at de eldre i større grad bruker kilder de stoler på, men det kan også bety at de er mindre bevisst på at det forekommer falske nyheter, eller har mindre kunnskap om hvordan de kan oppdage og gjenkjenne falsk informasjon.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rPr>
              <a:t>De eldste synes dessuten at det er vanskeligere å håndtere desinformasjon enn resten av befolkningen. </a:t>
            </a:r>
            <a:r>
              <a:rPr lang="nb-NO" sz="1800">
                <a:effectLst/>
                <a:latin typeface="Arial" panose="020B0604020202020204" pitchFamily="34" charset="0"/>
                <a:ea typeface="Times New Roman" panose="02020603050405020304" pitchFamily="18" charset="0"/>
                <a:cs typeface="Times New Roman" panose="02020603050405020304" pitchFamily="18" charset="0"/>
              </a:rPr>
              <a:t>Eldre vurderer seg noe mindre kompetente enn landsgjennomsnittet til å håndtere denne type innhold på nett.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Bare én av ti over 80 år og 16 prosent i alderen 60–79 år vurderer seg som </a:t>
            </a:r>
            <a:r>
              <a:rPr lang="nb-NO" sz="1800" i="1">
                <a:effectLst/>
                <a:latin typeface="Arial" panose="020B0604020202020204" pitchFamily="34" charset="0"/>
                <a:ea typeface="Times New Roman" panose="02020603050405020304" pitchFamily="18" charset="0"/>
                <a:cs typeface="Times New Roman" panose="02020603050405020304" pitchFamily="18" charset="0"/>
              </a:rPr>
              <a:t>høykompetente</a:t>
            </a:r>
            <a:r>
              <a:rPr lang="nb-NO" sz="1800">
                <a:effectLst/>
                <a:latin typeface="Arial" panose="020B0604020202020204" pitchFamily="34" charset="0"/>
                <a:ea typeface="Times New Roman" panose="02020603050405020304" pitchFamily="18" charset="0"/>
                <a:cs typeface="Times New Roman" panose="02020603050405020304" pitchFamily="18" charset="0"/>
              </a:rPr>
              <a:t> til å håndtere desinformasjon, mens landsgjennomsnittet er 30 prosent.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u="sng">
                <a:effectLst/>
                <a:latin typeface="Arial" panose="020B0604020202020204" pitchFamily="34" charset="0"/>
                <a:ea typeface="Times New Roman" panose="02020603050405020304" pitchFamily="18" charset="0"/>
                <a:cs typeface="Times New Roman" panose="02020603050405020304" pitchFamily="18" charset="0"/>
              </a:rPr>
              <a:t>Spørsmål til deltagerne: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Har noen av dere opplevd å se en falsk nyhet?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Hva tror dere er grunnen til at færre eldre oppgir at de har vært eksponert for falske nyheter enn andre aldersgrupper?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Opplever du deg selv som kompetent til å håndtere falske nyheter dersom du kommer ut for det på nett?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nb-NO" sz="1800">
              <a:effectLst/>
              <a:latin typeface="Arial" panose="020B0604020202020204" pitchFamily="34" charset="0"/>
            </a:endParaRPr>
          </a:p>
          <a:p>
            <a:endParaRPr lang="nb-NO"/>
          </a:p>
        </p:txBody>
      </p:sp>
    </p:spTree>
    <p:extLst>
      <p:ext uri="{BB962C8B-B14F-4D97-AF65-F5344CB8AC3E}">
        <p14:creationId xmlns:p14="http://schemas.microsoft.com/office/powerpoint/2010/main" val="8478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lgn="l">
              <a:lnSpc>
                <a:spcPct val="100000"/>
              </a:lnSpc>
            </a:pPr>
            <a:r>
              <a:rPr lang="nb-NO" sz="1800">
                <a:solidFill>
                  <a:srgbClr val="000000"/>
                </a:solidFill>
                <a:latin typeface="Helvetica Neue"/>
              </a:rPr>
              <a:t>Vi skal se på hva som avgjør hvilke innlegg du får se i sosiale medier, og hva du bytter bort mot tilgangen på gratis tjenester. Presentasjonen har tre hoveddeler. </a:t>
            </a:r>
          </a:p>
          <a:p>
            <a:pPr algn="l">
              <a:lnSpc>
                <a:spcPct val="100000"/>
              </a:lnSpc>
            </a:pPr>
            <a:endParaRPr lang="nb-NO" sz="1800"/>
          </a:p>
          <a:p>
            <a:pPr algn="l">
              <a:lnSpc>
                <a:spcPct val="100000"/>
              </a:lnSpc>
            </a:pPr>
            <a:r>
              <a:rPr lang="nb-NO" sz="1800"/>
              <a:t>1. Først skal vi snakke om hvordan digitalt innhold blir tilpasset akkurat deg, og hvordan data samles inn gjennom informasjonskapsler, også kalt cookies. Og vi skal se på hva en algoritme er, og hvordan algoritmene er med på å bestemme hva slags innhold du blir eksponert for digitalt. </a:t>
            </a:r>
          </a:p>
          <a:p>
            <a:pPr algn="l">
              <a:lnSpc>
                <a:spcPct val="100000"/>
              </a:lnSpc>
            </a:pPr>
            <a:endParaRPr lang="nb-NO" sz="1800"/>
          </a:p>
          <a:p>
            <a:pPr algn="l">
              <a:lnSpc>
                <a:spcPct val="100000"/>
              </a:lnSpc>
            </a:pPr>
            <a:r>
              <a:rPr lang="nb-NO" sz="1800"/>
              <a:t>2. Vi skal også snakke om hva desinformasjon og falske nyheter er, og hvordan dette kan brukes til for eksempel å påvirke demokratiske valg. </a:t>
            </a:r>
          </a:p>
          <a:p>
            <a:pPr algn="l">
              <a:lnSpc>
                <a:spcPct val="100000"/>
              </a:lnSpc>
            </a:pPr>
            <a:endParaRPr lang="nb-NO" sz="1800"/>
          </a:p>
          <a:p>
            <a:r>
              <a:rPr lang="nb-NO" sz="1800"/>
              <a:t>3. Til slutt skal får du se noen eksempler på falske nyheter og vi skal snakke om hvordan du kan avsløre falsk eller usann informasjon. </a:t>
            </a:r>
          </a:p>
          <a:p>
            <a:pPr algn="l">
              <a:lnSpc>
                <a:spcPct val="100000"/>
              </a:lnSpc>
            </a:pPr>
            <a:endParaRPr lang="nb-NO" sz="1800"/>
          </a:p>
          <a:p>
            <a:pPr algn="l">
              <a:lnSpc>
                <a:spcPct val="100000"/>
              </a:lnSpc>
            </a:pPr>
            <a:r>
              <a:rPr lang="nb-NO" sz="1800"/>
              <a:t>Vi legger opp til innspill, spørsmål og diskusjoner underveis.</a:t>
            </a:r>
          </a:p>
          <a:p>
            <a:pPr marL="0" marR="0" lvl="0" indent="0" defTabSz="457200" eaLnBrk="1" fontAlgn="auto" latinLnBrk="0" hangingPunct="1">
              <a:lnSpc>
                <a:spcPct val="117999"/>
              </a:lnSpc>
              <a:spcBef>
                <a:spcPts val="0"/>
              </a:spcBef>
              <a:spcAft>
                <a:spcPts val="0"/>
              </a:spcAft>
              <a:buClrTx/>
              <a:buSzTx/>
              <a:buFontTx/>
              <a:buNone/>
              <a:tabLst/>
              <a:defRPr/>
            </a:pPr>
            <a:endParaRPr lang="nb-NO"/>
          </a:p>
        </p:txBody>
      </p:sp>
    </p:spTree>
    <p:extLst>
      <p:ext uri="{BB962C8B-B14F-4D97-AF65-F5344CB8AC3E}">
        <p14:creationId xmlns:p14="http://schemas.microsoft.com/office/powerpoint/2010/main" val="3618011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a:t>Som vi har snakket om, er det ikke alltid lett å skille mellom falsk og sann informasjon. Falske nyheter er så utbredt at det ofte omtales som et demokratisk problem. </a:t>
            </a:r>
          </a:p>
          <a:p>
            <a:pPr marL="0" marR="0" lvl="0" indent="0" defTabSz="457200" eaLnBrk="1" fontAlgn="auto" latinLnBrk="0" hangingPunct="1">
              <a:lnSpc>
                <a:spcPct val="117999"/>
              </a:lnSpc>
              <a:spcBef>
                <a:spcPts val="0"/>
              </a:spcBef>
              <a:spcAft>
                <a:spcPts val="0"/>
              </a:spcAft>
              <a:buClrTx/>
              <a:buSzTx/>
              <a:buFontTx/>
              <a:buNone/>
              <a:tabLst/>
              <a:defRPr/>
            </a:pPr>
            <a:r>
              <a:rPr lang="nb-NO"/>
              <a:t>Vi skal nå se på hvordan falske nyheter og desinformasjon kan påvirke demokratiske prosesser. </a:t>
            </a:r>
          </a:p>
          <a:p>
            <a:endParaRPr lang="nb-NO"/>
          </a:p>
        </p:txBody>
      </p:sp>
    </p:spTree>
    <p:extLst>
      <p:ext uri="{BB962C8B-B14F-4D97-AF65-F5344CB8AC3E}">
        <p14:creationId xmlns:p14="http://schemas.microsoft.com/office/powerpoint/2010/main" val="2029802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xfrm>
            <a:off x="381000" y="685800"/>
            <a:ext cx="6096000" cy="3429000"/>
          </a:xfrm>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r>
              <a:rPr lang="nb-NO" noProof="0"/>
              <a:t>Mange av dere har kanskje sett dette bildet før? Bildet er fra stormingen av den amerikanske Kongressen 6. januar 2021. </a:t>
            </a:r>
          </a:p>
          <a:p>
            <a:endParaRPr lang="nb-NO" noProof="0"/>
          </a:p>
          <a:p>
            <a:pPr>
              <a:lnSpc>
                <a:spcPct val="107000"/>
              </a:lnSpc>
              <a:spcAft>
                <a:spcPts val="800"/>
              </a:spcAft>
            </a:pPr>
            <a:r>
              <a:rPr lang="nb-NO" sz="1800">
                <a:solidFill>
                  <a:srgbClr val="000000"/>
                </a:solidFill>
                <a:effectLst/>
                <a:latin typeface="Arial" panose="020B0604020202020204" pitchFamily="34" charset="0"/>
                <a:ea typeface="Calibri" panose="020F0502020204030204" pitchFamily="34" charset="0"/>
              </a:rPr>
              <a:t>Den amerikanske valgkampen i 2016 satte begrepet «falske nyheter» på dagsordenen for alvor. Presidentkandidaten Donald Trump ble beskyldt for å spre falske nyheter, samtidig som Trump selv beskyldte mediene for å spre «</a:t>
            </a:r>
            <a:r>
              <a:rPr lang="nb-NO" sz="1800" err="1">
                <a:solidFill>
                  <a:srgbClr val="000000"/>
                </a:solidFill>
                <a:effectLst/>
                <a:latin typeface="Arial" panose="020B0604020202020204" pitchFamily="34" charset="0"/>
                <a:ea typeface="Calibri" panose="020F0502020204030204" pitchFamily="34" charset="0"/>
              </a:rPr>
              <a:t>fake</a:t>
            </a:r>
            <a:r>
              <a:rPr lang="nb-NO" sz="1800">
                <a:solidFill>
                  <a:srgbClr val="000000"/>
                </a:solidFill>
                <a:effectLst/>
                <a:latin typeface="Arial" panose="020B0604020202020204" pitchFamily="34" charset="0"/>
                <a:ea typeface="Calibri" panose="020F0502020204030204" pitchFamily="34" charset="0"/>
              </a:rPr>
              <a:t> </a:t>
            </a:r>
            <a:r>
              <a:rPr lang="nb-NO" sz="1800" err="1">
                <a:solidFill>
                  <a:srgbClr val="000000"/>
                </a:solidFill>
                <a:effectLst/>
                <a:latin typeface="Arial" panose="020B0604020202020204" pitchFamily="34" charset="0"/>
                <a:ea typeface="Calibri" panose="020F0502020204030204" pitchFamily="34" charset="0"/>
              </a:rPr>
              <a:t>news</a:t>
            </a:r>
            <a:r>
              <a:rPr lang="nb-NO" sz="1800">
                <a:solidFill>
                  <a:srgbClr val="000000"/>
                </a:solidFill>
                <a:effectLst/>
                <a:latin typeface="Arial" panose="020B0604020202020204" pitchFamily="34" charset="0"/>
                <a:ea typeface="Calibri" panose="020F0502020204030204" pitchFamily="34" charset="0"/>
              </a:rPr>
              <a:t>». </a:t>
            </a: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I forbindelse med presidentvalget i USA i 2020, spredte det seg sterke påstander om at valget var «stjålet», og at det egentlig var Donald Trump som vant. Denne falske påstanden ble raskt distribuert i sosiale medier, og svært mange i USA trodde på den. Det førte til at mange Trump-tilhengerne protesterte mot valgresultatet og stormet Kongressen i januar (2021). Dette skjedde til tross for at FBI, CIA og flere rettsinstanser avviste at det hadde skjedd valgfusk. Når slike falske påstander blir delt i sosiale medier, bidrar det til at mange blir i tvil om hva som virkelig er sant. </a:t>
            </a:r>
            <a:endParaRPr lang="nb-NO" sz="1800">
              <a:effectLst/>
              <a:latin typeface="Calibri" panose="020F0502020204030204" pitchFamily="34" charset="0"/>
              <a:ea typeface="Calibri" panose="020F0502020204030204" pitchFamily="34" charset="0"/>
              <a:cs typeface="Arial" panose="020B0604020202020204" pitchFamily="34" charset="0"/>
            </a:endParaRPr>
          </a:p>
          <a:p>
            <a:endParaRPr lang="nb-NO" sz="1800">
              <a:solidFill>
                <a:srgbClr val="000000"/>
              </a:solidFill>
              <a:effectLst/>
              <a:latin typeface="Arial" panose="020B0604020202020204" pitchFamily="34" charset="0"/>
              <a:ea typeface="Calibri" panose="020F0502020204030204" pitchFamily="34" charset="0"/>
            </a:endParaRPr>
          </a:p>
          <a:p>
            <a:r>
              <a:rPr lang="nb-NO" sz="1800">
                <a:solidFill>
                  <a:srgbClr val="000000"/>
                </a:solidFill>
                <a:effectLst/>
                <a:latin typeface="Arial" panose="020B0604020202020204" pitchFamily="34" charset="0"/>
                <a:ea typeface="Calibri" panose="020F0502020204030204" pitchFamily="34" charset="0"/>
              </a:rPr>
              <a:t>--</a:t>
            </a:r>
          </a:p>
          <a:p>
            <a:endParaRPr lang="nb-NO" sz="1800">
              <a:solidFill>
                <a:srgbClr val="000000"/>
              </a:solidFill>
              <a:effectLst/>
              <a:latin typeface="Arial" panose="020B0604020202020204" pitchFamily="34" charset="0"/>
              <a:ea typeface="Calibri" panose="020F0502020204030204" pitchFamily="34" charset="0"/>
            </a:endParaRPr>
          </a:p>
          <a:p>
            <a:r>
              <a:rPr lang="nb-NO" sz="1800" u="sng">
                <a:solidFill>
                  <a:srgbClr val="000000"/>
                </a:solidFill>
                <a:effectLst/>
                <a:latin typeface="Arial" panose="020B0604020202020204" pitchFamily="34" charset="0"/>
                <a:ea typeface="Calibri" panose="020F0502020204030204" pitchFamily="34" charset="0"/>
              </a:rPr>
              <a:t>La deltagerne diskutere: </a:t>
            </a:r>
          </a:p>
          <a:p>
            <a:r>
              <a:rPr lang="nb-NO" sz="1800">
                <a:solidFill>
                  <a:srgbClr val="000000"/>
                </a:solidFill>
                <a:effectLst/>
                <a:latin typeface="Arial" panose="020B0604020202020204" pitchFamily="34" charset="0"/>
                <a:ea typeface="Calibri" panose="020F0502020204030204" pitchFamily="34" charset="0"/>
              </a:rPr>
              <a:t>Kan falske nyheter og desinformasjon være en trussel mot demokratiet? Hvordan? Tror du noe slikt som skjedde i USA, kan skje i Norge? </a:t>
            </a:r>
            <a:endParaRPr lang="nb-NO"/>
          </a:p>
          <a:p>
            <a:endParaRPr lang="nb-NO" noProof="0"/>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xfrm>
            <a:off x="381000" y="685800"/>
            <a:ext cx="6096000" cy="3429000"/>
          </a:xfrm>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latin typeface="Calibri"/>
                <a:ea typeface="Calibri"/>
                <a:cs typeface="Calibri"/>
                <a:sym typeface="Calibri"/>
              </a:defRPr>
            </a:pPr>
            <a:r>
              <a:t>Kan </a:t>
            </a:r>
            <a:r>
              <a:rPr lang="nb-NO"/>
              <a:t>valg</a:t>
            </a:r>
            <a:r>
              <a:t> </a:t>
            </a:r>
            <a:r>
              <a:rPr lang="nb-NO"/>
              <a:t>bli</a:t>
            </a:r>
            <a:r>
              <a:t> </a:t>
            </a:r>
            <a:r>
              <a:rPr lang="nb-NO"/>
              <a:t>påvirket</a:t>
            </a:r>
            <a:r>
              <a:t> </a:t>
            </a:r>
            <a:r>
              <a:rPr lang="nb-NO"/>
              <a:t>også</a:t>
            </a:r>
            <a:r>
              <a:t> </a:t>
            </a:r>
            <a:r>
              <a:rPr lang="nb-NO"/>
              <a:t>i</a:t>
            </a:r>
            <a:r>
              <a:t> Norge?</a:t>
            </a:r>
            <a:r>
              <a:rPr lang="nb-NO"/>
              <a:t> For at et demokrati skal fungere, er det avgjørende at innbyggerne stoler på at valg gjennomføres i tråd med reglene og demokratiske prinsipper. Hvis noen politikere undergraver medienes rolle, kan det redusere tilliten til journalistikken og nyhetsredaksjonene. En slik tillit er avgjørende i et demokrati basert på ytringsfrihet og pressefrihet. </a:t>
            </a:r>
            <a:r>
              <a:rPr lang="nb-NO" sz="2400">
                <a:solidFill>
                  <a:srgbClr val="000000"/>
                </a:solidFill>
                <a:effectLst/>
                <a:latin typeface="Arial" panose="020B0604020202020204" pitchFamily="34" charset="0"/>
                <a:ea typeface="Calibri" panose="020F0502020204030204" pitchFamily="34" charset="0"/>
              </a:rPr>
              <a:t>Et demokrati er avhengig av at innbyggerne har tilgang til mangfoldig informasjon for å kunne ta opplyste valg og beslutninger. Falske nyheter og manipulert informasjon kan i ytterste konsekvens utfordre demokratiet. </a:t>
            </a:r>
          </a:p>
          <a:p>
            <a:pPr>
              <a:defRPr>
                <a:latin typeface="Calibri"/>
                <a:ea typeface="Calibri"/>
                <a:cs typeface="Calibri"/>
                <a:sym typeface="Calibri"/>
              </a:defRPr>
            </a:pPr>
            <a:endParaRPr lang="nb-NO"/>
          </a:p>
          <a:p>
            <a:pPr marL="0" indent="0">
              <a:buFontTx/>
              <a:buNone/>
              <a:defRPr>
                <a:latin typeface="Calibri"/>
                <a:ea typeface="Calibri"/>
                <a:cs typeface="Calibri"/>
                <a:sym typeface="Calibri"/>
              </a:defRPr>
            </a:pPr>
            <a:r>
              <a:rPr lang="nb-NO" sz="2200">
                <a:effectLst/>
                <a:latin typeface="+mj-lt"/>
                <a:ea typeface="+mj-ea"/>
                <a:cs typeface="+mj-cs"/>
                <a:sym typeface="Calibri"/>
              </a:rPr>
              <a:t>Utenlandsk valgpåvirkning er en del av trusselvurderingen fra Politiets sikkerhetstjeneste og Etterretningstjenesten i Norge. I forkant av stortingsvalget 2021 skriver den norske regjeringen: «</a:t>
            </a:r>
            <a:r>
              <a:rPr lang="nb-NO" sz="1800">
                <a:solidFill>
                  <a:srgbClr val="000000"/>
                </a:solidFill>
                <a:effectLst/>
                <a:latin typeface="Arial" panose="020B0604020202020204" pitchFamily="34" charset="0"/>
                <a:ea typeface="Calibri" panose="020F0502020204030204" pitchFamily="34" charset="0"/>
              </a:rPr>
              <a:t>De siste årene har det vært økt oppmerksomhet knyttet til fremmede staters påvirkning, herunder gjennom dataangrep og spredning av falske nyheter og desinformasjon, ved gjennomføring av valg i flere land. Slik påvirkning vil kunne utgjøre en trussel mot demokratiske prosesser, befolkningens tillit til valggjennomføring, og dermed vår frihet og selvstendighet.»</a:t>
            </a:r>
            <a:endParaRPr lang="nb-NO" sz="2200">
              <a:effectLst/>
              <a:latin typeface="+mj-lt"/>
              <a:ea typeface="+mj-ea"/>
              <a:cs typeface="+mj-cs"/>
              <a:sym typeface="Calibri"/>
            </a:endParaRPr>
          </a:p>
          <a:p>
            <a:pPr marL="342900" marR="0" lvl="0" indent="-342900" defTabSz="457200" eaLnBrk="1" fontAlgn="auto" latinLnBrk="0" hangingPunct="1">
              <a:lnSpc>
                <a:spcPct val="117999"/>
              </a:lnSpc>
              <a:spcBef>
                <a:spcPts val="0"/>
              </a:spcBef>
              <a:spcAft>
                <a:spcPts val="0"/>
              </a:spcAft>
              <a:buClrTx/>
              <a:buSzTx/>
              <a:buFontTx/>
              <a:buChar char="-"/>
              <a:tabLst/>
              <a:defRPr>
                <a:latin typeface="Calibri"/>
                <a:ea typeface="Calibri"/>
                <a:cs typeface="Calibri"/>
                <a:sym typeface="Calibri"/>
              </a:defRPr>
            </a:pPr>
            <a:endParaRPr lang="nb-NO" sz="2200">
              <a:effectLst/>
              <a:latin typeface="+mj-lt"/>
              <a:ea typeface="+mj-ea"/>
              <a:cs typeface="+mj-cs"/>
              <a:sym typeface="Calibri"/>
            </a:endParaRPr>
          </a:p>
          <a:p>
            <a:pPr marL="0" marR="0" lvl="0" indent="0" defTabSz="457200" eaLnBrk="1" fontAlgn="auto" latinLnBrk="0" hangingPunct="1">
              <a:lnSpc>
                <a:spcPct val="117999"/>
              </a:lnSpc>
              <a:spcBef>
                <a:spcPts val="0"/>
              </a:spcBef>
              <a:spcAft>
                <a:spcPts val="0"/>
              </a:spcAft>
              <a:buClrTx/>
              <a:buSzTx/>
              <a:buFontTx/>
              <a:buNone/>
              <a:tabLst/>
              <a:defRPr>
                <a:latin typeface="Calibri"/>
                <a:ea typeface="Calibri"/>
                <a:cs typeface="Calibri"/>
                <a:sym typeface="Calibri"/>
              </a:defRPr>
            </a:pPr>
            <a:r>
              <a:rPr lang="nb-NO" sz="2200">
                <a:effectLst/>
                <a:latin typeface="+mj-lt"/>
                <a:ea typeface="+mj-ea"/>
                <a:cs typeface="+mj-cs"/>
                <a:sym typeface="Calibri"/>
              </a:rPr>
              <a:t>Regjeringen har derfor nedsatt en arbeidsgruppe som har utarbeidet en tiltaksplan for å styrke motstandsdyktigheten mot påvirkning ved stortingsvalget i 2021. </a:t>
            </a:r>
          </a:p>
          <a:p>
            <a:pPr marL="0" indent="0">
              <a:buFontTx/>
              <a:buNone/>
              <a:defRPr>
                <a:latin typeface="Calibri"/>
                <a:ea typeface="Calibri"/>
                <a:cs typeface="Calibri"/>
                <a:sym typeface="Calibri"/>
              </a:defRPr>
            </a:pPr>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lnSpc>
                <a:spcPct val="107000"/>
              </a:lnSpc>
              <a:spcAft>
                <a:spcPts val="800"/>
              </a:spcAft>
            </a:pP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Sosiale medier er viktige kanaler for politisk påvirkning og valgkamp. I Norge er politisk reklame ulovlig på TV, men lovlig i nettaviser og i sosiale medier. Årsaker til forbudet på tv, er at fjernsyn tradisjonelt har vært sett på som et medium med ekstra stor påvirkningskraft, og at det er dyrt å annonsere på tv – noe som kan føre til at store og rike partier har større mulighet til å nå ut enn mindre partier med svakere økonomi. Google og Facebook markerer politisk reklame som «annonser» eller «sponset», på lik linje med andre annonser. Politiske diskusjoner skjer også gjennom private og offentlige innlegg, og i grupper. Dette er en naturlig del av den politiske meningsutvekslingen på nett, og bidrar til en offentlig debatt. </a:t>
            </a:r>
          </a:p>
          <a:p>
            <a:pPr>
              <a:lnSpc>
                <a:spcPct val="107000"/>
              </a:lnSpc>
              <a:spcAft>
                <a:spcPts val="800"/>
              </a:spcAft>
            </a:pPr>
            <a:endParaRPr lang="nb-NO" sz="1800">
              <a:effectLst/>
              <a:latin typeface="Calibri" panose="020F0502020204030204" pitchFamily="34" charset="0"/>
              <a:ea typeface="Calibri" panose="020F0502020204030204" pitchFamily="34" charset="0"/>
              <a:cs typeface="Arial" panose="020B0604020202020204" pitchFamily="34" charset="0"/>
            </a:endParaRPr>
          </a:p>
          <a:p>
            <a:r>
              <a:rPr lang="nb-NO" sz="1800">
                <a:solidFill>
                  <a:srgbClr val="000000"/>
                </a:solidFill>
                <a:effectLst/>
                <a:latin typeface="Arial" panose="020B0604020202020204" pitchFamily="34" charset="0"/>
                <a:ea typeface="Calibri" panose="020F0502020204030204" pitchFamily="34" charset="0"/>
              </a:rPr>
              <a:t>Samtidig ser vi en økende tendens til ulovlig og uønsket politisk påvirkning på nettet og i sosiale medier, og det er ikke alltid lett å avdekke hvem som er avsender av politiske budskap. En del innlegg kan være generert av informasjonsroboter, såkalte boter. I riksdagsvalget i Sverige i 2018 ble det registrert en dobling av Twitter-innlegg fra boter i månedene før valgdagen. Mange av innleggene var innvandringskritiske og støttet ytterliggående partier. I den norske valgkampen i 2019 ble det benyttet flere falske kontoer, der det ble spredt ytterliggående politisk innhold.</a:t>
            </a:r>
            <a:r>
              <a:rPr lang="nb-NO">
                <a:effectLst/>
              </a:rPr>
              <a:t> </a:t>
            </a:r>
          </a:p>
          <a:p>
            <a:endParaRPr lang="nb-NO">
              <a:effectLst/>
            </a:endParaRPr>
          </a:p>
          <a:p>
            <a:r>
              <a:rPr lang="nb-NO" sz="1800">
                <a:solidFill>
                  <a:srgbClr val="000000"/>
                </a:solidFill>
                <a:effectLst/>
                <a:latin typeface="Arial" panose="020B0604020202020204" pitchFamily="34" charset="0"/>
                <a:ea typeface="Calibri" panose="020F0502020204030204" pitchFamily="34" charset="0"/>
              </a:rPr>
              <a:t>Den russiske påvirkningen av valget i USA i 2016, blant annet gjennom falske Facebook-kontoer, er godt dokumentert. Slike </a:t>
            </a:r>
            <a:r>
              <a:rPr lang="nb-NO" sz="1800" err="1">
                <a:solidFill>
                  <a:srgbClr val="000000"/>
                </a:solidFill>
                <a:effectLst/>
                <a:latin typeface="Arial" panose="020B0604020202020204" pitchFamily="34" charset="0"/>
                <a:ea typeface="Calibri" panose="020F0502020204030204" pitchFamily="34" charset="0"/>
              </a:rPr>
              <a:t>påvirkningsforsøk</a:t>
            </a:r>
            <a:r>
              <a:rPr lang="nb-NO" sz="1800">
                <a:solidFill>
                  <a:srgbClr val="000000"/>
                </a:solidFill>
                <a:effectLst/>
                <a:latin typeface="Arial" panose="020B0604020202020204" pitchFamily="34" charset="0"/>
                <a:ea typeface="Calibri" panose="020F0502020204030204" pitchFamily="34" charset="0"/>
              </a:rPr>
              <a:t> blir fremhevet som en trussel, fordi falske innlegg kan undergrave politiske prosesser og øke polariseringen. Motivet for en slik utenlandsk påvirkning kan være å destabilisere demokratier og å skape mistillit til det politiske systemet. Det er ikke funnet systematiske forsøk på utenlandsk påvirkning av valgene i Norge og Sverige, men dette er likevel ansett som en betydelig risiko, som myndighetene følger nøye med på. </a:t>
            </a:r>
            <a:endParaRPr lang="nb-NO"/>
          </a:p>
        </p:txBody>
      </p:sp>
      <p:sp>
        <p:nvSpPr>
          <p:cNvPr id="4" name="Plassholder for lysbildenummer 3"/>
          <p:cNvSpPr>
            <a:spLocks noGrp="1"/>
          </p:cNvSpPr>
          <p:nvPr>
            <p:ph type="sldNum" sz="quarter" idx="5"/>
          </p:nvPr>
        </p:nvSpPr>
        <p:spPr/>
        <p:txBody>
          <a:bodyPr/>
          <a:lstStyle/>
          <a:p>
            <a:fld id="{BF96406D-B09D-42D2-8920-555B3CC0BE45}" type="slidenum">
              <a:rPr lang="nb-NO" smtClean="0"/>
              <a:t>33</a:t>
            </a:fld>
            <a:endParaRPr lang="nb-NO"/>
          </a:p>
        </p:txBody>
      </p:sp>
    </p:spTree>
    <p:extLst>
      <p:ext uri="{BB962C8B-B14F-4D97-AF65-F5344CB8AC3E}">
        <p14:creationId xmlns:p14="http://schemas.microsoft.com/office/powerpoint/2010/main" val="3174601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u="sng"/>
              <a:t>Spør deltagerne: </a:t>
            </a:r>
            <a:r>
              <a:rPr lang="nb-NO"/>
              <a:t>Hvordan kan du bruke det vi har gjennomgått for å unngå å bli lurt? Hva synes dere er vanskelig? </a:t>
            </a:r>
          </a:p>
        </p:txBody>
      </p:sp>
    </p:spTree>
    <p:extLst>
      <p:ext uri="{BB962C8B-B14F-4D97-AF65-F5344CB8AC3E}">
        <p14:creationId xmlns:p14="http://schemas.microsoft.com/office/powerpoint/2010/main" val="4237707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rPr lang="nb-NO"/>
              <a:t>Vi håper dere denne gjennomgangen har vært nyttig. Hvis dere ønsker å lære mer om disse temaene, kan dere gå inn på nettsidene til Medietilsynet, Seniornett eller Faktisk.no. </a:t>
            </a:r>
          </a:p>
          <a:p>
            <a:endParaRPr lang="nb-NO"/>
          </a:p>
          <a:p>
            <a:r>
              <a:rPr lang="nb-NO"/>
              <a:t>__</a:t>
            </a:r>
          </a:p>
          <a:p>
            <a:endParaRPr lang="nb-NO"/>
          </a:p>
          <a:p>
            <a:r>
              <a:rPr lang="nb-NO" u="sng"/>
              <a:t>Spør deltagerne til slutt: </a:t>
            </a:r>
            <a:r>
              <a:rPr lang="nb-NO"/>
              <a:t>Er det andre temaer som gjelder nett, sosiale medier og teknologi som dere kunne tenke dere å lære mer om?</a:t>
            </a:r>
          </a:p>
        </p:txBody>
      </p:sp>
    </p:spTree>
    <p:extLst>
      <p:ext uri="{BB962C8B-B14F-4D97-AF65-F5344CB8AC3E}">
        <p14:creationId xmlns:p14="http://schemas.microsoft.com/office/powerpoint/2010/main" val="3551570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lnSpc>
                <a:spcPct val="107000"/>
              </a:lnSpc>
              <a:spcAft>
                <a:spcPts val="800"/>
              </a:spcAft>
            </a:pPr>
            <a:r>
              <a:rPr lang="nb-NO" sz="2000" b="0">
                <a:effectLst/>
                <a:latin typeface="Arial" panose="020B0604020202020204" pitchFamily="34" charset="0"/>
                <a:ea typeface="Calibri" panose="020F0502020204030204" pitchFamily="34" charset="0"/>
                <a:cs typeface="Arial" panose="020B0604020202020204" pitchFamily="34" charset="0"/>
              </a:rPr>
              <a:t>Med internett har vi fått tilgang til en enorm mengde informasjon fra mange ulike kilder. Dessverre kan vi ikke stole på alle, og ny teknologi har gjort det enklere å manipulere informasjon – både i tekst, lyd og bilder. Derfor er det også blitt vanskeligere å skille mellom fakta og løgn, mellom troverdig informasjon og desinformasjon. Der vi </a:t>
            </a:r>
            <a:r>
              <a:rPr lang="nb-NO" sz="2000">
                <a:solidFill>
                  <a:srgbClr val="000000"/>
                </a:solidFill>
                <a:effectLst/>
                <a:latin typeface="Arial" panose="020B0604020202020204" pitchFamily="34" charset="0"/>
                <a:ea typeface="Calibri" panose="020F0502020204030204" pitchFamily="34" charset="0"/>
                <a:cs typeface="Arial" panose="020B0604020202020204" pitchFamily="34" charset="0"/>
              </a:rPr>
              <a:t>før hadde en allmennkringkaster og redaktørstyrte aviser som forklarte oss hva som skjedde, finnes det nå et uendelig antall kilder til informasjon, mange uten redaktører. Utviklingen av internett har gjort det enklere for oss å få tilgang til mer informasjon, og blant annet gjennom sosiale medier har vi også fått større muligheter til selv å publisere innhold og delta aktivt i debatten. Dette betyr at ytringsrommet er utvidet – og det er positivt. Men samtidig trenger vi kunnskap om hvordan vi skal navigere i nye kanaler. Å ha kritisk medieforståelse, som for eksempel handler om å kunne skille sant fra usant eller å vite hvordan du kan vite hva som er reklame og hva som er en redaksjonell sak, </a:t>
            </a:r>
            <a:r>
              <a:rPr lang="nb-NO"/>
              <a:t>er et viktig verktøy. </a:t>
            </a:r>
          </a:p>
          <a:p>
            <a:pPr>
              <a:lnSpc>
                <a:spcPct val="107000"/>
              </a:lnSpc>
              <a:spcAft>
                <a:spcPts val="800"/>
              </a:spcAft>
            </a:pPr>
            <a:endParaRPr lang="nb-NO"/>
          </a:p>
          <a:p>
            <a:pPr>
              <a:lnSpc>
                <a:spcPct val="107000"/>
              </a:lnSpc>
              <a:spcAft>
                <a:spcPts val="800"/>
              </a:spcAft>
            </a:pPr>
            <a:r>
              <a:rPr lang="nb-NO"/>
              <a:t>Det første spørsmålet vi skal stille oss i dag, er: Hvordan blir innholdet på nett tilpasset akkurat deg? </a:t>
            </a:r>
          </a:p>
          <a:p>
            <a:endParaRPr lang="nb-NO"/>
          </a:p>
        </p:txBody>
      </p:sp>
    </p:spTree>
    <p:extLst>
      <p:ext uri="{BB962C8B-B14F-4D97-AF65-F5344CB8AC3E}">
        <p14:creationId xmlns:p14="http://schemas.microsoft.com/office/powerpoint/2010/main" val="236169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a:t>Når vi bruker en datamaskin, et nettbrett eller smarttelefonen, bruker vi også applikasjoner, eller apper, som det gjerne forkortes til. Noen har til og med apper på klokka. En app er ikke noe mer mystisk enn et dataprogram, gjerne tilpasset mindre skjermer som klokke, mobil og nettbrett, som ikonene øverst til venstre.</a:t>
            </a:r>
          </a:p>
          <a:p>
            <a:pPr marL="0" marR="0" lvl="0" indent="0" defTabSz="457200" eaLnBrk="1" fontAlgn="auto" latinLnBrk="0" hangingPunct="1">
              <a:lnSpc>
                <a:spcPct val="117999"/>
              </a:lnSpc>
              <a:spcBef>
                <a:spcPts val="0"/>
              </a:spcBef>
              <a:spcAft>
                <a:spcPts val="0"/>
              </a:spcAft>
              <a:buClrTx/>
              <a:buSzTx/>
              <a:buFontTx/>
              <a:buNone/>
              <a:tabLst/>
              <a:defRPr/>
            </a:pPr>
            <a:endParaRPr lang="nb-NO" sz="240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Calibri" panose="020F0502020204030204" pitchFamily="34" charset="0"/>
                <a:ea typeface="Calibri" panose="020F0502020204030204" pitchFamily="34" charset="0"/>
                <a:cs typeface="Arial" panose="020B0604020202020204" pitchFamily="34" charset="0"/>
              </a:rPr>
              <a:t>Det viktigste med dette lysarket er å forstå helheten, så skal jeg ta dere gjennom detaljene. </a:t>
            </a:r>
          </a:p>
          <a:p>
            <a:pPr marL="0" marR="0" lvl="0" indent="0" defTabSz="457200" eaLnBrk="1" fontAlgn="auto" latinLnBrk="0" hangingPunct="1">
              <a:lnSpc>
                <a:spcPct val="117999"/>
              </a:lnSpc>
              <a:spcBef>
                <a:spcPts val="0"/>
              </a:spcBef>
              <a:spcAft>
                <a:spcPts val="0"/>
              </a:spcAft>
              <a:buClrTx/>
              <a:buSzTx/>
              <a:buFontTx/>
              <a:buNone/>
              <a:tabLst/>
              <a:defRPr/>
            </a:pPr>
            <a:endParaRPr lang="nb-NO" sz="240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Calibri" panose="020F0502020204030204" pitchFamily="34" charset="0"/>
                <a:ea typeface="Calibri" panose="020F0502020204030204" pitchFamily="34" charset="0"/>
                <a:cs typeface="Arial" panose="020B0604020202020204" pitchFamily="34" charset="0"/>
              </a:rPr>
              <a:t>(Øverst til venstre) Hva brukes appene til? Vi sjekker gjerne innlegg på Facebook, sender meldinger med Messenger, bruker karttjenester for å finne veien, søker etter informasjon på nett, leser nyheter på VG og så videre.</a:t>
            </a: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Calibri" panose="020F0502020204030204" pitchFamily="34" charset="0"/>
                <a:ea typeface="Calibri" panose="020F0502020204030204" pitchFamily="34" charset="0"/>
                <a:cs typeface="Arial" panose="020B0604020202020204" pitchFamily="34" charset="0"/>
              </a:rPr>
              <a:t> </a:t>
            </a: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Calibri" panose="020F0502020204030204" pitchFamily="34" charset="0"/>
                <a:ea typeface="Calibri" panose="020F0502020204030204" pitchFamily="34" charset="0"/>
                <a:cs typeface="Arial" panose="020B0604020202020204" pitchFamily="34" charset="0"/>
              </a:rPr>
              <a:t>(Øverst til høyre) Mange av disse appene er gratis å bruke. Det betyr at selskapene som lager dem, må tjene penger på andre måter. Som regel gjør de det gjennom reklame. </a:t>
            </a:r>
            <a:r>
              <a:rPr lang="nb-NO"/>
              <a:t>Det er ikke noe nytt at medier og andre tjenester er finansiert gjennom reklame, eller annonseinntekter. Reklame er en viktig inntektskilde for norske medier, og slik var det da vi bare hadde papiraviser også. Det som er nytt med internett,  er at nettet gjør det mulig å samle personlig informasjon om oss som er brukere. Deretter kan den informasjonen brukes til å skreddersy både annonser og annet innhold slik at det skal passe best mulig til akkurat deg. Og dersom du får en annonse for noe du trenger eller leter etter, er det større sannsynlighet for at du kjøper den tjenesten eller varen. Derfor har personlig informasjon om oss høy verdi for annonsørene. Verdien ligger i å målrette reklamen til deg, og vise deg annonser for produkter som det er sannsynlig at du kommer til å kjøpe.</a:t>
            </a:r>
          </a:p>
          <a:p>
            <a:pPr marL="0" marR="0" lvl="0" indent="0" defTabSz="457200" eaLnBrk="1" fontAlgn="auto" latinLnBrk="0" hangingPunct="1">
              <a:lnSpc>
                <a:spcPct val="117999"/>
              </a:lnSpc>
              <a:spcBef>
                <a:spcPts val="0"/>
              </a:spcBef>
              <a:spcAft>
                <a:spcPts val="0"/>
              </a:spcAft>
              <a:buClrTx/>
              <a:buSzTx/>
              <a:buFontTx/>
              <a:buNone/>
              <a:tabLst/>
              <a:defRPr/>
            </a:pPr>
            <a:endParaRPr lang="nb-NO"/>
          </a:p>
          <a:p>
            <a:pPr marL="0" marR="0" lvl="0" indent="0" defTabSz="457200" eaLnBrk="1" fontAlgn="auto" latinLnBrk="0" hangingPunct="1">
              <a:lnSpc>
                <a:spcPct val="117999"/>
              </a:lnSpc>
              <a:spcBef>
                <a:spcPts val="0"/>
              </a:spcBef>
              <a:spcAft>
                <a:spcPts val="0"/>
              </a:spcAft>
              <a:buClrTx/>
              <a:buSzTx/>
              <a:buFontTx/>
              <a:buNone/>
              <a:tabLst/>
              <a:defRPr/>
            </a:pPr>
            <a:r>
              <a:rPr lang="nb-NO"/>
              <a:t>Det er denne byttehandelen som er forretningsmodellen for mange teknologiselskaper: Du får gratis tilgang til apper du liker og bruker, og persontilpasset innhold. selskapene får tilgang til informasjon om deg og sender målrettet reklame i retur. Her er det både fordeler og ulemper og det kommer vi til å diskutere nærmere.</a:t>
            </a:r>
          </a:p>
          <a:p>
            <a:pPr marL="0" marR="0" lvl="0" indent="0" defTabSz="457200" eaLnBrk="1" fontAlgn="auto" latinLnBrk="0" hangingPunct="1">
              <a:lnSpc>
                <a:spcPct val="117999"/>
              </a:lnSpc>
              <a:spcBef>
                <a:spcPts val="0"/>
              </a:spcBef>
              <a:spcAft>
                <a:spcPts val="0"/>
              </a:spcAft>
              <a:buClrTx/>
              <a:buSzTx/>
              <a:buFontTx/>
              <a:buNone/>
              <a:tabLst/>
              <a:defRPr/>
            </a:pPr>
            <a:endParaRPr lang="nb-NO"/>
          </a:p>
          <a:p>
            <a:pPr marL="0" marR="0" lvl="0" indent="0" defTabSz="457200" eaLnBrk="1" fontAlgn="auto" latinLnBrk="0" hangingPunct="1">
              <a:lnSpc>
                <a:spcPct val="117999"/>
              </a:lnSpc>
              <a:spcBef>
                <a:spcPts val="0"/>
              </a:spcBef>
              <a:spcAft>
                <a:spcPts val="0"/>
              </a:spcAft>
              <a:buClrTx/>
              <a:buSzTx/>
              <a:buFontTx/>
              <a:buNone/>
              <a:tabLst/>
              <a:defRPr/>
            </a:pPr>
            <a:r>
              <a:rPr lang="nb-NO"/>
              <a:t>Det er ikke så lett å vite hvilke apper som samler data om deg, hva slags data det er snakk om og hvordan de brukes. Men hvis appen er gratis og finansiert av reklame, er salg av data den viktigste verdien for selskapet som står bak appen. Vi sier ofte at dersom noe er gratis, er du produktet. Personlig informasjon om deg og din eksponeringstid for reklame er produktet som selges til annonsører.</a:t>
            </a:r>
          </a:p>
          <a:p>
            <a:pPr marL="0" marR="0" lvl="0" indent="0" defTabSz="457200" eaLnBrk="1" fontAlgn="auto" latinLnBrk="0" hangingPunct="1">
              <a:lnSpc>
                <a:spcPct val="117999"/>
              </a:lnSpc>
              <a:spcBef>
                <a:spcPts val="0"/>
              </a:spcBef>
              <a:spcAft>
                <a:spcPts val="0"/>
              </a:spcAft>
              <a:buClrTx/>
              <a:buSzTx/>
              <a:buFontTx/>
              <a:buNone/>
              <a:tabLst/>
              <a:defRPr/>
            </a:pPr>
            <a:endParaRPr lang="nb-NO"/>
          </a:p>
          <a:p>
            <a:pPr marL="0" marR="0" lvl="0" indent="0" defTabSz="457200" eaLnBrk="1" fontAlgn="auto" latinLnBrk="0" hangingPunct="1">
              <a:lnSpc>
                <a:spcPct val="117999"/>
              </a:lnSpc>
              <a:spcBef>
                <a:spcPts val="0"/>
              </a:spcBef>
              <a:spcAft>
                <a:spcPts val="0"/>
              </a:spcAft>
              <a:buClrTx/>
              <a:buSzTx/>
              <a:buFontTx/>
              <a:buNone/>
              <a:tabLst/>
              <a:defRPr/>
            </a:pPr>
            <a:r>
              <a:rPr lang="nb-NO"/>
              <a:t>Det er viktig å understreke at ikke alle apper sporer deg, og at du ikke skal være redd for å bruke dem. Det er heller ikke nødvendigvis noe galt med denne forretningsmodellen, men det er viktig å forstå hvordan den fungerer, slik at du kan ta bevisste valg. </a:t>
            </a:r>
          </a:p>
          <a:p>
            <a:endParaRPr lang="nb-NO"/>
          </a:p>
          <a:p>
            <a:r>
              <a:rPr lang="nb-NO"/>
              <a:t>____</a:t>
            </a:r>
          </a:p>
          <a:p>
            <a:endParaRPr lang="nb-NO"/>
          </a:p>
          <a:p>
            <a:r>
              <a:rPr lang="nb-NO" u="sng"/>
              <a:t>Diskusjonsoppgave</a:t>
            </a:r>
            <a:r>
              <a:rPr lang="nb-NO"/>
              <a:t> (kan eventuelt gå tilbake til dette bildet senere): Se godt på dette bildet, og diskuter med sidepartneren din: </a:t>
            </a:r>
          </a:p>
          <a:p>
            <a:pPr marL="342900" indent="-342900">
              <a:buFontTx/>
              <a:buChar char="-"/>
            </a:pPr>
            <a:r>
              <a:rPr lang="nb-NO"/>
              <a:t>Hvilke apper og nettsteder bruker du i hverdagen og hva bruker du dem til?</a:t>
            </a:r>
          </a:p>
          <a:p>
            <a:pPr marL="342900" indent="-342900">
              <a:buFontTx/>
              <a:buChar char="-"/>
            </a:pPr>
            <a:r>
              <a:rPr lang="nb-NO"/>
              <a:t>Hva slags data tror du appene som du bruker, samler om deg?</a:t>
            </a:r>
          </a:p>
          <a:p>
            <a:pPr marL="342900" indent="-342900">
              <a:buFontTx/>
              <a:buChar char="-"/>
            </a:pPr>
            <a:r>
              <a:rPr lang="nb-NO"/>
              <a:t>Har du merket at du noen ganger får reklame på Facebook for noe du har søkt etter på internett tidligere, eller at du får en annonse på Google for noe du har søkt etter før? </a:t>
            </a:r>
          </a:p>
          <a:p>
            <a:br>
              <a:rPr/>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rPr>
              <a:t>Når du kommer inn på en ny nettside, får du gjerne spørsmål om å godkjenne bruk av informasjonskapsler. </a:t>
            </a:r>
            <a:r>
              <a:rPr lang="nb-NO" sz="1800">
                <a:effectLst/>
                <a:latin typeface="Arial"/>
                <a:ea typeface="Calibri" panose="020F0502020204030204" pitchFamily="34" charset="0"/>
                <a:cs typeface="Arial"/>
              </a:rPr>
              <a:t>En informasjonskapsel, ofte kalt cookie, er en liten datafil som lagres på din pc, mobiltelefon eller nettbrett, og som logger hva du gjør på nettet. </a:t>
            </a:r>
            <a:r>
              <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rPr>
              <a:t>Denne tekstfilen kan brukes til å huske innloggingsinformasjon, men også til å samle data om deg. Det kan være nyttig, slik at du for eksempel slipper å skrive inn brukernavn og passord hver gang du går inn på lokalavisen din. Men samtidig er det disse kapslene som er grunnlaget for at annonser og innhold blir skreddersydd til deg. </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rPr>
              <a:t>Det kan være lurt å slette informasjonskapslene med jevne mellomrom, og kommer tilbake til det om litt.</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rPr>
              <a:t>___</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0">
              <a:solidFill>
                <a:srgbClr val="000000"/>
              </a:solidFill>
              <a:effectLst/>
              <a:latin typeface="Arial" panose="020B060402020202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2400" b="0" u="sng">
                <a:solidFill>
                  <a:srgbClr val="000000"/>
                </a:solidFill>
                <a:effectLst/>
                <a:latin typeface="Arial" panose="020B0604020202020204" pitchFamily="34" charset="0"/>
                <a:ea typeface="Calibri" panose="020F0502020204030204" pitchFamily="34" charset="0"/>
                <a:cs typeface="Arial" panose="020B0604020202020204" pitchFamily="34" charset="0"/>
              </a:rPr>
              <a:t>Spørsmål til deltagerne: </a:t>
            </a:r>
            <a:r>
              <a:rPr lang="nb-NO" sz="2400" b="0">
                <a:solidFill>
                  <a:srgbClr val="000000"/>
                </a:solidFill>
                <a:effectLst/>
                <a:latin typeface="Arial" panose="020B0604020202020204" pitchFamily="34" charset="0"/>
                <a:ea typeface="Calibri" panose="020F0502020204030204" pitchFamily="34" charset="0"/>
                <a:cs typeface="Arial" panose="020B0604020202020204" pitchFamily="34" charset="0"/>
              </a:rPr>
              <a:t>Har noen opplevd å få spørsmål om å godkjenne informasjonskapsler? </a:t>
            </a:r>
          </a:p>
          <a:p>
            <a:pPr marL="0" marR="0" lvl="0" indent="0" defTabSz="457200" eaLnBrk="1" fontAlgn="auto" latinLnBrk="0" hangingPunct="1">
              <a:lnSpc>
                <a:spcPct val="117999"/>
              </a:lnSpc>
              <a:spcBef>
                <a:spcPts val="0"/>
              </a:spcBef>
              <a:spcAft>
                <a:spcPts val="0"/>
              </a:spcAft>
              <a:buClrTx/>
              <a:buSzTx/>
              <a:buFontTx/>
              <a:buNone/>
              <a:tabLst/>
              <a:defRPr/>
            </a:pPr>
            <a:r>
              <a:rPr lang="nb-NO" sz="2400" b="0">
                <a:solidFill>
                  <a:srgbClr val="000000"/>
                </a:solidFill>
                <a:effectLst/>
                <a:latin typeface="Arial" panose="020B0604020202020204" pitchFamily="34" charset="0"/>
                <a:ea typeface="Calibri" panose="020F0502020204030204" pitchFamily="34" charset="0"/>
                <a:cs typeface="Arial" panose="020B0604020202020204" pitchFamily="34" charset="0"/>
              </a:rPr>
              <a:t>(Forklaring: Grunnen til det er at EU har bestemt at hver og en av oss må gi samtykke til at selskaper innhenter informasjon om oss. Dette er regulert i den såkalte personvernforordningen, eller GDPR. Det er innført mange tiltak for å regulerer teknologigigantenes innhenting og bruk av data.)</a:t>
            </a:r>
          </a:p>
          <a:p>
            <a:pPr marL="0" marR="0" lvl="0" indent="0" defTabSz="457200" eaLnBrk="1" fontAlgn="auto" latinLnBrk="0" hangingPunct="1">
              <a:lnSpc>
                <a:spcPct val="117999"/>
              </a:lnSpc>
              <a:spcBef>
                <a:spcPts val="0"/>
              </a:spcBef>
              <a:spcAft>
                <a:spcPts val="0"/>
              </a:spcAft>
              <a:buClrTx/>
              <a:buSzTx/>
              <a:buFontTx/>
              <a:buNone/>
              <a:tabLst/>
              <a:defRPr/>
            </a:pPr>
            <a:endParaRPr lang="nb-NO"/>
          </a:p>
        </p:txBody>
      </p:sp>
    </p:spTree>
    <p:extLst>
      <p:ext uri="{BB962C8B-B14F-4D97-AF65-F5344CB8AC3E}">
        <p14:creationId xmlns:p14="http://schemas.microsoft.com/office/powerpoint/2010/main" val="205351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rPr>
              <a:t>Informasjonskapsler brukes blant annet til å lagre innloggingsdetaljer, registrere hvor du beveger deg på nettstedet du besøker, huske handlekurven din i nettbutikker, lagre informasjon om hvilke nettbutikker du har besøkt og hva du har søkt etter der. </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0">
              <a:solidFill>
                <a:srgbClr val="000000"/>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rPr>
              <a:t>Det skilles mellom informasjonskapsler som husker innloggingsinformasjon til en avis du abonnerer på, hva du har i handlevognen i en nettbutikk </a:t>
            </a:r>
            <a:r>
              <a:rPr lang="nb-NO" sz="1800" b="0" err="1">
                <a:solidFill>
                  <a:srgbClr val="000000"/>
                </a:solidFill>
                <a:effectLst/>
                <a:latin typeface="Arial" panose="020B0604020202020204" pitchFamily="34" charset="0"/>
                <a:ea typeface="Calibri" panose="020F0502020204030204" pitchFamily="34" charset="0"/>
              </a:rPr>
              <a:t>osv</a:t>
            </a:r>
            <a:r>
              <a:rPr lang="nb-NO" sz="1800" b="0">
                <a:solidFill>
                  <a:srgbClr val="000000"/>
                </a:solidFill>
                <a:effectLst/>
                <a:latin typeface="Arial" panose="020B0604020202020204" pitchFamily="34" charset="0"/>
                <a:ea typeface="Calibri" panose="020F0502020204030204" pitchFamily="34" charset="0"/>
              </a:rPr>
              <a:t> og de </a:t>
            </a:r>
            <a:r>
              <a:rPr lang="nb-NO" sz="1800" b="0" err="1">
                <a:solidFill>
                  <a:srgbClr val="000000"/>
                </a:solidFill>
                <a:effectLst/>
                <a:latin typeface="Arial" panose="020B0604020202020204" pitchFamily="34" charset="0"/>
                <a:ea typeface="Calibri" panose="020F0502020204030204" pitchFamily="34" charset="0"/>
              </a:rPr>
              <a:t>cookiene</a:t>
            </a:r>
            <a:r>
              <a:rPr lang="nb-NO" sz="1800" b="0">
                <a:solidFill>
                  <a:srgbClr val="000000"/>
                </a:solidFill>
                <a:effectLst/>
                <a:latin typeface="Arial" panose="020B0604020202020204" pitchFamily="34" charset="0"/>
                <a:ea typeface="Calibri" panose="020F0502020204030204" pitchFamily="34" charset="0"/>
              </a:rPr>
              <a:t> som «følger deg» rundt på nettet, og logger data om hva du gjør på andre nettsteder. Dette kalles </a:t>
            </a:r>
            <a:r>
              <a:rPr lang="nb-NO" sz="1800" b="0" err="1">
                <a:solidFill>
                  <a:srgbClr val="000000"/>
                </a:solidFill>
                <a:effectLst/>
                <a:latin typeface="Arial" panose="020B0604020202020204" pitchFamily="34" charset="0"/>
                <a:ea typeface="Calibri" panose="020F0502020204030204" pitchFamily="34" charset="0"/>
              </a:rPr>
              <a:t>tredjepartscookies</a:t>
            </a:r>
            <a:r>
              <a:rPr lang="nb-NO" sz="1800" b="0">
                <a:solidFill>
                  <a:srgbClr val="000000"/>
                </a:solidFill>
                <a:effectLst/>
                <a:latin typeface="Arial" panose="020B0604020202020204" pitchFamily="34" charset="0"/>
                <a:ea typeface="Calibri" panose="020F0502020204030204" pitchFamily="34" charset="0"/>
              </a:rPr>
              <a:t>. </a:t>
            </a:r>
          </a:p>
        </p:txBody>
      </p:sp>
    </p:spTree>
    <p:extLst>
      <p:ext uri="{BB962C8B-B14F-4D97-AF65-F5344CB8AC3E}">
        <p14:creationId xmlns:p14="http://schemas.microsoft.com/office/powerpoint/2010/main" val="297472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defRPr/>
            </a:pPr>
            <a:r>
              <a:rPr lang="nb-NO" sz="2400">
                <a:effectLst/>
                <a:latin typeface="Arial"/>
                <a:ea typeface="Calibri" panose="020F0502020204030204" pitchFamily="34" charset="0"/>
                <a:cs typeface="Arial"/>
              </a:rPr>
              <a:t>Hva slags informasjon </a:t>
            </a:r>
            <a:r>
              <a:rPr lang="nb-NO" sz="2400">
                <a:latin typeface="Arial"/>
                <a:ea typeface="Calibri" panose="020F0502020204030204" pitchFamily="34" charset="0"/>
                <a:cs typeface="Arial"/>
              </a:rPr>
              <a:t>som </a:t>
            </a:r>
            <a:r>
              <a:rPr lang="nb-NO" sz="2400">
                <a:effectLst/>
                <a:latin typeface="Arial"/>
                <a:ea typeface="Calibri" panose="020F0502020204030204" pitchFamily="34" charset="0"/>
                <a:cs typeface="Arial"/>
              </a:rPr>
              <a:t>dukker opp når du søker på nettet (Google) eller er på sosiale medier (som Facebook), er ikke tilfeldig. Innholdet er ofte skreddersydd til deg. For å få til det, trenger teknologiselskapene informasjon om hvem du er. Det er mange måter å samle inn data på, og ikke alle er klar over hvordan det gjøres. Den mest kjente metoden er å plante såkalte informasjonskapsler, eller cookies, som vi akkurat har snakket om, på din maskin. </a:t>
            </a:r>
          </a:p>
          <a:p>
            <a:pPr>
              <a:defRPr/>
            </a:pPr>
            <a:endParaRPr lang="nb-NO" sz="2400">
              <a:effectLst/>
              <a:latin typeface="Arial"/>
              <a:ea typeface="Calibri" panose="020F0502020204030204" pitchFamily="34" charset="0"/>
              <a:cs typeface="Arial"/>
            </a:endParaRPr>
          </a:p>
          <a:p>
            <a:pPr>
              <a:defRPr/>
            </a:pPr>
            <a:r>
              <a:rPr lang="nb-NO" sz="2400">
                <a:effectLst/>
                <a:latin typeface="Arial"/>
                <a:ea typeface="Calibri" panose="020F0502020204030204" pitchFamily="34" charset="0"/>
                <a:cs typeface="Arial"/>
              </a:rPr>
              <a:t>Hvis vi skal sammenligne med å handle i en fysisk butikk, er det som om du får klistret en gul lapp på ryggen. Hvert eneste sted du besøker, hver butikk du handler i, eller hvert spørsmål du stiller, blir skrevet på en gul lapp. Til slutt er det så mange gule lapper at det er mulig å få et ganske presist bilde av hvem du er og hva du er opptatt av. </a:t>
            </a:r>
          </a:p>
          <a:p>
            <a:pPr>
              <a:defRPr/>
            </a:pPr>
            <a:r>
              <a:rPr lang="nb-NO" sz="2400">
                <a:effectLst/>
                <a:latin typeface="Arial"/>
                <a:ea typeface="Calibri" panose="020F0502020204030204" pitchFamily="34" charset="0"/>
                <a:cs typeface="Arial"/>
              </a:rPr>
              <a:t>__</a:t>
            </a:r>
          </a:p>
          <a:p>
            <a:pPr>
              <a:defRPr/>
            </a:pPr>
            <a:endParaRPr lang="nb-NO" sz="2400">
              <a:effectLst/>
              <a:latin typeface="Arial"/>
              <a:ea typeface="Calibri" panose="020F0502020204030204" pitchFamily="34" charset="0"/>
              <a:cs typeface="Arial"/>
            </a:endParaRPr>
          </a:p>
          <a:p>
            <a:pPr>
              <a:defRPr/>
            </a:pPr>
            <a:r>
              <a:rPr lang="nb-NO" sz="2400">
                <a:effectLst/>
                <a:latin typeface="Arial"/>
                <a:ea typeface="Calibri" panose="020F0502020204030204" pitchFamily="34" charset="0"/>
                <a:cs typeface="Arial"/>
              </a:rPr>
              <a:t>Tips:</a:t>
            </a:r>
          </a:p>
          <a:p>
            <a:pPr>
              <a:defRPr/>
            </a:pPr>
            <a:endParaRPr lang="nb-NO" sz="2400">
              <a:effectLst/>
              <a:latin typeface="Arial"/>
              <a:ea typeface="Calibri" panose="020F0502020204030204" pitchFamily="34" charset="0"/>
              <a:cs typeface="Arial"/>
            </a:endParaRPr>
          </a:p>
          <a:p>
            <a:pPr>
              <a:defRPr/>
            </a:pPr>
            <a:r>
              <a:rPr lang="nb-NO" sz="2400">
                <a:effectLst/>
                <a:latin typeface="Arial"/>
                <a:ea typeface="Calibri" panose="020F0502020204030204" pitchFamily="34" charset="0"/>
                <a:cs typeface="Arial"/>
              </a:rPr>
              <a:t>Det kan være lurt å slette informasjonskapslene med jevne mellomrom, og du sletter da både kapslene som husker din innloggingsinformasjon og </a:t>
            </a:r>
            <a:r>
              <a:rPr lang="nb-NO" sz="2400" err="1">
                <a:effectLst/>
                <a:latin typeface="Arial"/>
                <a:ea typeface="Calibri" panose="020F0502020204030204" pitchFamily="34" charset="0"/>
                <a:cs typeface="Arial"/>
              </a:rPr>
              <a:t>tredjepartscookies</a:t>
            </a:r>
            <a:r>
              <a:rPr lang="nb-NO" sz="2400">
                <a:effectLst/>
                <a:latin typeface="Arial"/>
                <a:ea typeface="Calibri" panose="020F0502020204030204" pitchFamily="34" charset="0"/>
                <a:cs typeface="Arial"/>
              </a:rPr>
              <a:t>, de som logger dine bevegelser på nett. Når du sletter er det viktig å vite at du må logge inn på nytt med brukernavn og passord på nettsteder du besøker ofte. Selv om du sletter kapslene, blir nye kapsler lagret på maskinen neste gang du besøker nettstedet. Siden det er mange ulike måter å samle data på, og nesten umulig å unngå at hva du gjør på nett spores, pågår det et internasjonalt arbeid for å regulere hvordan data innhentes, hvordan dataene kan brukes og hvordan vi kan få større grad av kontroll med disse dataene. </a:t>
            </a:r>
          </a:p>
          <a:p>
            <a:pPr>
              <a:defRPr/>
            </a:pPr>
            <a:endParaRPr lang="nb-NO" sz="2400">
              <a:effectLst/>
              <a:latin typeface="Arial"/>
              <a:ea typeface="Calibri" panose="020F0502020204030204" pitchFamily="34" charset="0"/>
              <a:cs typeface="Arial"/>
            </a:endParaRPr>
          </a:p>
          <a:p>
            <a:pPr>
              <a:defRPr/>
            </a:pPr>
            <a:endParaRPr lang="nb-NO" sz="2400">
              <a:effectLst/>
              <a:latin typeface="Arial"/>
              <a:ea typeface="Calibri" panose="020F0502020204030204" pitchFamily="34" charset="0"/>
              <a:cs typeface="Arial"/>
            </a:endParaRPr>
          </a:p>
          <a:p>
            <a:pPr>
              <a:defRPr/>
            </a:pPr>
            <a:endParaRPr lang="nb-NO" sz="2400">
              <a:effectLst/>
              <a:latin typeface="Calibri" panose="020F0502020204030204" pitchFamily="34" charset="0"/>
              <a:ea typeface="Calibri" panose="020F0502020204030204" pitchFamily="34" charset="0"/>
              <a:cs typeface="Arial" panose="020B0604020202020204" pitchFamily="34" charset="0"/>
            </a:endParaRPr>
          </a:p>
          <a:p>
            <a:endParaRPr lang="nb-NO"/>
          </a:p>
        </p:txBody>
      </p:sp>
    </p:spTree>
    <p:extLst>
      <p:ext uri="{BB962C8B-B14F-4D97-AF65-F5344CB8AC3E}">
        <p14:creationId xmlns:p14="http://schemas.microsoft.com/office/powerpoint/2010/main" val="221466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defRPr/>
            </a:pPr>
            <a:r>
              <a:rPr lang="nb-NO" sz="2000">
                <a:effectLst/>
                <a:latin typeface="Arial"/>
                <a:ea typeface="Calibri" panose="020F0502020204030204" pitchFamily="34" charset="0"/>
                <a:cs typeface="Arial"/>
              </a:rPr>
              <a:t>Hvordan brukes informasjonen som er samlet inn om deg? Når to ulike personer gjør det samme søket på Google, får de som regel helt ulike resultater. Grunnen er at Google tilpasser innholdet etter hva de tror du er interessert i. Hvis du tidligere har bakt en sjokoladekake, og søkt etter det på nett, er det sannsynlig at du får treff på sjokoladekake, og ikke bløtkake. Det kan også tenkes at du får opp betalt innhold (reklame) fra en annonsør som selger ingredienser til oppskriften. Betalt innhold skal merkes som annonsørinnhold. Det samme også om du får slikt innhold i sosiale medier, som Facebook.</a:t>
            </a:r>
          </a:p>
          <a:p>
            <a:pPr>
              <a:defRPr/>
            </a:pPr>
            <a:endParaRPr lang="nb-NO" sz="2000">
              <a:effectLst/>
              <a:latin typeface="Arial"/>
              <a:ea typeface="Calibri" panose="020F0502020204030204" pitchFamily="34" charset="0"/>
              <a:cs typeface="Arial"/>
            </a:endParaRPr>
          </a:p>
          <a:p>
            <a:pPr>
              <a:defRPr/>
            </a:pPr>
            <a:r>
              <a:rPr lang="nb-NO" sz="2000">
                <a:effectLst/>
                <a:latin typeface="Arial"/>
                <a:ea typeface="Calibri" panose="020F0502020204030204" pitchFamily="34" charset="0"/>
                <a:cs typeface="Arial"/>
              </a:rPr>
              <a:t>Det kan jo være positivt at du raskest mulig finner den informasjonen du er mest interessert i. Samtidig er det noen uheldige sider. Vi kan for eksempel tenke oss at du har sterke meninger om politikk, og at den informasjonen du eksponeres for, ofte støtter din mening. I et demokrati er meningsbrytning viktig. Noen kaller demokrati et uenighetsfellesskap. Målet er ikke å bli enige, men å belyse en sak fra flere sider. Da trenger vi å bli kjent med ulike synspunkter, og ikke bare få informasjon som støtter vårt eget syn.  </a:t>
            </a:r>
          </a:p>
          <a:p>
            <a:pPr>
              <a:defRPr/>
            </a:pPr>
            <a:endParaRPr lang="nb-NO" sz="2000">
              <a:effectLst/>
              <a:latin typeface="Arial"/>
              <a:ea typeface="Calibri" panose="020F0502020204030204" pitchFamily="34" charset="0"/>
              <a:cs typeface="Arial"/>
            </a:endParaRPr>
          </a:p>
          <a:p>
            <a:pPr>
              <a:defRPr/>
            </a:pPr>
            <a:r>
              <a:rPr lang="nb-NO" sz="2000">
                <a:effectLst/>
                <a:latin typeface="Arial"/>
                <a:ea typeface="Calibri" panose="020F0502020204030204" pitchFamily="34" charset="0"/>
                <a:cs typeface="Arial"/>
              </a:rPr>
              <a:t>For å tilpasse innhold til deg, er det ikke nok å vite mye om deg. Selskapene må også finne en oppskrift for hva slags innhold du skal eksponeres for akkurat nå. Denne tilpasningen skjer ved at ulike programmer og nettsider bruker det vi kaller algoritmer for å sortere ut informasjon.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med bilde (blå)">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27DDBF8E-0ECB-4860-B194-D636C83DF80C}"/>
              </a:ext>
            </a:extLst>
          </p:cNvPr>
          <p:cNvSpPr/>
          <p:nvPr/>
        </p:nvSpPr>
        <p:spPr>
          <a:xfrm>
            <a:off x="1" y="0"/>
            <a:ext cx="24384002" cy="13716000"/>
          </a:xfrm>
          <a:prstGeom prst="rect">
            <a:avLst/>
          </a:prstGeom>
          <a:solidFill>
            <a:srgbClr val="0C5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bg1"/>
              </a:solidFill>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chemeClr val="bg1"/>
                </a:solidFill>
              </a:defRPr>
            </a:lvl1pPr>
            <a:lvl2pPr>
              <a:lnSpc>
                <a:spcPct val="120000"/>
              </a:lnSpc>
              <a:spcBef>
                <a:spcPts val="4000"/>
              </a:spcBef>
              <a:defRPr sz="3000" b="1">
                <a:solidFill>
                  <a:schemeClr val="bg1"/>
                </a:solidFill>
              </a:defRPr>
            </a:lvl2pPr>
            <a:lvl3pPr marL="0" indent="0">
              <a:lnSpc>
                <a:spcPct val="120000"/>
              </a:lnSpc>
              <a:spcBef>
                <a:spcPts val="0"/>
              </a:spcBef>
              <a:buFont typeface="Arial" panose="020B0604020202020204" pitchFamily="34" charset="0"/>
              <a:buChar char="​"/>
              <a:defRPr sz="2000">
                <a:solidFill>
                  <a:schemeClr val="bg1"/>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5624192" y="1"/>
            <a:ext cx="8759808" cy="13716002"/>
          </a:xfrm>
          <a:solidFill>
            <a:schemeClr val="bg1">
              <a:lumMod val="50000"/>
            </a:schemeClr>
          </a:solidFill>
        </p:spPr>
        <p:txBody>
          <a:bodyPr tIns="180000">
            <a:normAutofit/>
          </a:bodyPr>
          <a:lstStyle>
            <a:lvl1pPr algn="ctr">
              <a:spcBef>
                <a:spcPts val="0"/>
              </a:spcBef>
              <a:defRPr sz="3200" b="0" i="1">
                <a:solidFill>
                  <a:schemeClr val="bg1"/>
                </a:solidFill>
              </a:defRPr>
            </a:lvl1pPr>
          </a:lstStyle>
          <a:p>
            <a:r>
              <a:rPr lang="nb-NO"/>
              <a:t>Klikk på ikonet for å legge til et bilde</a:t>
            </a:r>
          </a:p>
        </p:txBody>
      </p:sp>
      <p:pic>
        <p:nvPicPr>
          <p:cNvPr id="15" name="medietilsynet_no_white_RGB.pdf" descr="medietilsynet_no_white_RGB.pdf">
            <a:extLst>
              <a:ext uri="{FF2B5EF4-FFF2-40B4-BE49-F238E27FC236}">
                <a16:creationId xmlns:a16="http://schemas.microsoft.com/office/drawing/2014/main" id="{941141B9-0CE2-4635-BA85-694DC61EF758}"/>
              </a:ext>
            </a:extLst>
          </p:cNvPr>
          <p:cNvPicPr>
            <a:picLocks noChangeAspect="1"/>
          </p:cNvPicPr>
          <p:nvPr/>
        </p:nvPicPr>
        <p:blipFill>
          <a:blip r:embed="rId2"/>
          <a:stretch>
            <a:fillRect/>
          </a:stretch>
        </p:blipFill>
        <p:spPr>
          <a:xfrm>
            <a:off x="1285816" y="11721227"/>
            <a:ext cx="4703824" cy="746090"/>
          </a:xfrm>
          <a:prstGeom prst="rect">
            <a:avLst/>
          </a:prstGeom>
          <a:ln w="12700">
            <a:miter lim="400000"/>
          </a:ln>
        </p:spPr>
      </p:pic>
    </p:spTree>
    <p:extLst>
      <p:ext uri="{BB962C8B-B14F-4D97-AF65-F5344CB8AC3E}">
        <p14:creationId xmlns:p14="http://schemas.microsoft.com/office/powerpoint/2010/main" val="4268959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orside med mindre bilde (beige og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7BF62E3-3FB7-4534-BB92-D9BE0D736AA0}"/>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10" name="Rectangle">
            <a:extLst>
              <a:ext uri="{FF2B5EF4-FFF2-40B4-BE49-F238E27FC236}">
                <a16:creationId xmlns:a16="http://schemas.microsoft.com/office/drawing/2014/main" id="{4114C8DD-7C11-4867-B975-59D186F79D1F}"/>
              </a:ext>
            </a:extLst>
          </p:cNvPr>
          <p:cNvSpPr/>
          <p:nvPr/>
        </p:nvSpPr>
        <p:spPr>
          <a:xfrm>
            <a:off x="20816529" y="0"/>
            <a:ext cx="3567474" cy="13716000"/>
          </a:xfrm>
          <a:prstGeom prst="rect">
            <a:avLst/>
          </a:prstGeom>
          <a:solidFill>
            <a:srgbClr val="0C5DA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6099989"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270409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Mellomside (blå)">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27DDBF8E-0ECB-4860-B194-D636C83DF80C}"/>
              </a:ext>
            </a:extLst>
          </p:cNvPr>
          <p:cNvSpPr/>
          <p:nvPr/>
        </p:nvSpPr>
        <p:spPr>
          <a:xfrm>
            <a:off x="1" y="0"/>
            <a:ext cx="24384002" cy="13716000"/>
          </a:xfrm>
          <a:prstGeom prst="rect">
            <a:avLst/>
          </a:prstGeom>
          <a:solidFill>
            <a:srgbClr val="0C5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bg1"/>
              </a:solidFill>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21249718" cy="8272206"/>
          </a:xfrm>
        </p:spPr>
        <p:txBody>
          <a:bodyPr/>
          <a:lstStyle>
            <a:lvl1pPr>
              <a:lnSpc>
                <a:spcPct val="90000"/>
              </a:lnSpc>
              <a:spcBef>
                <a:spcPts val="0"/>
              </a:spcBef>
              <a:defRPr sz="12000" b="0">
                <a:solidFill>
                  <a:schemeClr val="bg1"/>
                </a:solidFill>
              </a:defRPr>
            </a:lvl1pPr>
            <a:lvl2pPr>
              <a:lnSpc>
                <a:spcPct val="120000"/>
              </a:lnSpc>
              <a:spcBef>
                <a:spcPts val="0"/>
              </a:spcBef>
              <a:defRPr sz="3000" b="1">
                <a:solidFill>
                  <a:schemeClr val="bg1"/>
                </a:solidFill>
              </a:defRPr>
            </a:lvl2pPr>
            <a:lvl3pPr marL="0" indent="0">
              <a:lnSpc>
                <a:spcPct val="120000"/>
              </a:lnSpc>
              <a:spcBef>
                <a:spcPts val="0"/>
              </a:spcBef>
              <a:buFont typeface="Arial" panose="020B0604020202020204" pitchFamily="34" charset="0"/>
              <a:buChar char="​"/>
              <a:defRPr sz="2000">
                <a:solidFill>
                  <a:schemeClr val="bg1"/>
                </a:solidFill>
              </a:defRPr>
            </a:lvl3pPr>
          </a:lstStyle>
          <a:p>
            <a:pPr lvl="0"/>
            <a:r>
              <a:rPr lang="nb-NO"/>
              <a:t>Klikk for å redigere tekststiler i malen</a:t>
            </a:r>
          </a:p>
          <a:p>
            <a:pPr lvl="1"/>
            <a:r>
              <a:rPr lang="nb-NO"/>
              <a:t>Andre nivå</a:t>
            </a:r>
          </a:p>
          <a:p>
            <a:pPr lvl="2"/>
            <a:r>
              <a:rPr lang="nb-NO"/>
              <a:t>Tredje nivå</a:t>
            </a:r>
          </a:p>
        </p:txBody>
      </p:sp>
      <p:pic>
        <p:nvPicPr>
          <p:cNvPr id="15" name="medietilsynet_no_white_RGB.pdf" descr="medietilsynet_no_white_RGB.pdf">
            <a:extLst>
              <a:ext uri="{FF2B5EF4-FFF2-40B4-BE49-F238E27FC236}">
                <a16:creationId xmlns:a16="http://schemas.microsoft.com/office/drawing/2014/main" id="{941141B9-0CE2-4635-BA85-694DC61EF758}"/>
              </a:ext>
            </a:extLst>
          </p:cNvPr>
          <p:cNvPicPr>
            <a:picLocks noChangeAspect="1"/>
          </p:cNvPicPr>
          <p:nvPr/>
        </p:nvPicPr>
        <p:blipFill>
          <a:blip r:embed="rId2"/>
          <a:stretch>
            <a:fillRect/>
          </a:stretch>
        </p:blipFill>
        <p:spPr>
          <a:xfrm>
            <a:off x="1285816" y="11721227"/>
            <a:ext cx="4703824" cy="746090"/>
          </a:xfrm>
          <a:prstGeom prst="rect">
            <a:avLst/>
          </a:prstGeom>
          <a:ln w="12700">
            <a:miter lim="400000"/>
          </a:ln>
        </p:spPr>
      </p:pic>
    </p:spTree>
    <p:extLst>
      <p:ext uri="{BB962C8B-B14F-4D97-AF65-F5344CB8AC3E}">
        <p14:creationId xmlns:p14="http://schemas.microsoft.com/office/powerpoint/2010/main" val="36167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Mellomside (oransje)">
    <p:spTree>
      <p:nvGrpSpPr>
        <p:cNvPr id="1" name=""/>
        <p:cNvGrpSpPr/>
        <p:nvPr/>
      </p:nvGrpSpPr>
      <p:grpSpPr>
        <a:xfrm>
          <a:off x="0" y="0"/>
          <a:ext cx="0" cy="0"/>
          <a:chOff x="0" y="0"/>
          <a:chExt cx="0" cy="0"/>
        </a:xfrm>
      </p:grpSpPr>
      <p:sp>
        <p:nvSpPr>
          <p:cNvPr id="5" name="Rektangel 5">
            <a:extLst>
              <a:ext uri="{FF2B5EF4-FFF2-40B4-BE49-F238E27FC236}">
                <a16:creationId xmlns:a16="http://schemas.microsoft.com/office/drawing/2014/main" id="{D20D9872-5CAA-0A4D-BABF-DC1B3D679F21}"/>
              </a:ext>
            </a:extLst>
          </p:cNvPr>
          <p:cNvSpPr/>
          <p:nvPr/>
        </p:nvSpPr>
        <p:spPr>
          <a:xfrm>
            <a:off x="0" y="0"/>
            <a:ext cx="24384000" cy="13716000"/>
          </a:xfrm>
          <a:prstGeom prst="rect">
            <a:avLst/>
          </a:prstGeom>
          <a:solidFill>
            <a:srgbClr val="FE5C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21249718" cy="8272206"/>
          </a:xfrm>
        </p:spPr>
        <p:txBody>
          <a:bodyPr/>
          <a:lstStyle>
            <a:lvl1pPr>
              <a:lnSpc>
                <a:spcPct val="90000"/>
              </a:lnSpc>
              <a:spcBef>
                <a:spcPts val="0"/>
              </a:spcBef>
              <a:defRPr sz="12000" b="0">
                <a:solidFill>
                  <a:schemeClr val="bg1"/>
                </a:solidFill>
              </a:defRPr>
            </a:lvl1pPr>
            <a:lvl2pPr>
              <a:lnSpc>
                <a:spcPct val="120000"/>
              </a:lnSpc>
              <a:spcBef>
                <a:spcPts val="0"/>
              </a:spcBef>
              <a:defRPr sz="3000" b="1">
                <a:solidFill>
                  <a:schemeClr val="bg1"/>
                </a:solidFill>
              </a:defRPr>
            </a:lvl2pPr>
            <a:lvl3pPr marL="0" indent="0">
              <a:lnSpc>
                <a:spcPct val="120000"/>
              </a:lnSpc>
              <a:spcBef>
                <a:spcPts val="0"/>
              </a:spcBef>
              <a:buFont typeface="Arial" panose="020B0604020202020204" pitchFamily="34" charset="0"/>
              <a:buChar char="​"/>
              <a:defRPr sz="2000">
                <a:solidFill>
                  <a:schemeClr val="bg1"/>
                </a:solidFill>
              </a:defRPr>
            </a:lvl3pPr>
          </a:lstStyle>
          <a:p>
            <a:pPr lvl="0"/>
            <a:r>
              <a:rPr lang="nb-NO"/>
              <a:t>Klikk for å redigere tekststiler i malen</a:t>
            </a:r>
          </a:p>
          <a:p>
            <a:pPr lvl="1"/>
            <a:r>
              <a:rPr lang="nb-NO"/>
              <a:t>Andre nivå</a:t>
            </a:r>
          </a:p>
          <a:p>
            <a:pPr lvl="2"/>
            <a:r>
              <a:rPr lang="nb-NO"/>
              <a:t>Tredje nivå</a:t>
            </a:r>
          </a:p>
        </p:txBody>
      </p:sp>
      <p:pic>
        <p:nvPicPr>
          <p:cNvPr id="15" name="medietilsynet_no_white_RGB.pdf" descr="medietilsynet_no_white_RGB.pdf">
            <a:extLst>
              <a:ext uri="{FF2B5EF4-FFF2-40B4-BE49-F238E27FC236}">
                <a16:creationId xmlns:a16="http://schemas.microsoft.com/office/drawing/2014/main" id="{941141B9-0CE2-4635-BA85-694DC61EF758}"/>
              </a:ext>
            </a:extLst>
          </p:cNvPr>
          <p:cNvPicPr>
            <a:picLocks noChangeAspect="1"/>
          </p:cNvPicPr>
          <p:nvPr/>
        </p:nvPicPr>
        <p:blipFill>
          <a:blip r:embed="rId2"/>
          <a:stretch>
            <a:fillRect/>
          </a:stretch>
        </p:blipFill>
        <p:spPr>
          <a:xfrm>
            <a:off x="1285816" y="11721227"/>
            <a:ext cx="4703824" cy="746090"/>
          </a:xfrm>
          <a:prstGeom prst="rect">
            <a:avLst/>
          </a:prstGeom>
          <a:ln w="12700">
            <a:miter lim="400000"/>
          </a:ln>
        </p:spPr>
      </p:pic>
    </p:spTree>
    <p:extLst>
      <p:ext uri="{BB962C8B-B14F-4D97-AF65-F5344CB8AC3E}">
        <p14:creationId xmlns:p14="http://schemas.microsoft.com/office/powerpoint/2010/main" val="83245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Mellomside (hvit og blå)">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4114C8DD-7C11-4867-B975-59D186F79D1F}"/>
              </a:ext>
            </a:extLst>
          </p:cNvPr>
          <p:cNvSpPr/>
          <p:nvPr/>
        </p:nvSpPr>
        <p:spPr>
          <a:xfrm>
            <a:off x="20816529" y="0"/>
            <a:ext cx="3567474" cy="13716000"/>
          </a:xfrm>
          <a:prstGeom prst="rect">
            <a:avLst/>
          </a:prstGeom>
          <a:solidFill>
            <a:srgbClr val="0C5DA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6099989"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3242056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Mellomside (hvit og turkis)">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4114C8DD-7C11-4867-B975-59D186F79D1F}"/>
              </a:ext>
            </a:extLst>
          </p:cNvPr>
          <p:cNvSpPr/>
          <p:nvPr/>
        </p:nvSpPr>
        <p:spPr>
          <a:xfrm>
            <a:off x="20816529" y="0"/>
            <a:ext cx="3567474" cy="13716000"/>
          </a:xfrm>
          <a:prstGeom prst="rect">
            <a:avLst/>
          </a:prstGeom>
          <a:solidFill>
            <a:srgbClr val="00FFE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6099989"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2735270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ta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011DA8B-E976-4A9E-834E-CB5E65E12BBE}"/>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2" name="Plassholder for dato 1">
            <a:extLst>
              <a:ext uri="{FF2B5EF4-FFF2-40B4-BE49-F238E27FC236}">
                <a16:creationId xmlns:a16="http://schemas.microsoft.com/office/drawing/2014/main" id="{9548D3EF-BE6C-42F0-9780-3DB6C6DC93BA}"/>
              </a:ext>
            </a:extLst>
          </p:cNvPr>
          <p:cNvSpPr>
            <a:spLocks noGrp="1"/>
          </p:cNvSpPr>
          <p:nvPr>
            <p:ph type="dt" sz="half" idx="10"/>
          </p:nvPr>
        </p:nvSpPr>
        <p:spPr/>
        <p:txBody>
          <a:bodyPr/>
          <a:lstStyle>
            <a:lvl1pPr>
              <a:defRPr>
                <a:solidFill>
                  <a:srgbClr val="0C5DA4"/>
                </a:solidFill>
              </a:defRPr>
            </a:lvl1pPr>
          </a:lstStyle>
          <a:p>
            <a:fld id="{983CC83E-742D-41DD-9AEE-DB7E8264668A}" type="datetimeFigureOut">
              <a:rPr lang="nb-NO" smtClean="0"/>
              <a:pPr/>
              <a:t>08.09.2021</a:t>
            </a:fld>
            <a:endParaRPr lang="nb-NO"/>
          </a:p>
        </p:txBody>
      </p:sp>
      <p:sp>
        <p:nvSpPr>
          <p:cNvPr id="3" name="Plassholder for bunntekst 2">
            <a:extLst>
              <a:ext uri="{FF2B5EF4-FFF2-40B4-BE49-F238E27FC236}">
                <a16:creationId xmlns:a16="http://schemas.microsoft.com/office/drawing/2014/main" id="{164185E6-CAC0-4C53-8B44-8D6170A91A72}"/>
              </a:ext>
            </a:extLst>
          </p:cNvPr>
          <p:cNvSpPr>
            <a:spLocks noGrp="1"/>
          </p:cNvSpPr>
          <p:nvPr>
            <p:ph type="ftr" sz="quarter" idx="11"/>
          </p:nvPr>
        </p:nvSpPr>
        <p:spPr/>
        <p:txBody>
          <a:bodyPr/>
          <a:lstStyle>
            <a:lvl1pPr>
              <a:defRPr>
                <a:solidFill>
                  <a:srgbClr val="0C5DA4"/>
                </a:solidFill>
              </a:defRPr>
            </a:lvl1pPr>
          </a:lstStyle>
          <a:p>
            <a:endParaRPr lang="nb-NO"/>
          </a:p>
        </p:txBody>
      </p:sp>
      <p:sp>
        <p:nvSpPr>
          <p:cNvPr id="4" name="Plassholder for lysbildenummer 3">
            <a:extLst>
              <a:ext uri="{FF2B5EF4-FFF2-40B4-BE49-F238E27FC236}">
                <a16:creationId xmlns:a16="http://schemas.microsoft.com/office/drawing/2014/main" id="{C0B80E43-F051-441D-8CCC-025214C00114}"/>
              </a:ext>
            </a:extLst>
          </p:cNvPr>
          <p:cNvSpPr>
            <a:spLocks noGrp="1"/>
          </p:cNvSpPr>
          <p:nvPr>
            <p:ph type="sldNum" sz="quarter" idx="12"/>
          </p:nvPr>
        </p:nvSpPr>
        <p:spPr/>
        <p:txBody>
          <a:bodyPr/>
          <a:lstStyle>
            <a:lvl1pPr>
              <a:defRPr>
                <a:solidFill>
                  <a:srgbClr val="0C5DA4"/>
                </a:solidFill>
              </a:defRPr>
            </a:lvl1pPr>
          </a:lstStyle>
          <a:p>
            <a:fld id="{86CB4B4D-7CA3-9044-876B-883B54F8677D}" type="slidenum">
              <a:rPr lang="nb-NO" smtClean="0"/>
              <a:t>‹#›</a:t>
            </a:fld>
            <a:endParaRPr lang="nb-NO"/>
          </a:p>
        </p:txBody>
      </p:sp>
      <p:sp>
        <p:nvSpPr>
          <p:cNvPr id="8" name="Plassholder for tekst 5">
            <a:extLst>
              <a:ext uri="{FF2B5EF4-FFF2-40B4-BE49-F238E27FC236}">
                <a16:creationId xmlns:a16="http://schemas.microsoft.com/office/drawing/2014/main" id="{143A0D44-DBE5-466D-BF2D-BBDC637F84D7}"/>
              </a:ext>
            </a:extLst>
          </p:cNvPr>
          <p:cNvSpPr>
            <a:spLocks noGrp="1"/>
          </p:cNvSpPr>
          <p:nvPr>
            <p:ph type="body" sz="quarter" idx="13" hasCustomPrompt="1"/>
          </p:nvPr>
        </p:nvSpPr>
        <p:spPr>
          <a:xfrm>
            <a:off x="1285819" y="2641601"/>
            <a:ext cx="13580558" cy="8272206"/>
          </a:xfrm>
        </p:spPr>
        <p:txBody>
          <a:bodyPr/>
          <a:lstStyle>
            <a:lvl1pPr>
              <a:lnSpc>
                <a:spcPct val="120000"/>
              </a:lnSpc>
              <a:spcBef>
                <a:spcPts val="0"/>
              </a:spcBef>
              <a:defRPr sz="5800" b="0">
                <a:solidFill>
                  <a:srgbClr val="0C5DA4"/>
                </a:solidFill>
              </a:defRPr>
            </a:lvl1pPr>
            <a:lvl2pPr marL="360000" indent="-360000">
              <a:spcBef>
                <a:spcPts val="5000"/>
              </a:spcBef>
              <a:buFont typeface="Arial" panose="020B0604020202020204" pitchFamily="34" charset="0"/>
              <a:buChar char="-"/>
              <a:defRPr sz="3000" b="0">
                <a:solidFill>
                  <a:srgbClr val="0C5DA4"/>
                </a:solidFill>
              </a:defRPr>
            </a:lvl2pPr>
          </a:lstStyle>
          <a:p>
            <a:pPr lvl="0"/>
            <a:r>
              <a:rPr lang="nb-NO"/>
              <a:t>«</a:t>
            </a:r>
            <a:r>
              <a:rPr lang="nb-NO" err="1"/>
              <a:t>Quote</a:t>
            </a:r>
            <a:r>
              <a:rPr lang="nb-NO"/>
              <a:t>»</a:t>
            </a:r>
          </a:p>
          <a:p>
            <a:pPr lvl="1"/>
            <a:r>
              <a:rPr lang="nb-NO"/>
              <a:t>Andre nivå</a:t>
            </a:r>
          </a:p>
        </p:txBody>
      </p:sp>
    </p:spTree>
    <p:extLst>
      <p:ext uri="{BB962C8B-B14F-4D97-AF65-F5344CB8AC3E}">
        <p14:creationId xmlns:p14="http://schemas.microsoft.com/office/powerpoint/2010/main" val="4255741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tat med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011DA8B-E976-4A9E-834E-CB5E65E12BBE}"/>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12" name="Square">
            <a:extLst>
              <a:ext uri="{FF2B5EF4-FFF2-40B4-BE49-F238E27FC236}">
                <a16:creationId xmlns:a16="http://schemas.microsoft.com/office/drawing/2014/main" id="{3F7318A1-A3CC-4B6A-89A9-B9027545C4A7}"/>
              </a:ext>
            </a:extLst>
          </p:cNvPr>
          <p:cNvSpPr/>
          <p:nvPr/>
        </p:nvSpPr>
        <p:spPr>
          <a:xfrm>
            <a:off x="18194114" y="7527733"/>
            <a:ext cx="6203020" cy="6188270"/>
          </a:xfrm>
          <a:prstGeom prst="rect">
            <a:avLst/>
          </a:prstGeom>
          <a:solidFill>
            <a:srgbClr val="FE5C2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 name="Plassholder for dato 1">
            <a:extLst>
              <a:ext uri="{FF2B5EF4-FFF2-40B4-BE49-F238E27FC236}">
                <a16:creationId xmlns:a16="http://schemas.microsoft.com/office/drawing/2014/main" id="{9548D3EF-BE6C-42F0-9780-3DB6C6DC93BA}"/>
              </a:ext>
            </a:extLst>
          </p:cNvPr>
          <p:cNvSpPr>
            <a:spLocks noGrp="1"/>
          </p:cNvSpPr>
          <p:nvPr>
            <p:ph type="dt" sz="half" idx="10"/>
          </p:nvPr>
        </p:nvSpPr>
        <p:spPr/>
        <p:txBody>
          <a:bodyPr/>
          <a:lstStyle>
            <a:lvl1pPr>
              <a:defRPr>
                <a:solidFill>
                  <a:srgbClr val="0C5DA4"/>
                </a:solidFill>
              </a:defRPr>
            </a:lvl1pPr>
          </a:lstStyle>
          <a:p>
            <a:fld id="{983CC83E-742D-41DD-9AEE-DB7E8264668A}" type="datetimeFigureOut">
              <a:rPr lang="nb-NO" smtClean="0"/>
              <a:pPr/>
              <a:t>08.09.2021</a:t>
            </a:fld>
            <a:endParaRPr lang="nb-NO"/>
          </a:p>
        </p:txBody>
      </p:sp>
      <p:sp>
        <p:nvSpPr>
          <p:cNvPr id="3" name="Plassholder for bunntekst 2">
            <a:extLst>
              <a:ext uri="{FF2B5EF4-FFF2-40B4-BE49-F238E27FC236}">
                <a16:creationId xmlns:a16="http://schemas.microsoft.com/office/drawing/2014/main" id="{164185E6-CAC0-4C53-8B44-8D6170A91A72}"/>
              </a:ext>
            </a:extLst>
          </p:cNvPr>
          <p:cNvSpPr>
            <a:spLocks noGrp="1"/>
          </p:cNvSpPr>
          <p:nvPr>
            <p:ph type="ftr" sz="quarter" idx="11"/>
          </p:nvPr>
        </p:nvSpPr>
        <p:spPr/>
        <p:txBody>
          <a:bodyPr/>
          <a:lstStyle>
            <a:lvl1pPr>
              <a:defRPr>
                <a:solidFill>
                  <a:srgbClr val="0C5DA4"/>
                </a:solidFill>
              </a:defRPr>
            </a:lvl1pPr>
          </a:lstStyle>
          <a:p>
            <a:endParaRPr lang="nb-NO"/>
          </a:p>
        </p:txBody>
      </p:sp>
      <p:sp>
        <p:nvSpPr>
          <p:cNvPr id="4" name="Plassholder for lysbildenummer 3">
            <a:extLst>
              <a:ext uri="{FF2B5EF4-FFF2-40B4-BE49-F238E27FC236}">
                <a16:creationId xmlns:a16="http://schemas.microsoft.com/office/drawing/2014/main" id="{C0B80E43-F051-441D-8CCC-025214C00114}"/>
              </a:ext>
            </a:extLst>
          </p:cNvPr>
          <p:cNvSpPr>
            <a:spLocks noGrp="1"/>
          </p:cNvSpPr>
          <p:nvPr>
            <p:ph type="sldNum" sz="quarter" idx="12"/>
          </p:nvPr>
        </p:nvSpPr>
        <p:spPr/>
        <p:txBody>
          <a:bodyPr/>
          <a:lstStyle>
            <a:lvl1pPr>
              <a:defRPr>
                <a:solidFill>
                  <a:srgbClr val="0C5DA4"/>
                </a:solidFill>
              </a:defRPr>
            </a:lvl1pPr>
          </a:lstStyle>
          <a:p>
            <a:fld id="{86CB4B4D-7CA3-9044-876B-883B54F8677D}" type="slidenum">
              <a:rPr lang="nb-NO" smtClean="0"/>
              <a:t>‹#›</a:t>
            </a:fld>
            <a:endParaRPr lang="nb-NO"/>
          </a:p>
        </p:txBody>
      </p:sp>
      <p:sp>
        <p:nvSpPr>
          <p:cNvPr id="8" name="Plassholder for tekst 5">
            <a:extLst>
              <a:ext uri="{FF2B5EF4-FFF2-40B4-BE49-F238E27FC236}">
                <a16:creationId xmlns:a16="http://schemas.microsoft.com/office/drawing/2014/main" id="{143A0D44-DBE5-466D-BF2D-BBDC637F84D7}"/>
              </a:ext>
            </a:extLst>
          </p:cNvPr>
          <p:cNvSpPr>
            <a:spLocks noGrp="1"/>
          </p:cNvSpPr>
          <p:nvPr>
            <p:ph type="body" sz="quarter" idx="13" hasCustomPrompt="1"/>
          </p:nvPr>
        </p:nvSpPr>
        <p:spPr>
          <a:xfrm>
            <a:off x="1285819" y="2641601"/>
            <a:ext cx="13580558" cy="8272206"/>
          </a:xfrm>
        </p:spPr>
        <p:txBody>
          <a:bodyPr/>
          <a:lstStyle>
            <a:lvl1pPr>
              <a:lnSpc>
                <a:spcPct val="120000"/>
              </a:lnSpc>
              <a:spcBef>
                <a:spcPts val="0"/>
              </a:spcBef>
              <a:defRPr sz="5800" b="0">
                <a:solidFill>
                  <a:srgbClr val="0C5DA4"/>
                </a:solidFill>
              </a:defRPr>
            </a:lvl1pPr>
            <a:lvl2pPr marL="360000" indent="-360000">
              <a:spcBef>
                <a:spcPts val="5000"/>
              </a:spcBef>
              <a:buFont typeface="Arial" panose="020B0604020202020204" pitchFamily="34" charset="0"/>
              <a:buChar char="-"/>
              <a:defRPr sz="3000" b="0">
                <a:solidFill>
                  <a:srgbClr val="0C5DA4"/>
                </a:solidFill>
              </a:defRPr>
            </a:lvl2pPr>
          </a:lstStyle>
          <a:p>
            <a:pPr lvl="0"/>
            <a:r>
              <a:rPr lang="nb-NO"/>
              <a:t>«</a:t>
            </a:r>
            <a:r>
              <a:rPr lang="nb-NO" err="1"/>
              <a:t>Quote</a:t>
            </a:r>
            <a:r>
              <a:rPr lang="nb-NO"/>
              <a:t>»</a:t>
            </a:r>
          </a:p>
          <a:p>
            <a:pPr lvl="1"/>
            <a:r>
              <a:rPr lang="nb-NO"/>
              <a:t>Andre nivå</a:t>
            </a:r>
          </a:p>
        </p:txBody>
      </p:sp>
      <p:sp>
        <p:nvSpPr>
          <p:cNvPr id="11" name="Plassholder for bilde 12">
            <a:extLst>
              <a:ext uri="{FF2B5EF4-FFF2-40B4-BE49-F238E27FC236}">
                <a16:creationId xmlns:a16="http://schemas.microsoft.com/office/drawing/2014/main" id="{52BCEF0B-DE4D-4581-B06C-8AF1BFEB7B4F}"/>
              </a:ext>
            </a:extLst>
          </p:cNvPr>
          <p:cNvSpPr>
            <a:spLocks noGrp="1"/>
          </p:cNvSpPr>
          <p:nvPr>
            <p:ph type="pic" sz="quarter" idx="14"/>
          </p:nvPr>
        </p:nvSpPr>
        <p:spPr>
          <a:xfrm>
            <a:off x="16099987"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Tree>
    <p:extLst>
      <p:ext uri="{BB962C8B-B14F-4D97-AF65-F5344CB8AC3E}">
        <p14:creationId xmlns:p14="http://schemas.microsoft.com/office/powerpoint/2010/main" val="2385831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tel, innhold (beige)">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F76201DB-8E4B-4B0F-8551-DF2CC10667CC}"/>
              </a:ext>
            </a:extLst>
          </p:cNvPr>
          <p:cNvSpPr/>
          <p:nvPr/>
        </p:nvSpPr>
        <p:spPr>
          <a:xfrm>
            <a:off x="20816529" y="0"/>
            <a:ext cx="3567474" cy="13716000"/>
          </a:xfrm>
          <a:prstGeom prst="rect">
            <a:avLst/>
          </a:prstGeom>
          <a:solidFill>
            <a:srgbClr val="E9E3D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08.09.2021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1373484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tel, innhold og bilde (beige)">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F76201DB-8E4B-4B0F-8551-DF2CC10667CC}"/>
              </a:ext>
            </a:extLst>
          </p:cNvPr>
          <p:cNvSpPr/>
          <p:nvPr/>
        </p:nvSpPr>
        <p:spPr>
          <a:xfrm>
            <a:off x="20816529" y="0"/>
            <a:ext cx="3567474" cy="13716000"/>
          </a:xfrm>
          <a:prstGeom prst="rect">
            <a:avLst/>
          </a:prstGeom>
          <a:solidFill>
            <a:srgbClr val="E9E3D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12" name="Plassholder for bilde 12">
            <a:extLst>
              <a:ext uri="{FF2B5EF4-FFF2-40B4-BE49-F238E27FC236}">
                <a16:creationId xmlns:a16="http://schemas.microsoft.com/office/drawing/2014/main" id="{DD1A269D-7B05-4F5F-AC5D-561A8B8B4F5A}"/>
              </a:ext>
            </a:extLst>
          </p:cNvPr>
          <p:cNvSpPr>
            <a:spLocks noGrp="1"/>
          </p:cNvSpPr>
          <p:nvPr>
            <p:ph type="pic" sz="quarter" idx="13"/>
          </p:nvPr>
        </p:nvSpPr>
        <p:spPr>
          <a:xfrm>
            <a:off x="13835024" y="2553927"/>
            <a:ext cx="9729816" cy="648573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08.09.2021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400257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tel, innhold og bilde (blå)">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66FD49-A954-49C7-8DD2-8CC2C4B144F0}"/>
              </a:ext>
            </a:extLst>
          </p:cNvPr>
          <p:cNvSpPr/>
          <p:nvPr/>
        </p:nvSpPr>
        <p:spPr>
          <a:xfrm>
            <a:off x="20816529" y="0"/>
            <a:ext cx="3567474" cy="13716000"/>
          </a:xfrm>
          <a:prstGeom prst="rect">
            <a:avLst/>
          </a:prstGeom>
          <a:solidFill>
            <a:srgbClr val="0C5DA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12" name="Plassholder for bilde 12">
            <a:extLst>
              <a:ext uri="{FF2B5EF4-FFF2-40B4-BE49-F238E27FC236}">
                <a16:creationId xmlns:a16="http://schemas.microsoft.com/office/drawing/2014/main" id="{DD1A269D-7B05-4F5F-AC5D-561A8B8B4F5A}"/>
              </a:ext>
            </a:extLst>
          </p:cNvPr>
          <p:cNvSpPr>
            <a:spLocks noGrp="1"/>
          </p:cNvSpPr>
          <p:nvPr>
            <p:ph type="pic" sz="quarter" idx="13"/>
          </p:nvPr>
        </p:nvSpPr>
        <p:spPr>
          <a:xfrm>
            <a:off x="16099987"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08.09.2021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lvl1pPr algn="r">
              <a:defRPr>
                <a:solidFill>
                  <a:schemeClr val="bg1"/>
                </a:solidFill>
              </a:defRPr>
            </a:lvl1pPr>
          </a:lstStyle>
          <a:p>
            <a:fld id="{86CB4B4D-7CA3-9044-876B-883B54F8677D}" type="slidenum">
              <a:rPr lang="nb-NO" smtClean="0"/>
              <a:t>‹#›</a:t>
            </a:fld>
            <a:endParaRPr lang="nb-NO"/>
          </a:p>
        </p:txBody>
      </p:sp>
    </p:spTree>
    <p:extLst>
      <p:ext uri="{BB962C8B-B14F-4D97-AF65-F5344CB8AC3E}">
        <p14:creationId xmlns:p14="http://schemas.microsoft.com/office/powerpoint/2010/main" val="2392088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ellomside (hvit og oransj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F23B658-2DE6-404A-A399-DD2FD8CB9860}"/>
              </a:ext>
            </a:extLst>
          </p:cNvPr>
          <p:cNvSpPr/>
          <p:nvPr/>
        </p:nvSpPr>
        <p:spPr>
          <a:xfrm>
            <a:off x="20816531" y="-2"/>
            <a:ext cx="3567474" cy="13716000"/>
          </a:xfrm>
          <a:prstGeom prst="rect">
            <a:avLst/>
          </a:prstGeom>
          <a:solidFill>
            <a:srgbClr val="FE5C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6099989"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1336653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Heldekkende bilde">
    <p:spTree>
      <p:nvGrpSpPr>
        <p:cNvPr id="1" name=""/>
        <p:cNvGrpSpPr/>
        <p:nvPr/>
      </p:nvGrpSpPr>
      <p:grpSpPr>
        <a:xfrm>
          <a:off x="0" y="0"/>
          <a:ext cx="0" cy="0"/>
          <a:chOff x="0" y="0"/>
          <a:chExt cx="0" cy="0"/>
        </a:xfrm>
      </p:grpSpPr>
      <p:sp>
        <p:nvSpPr>
          <p:cNvPr id="10" name="Plassholder for bilde 12">
            <a:extLst>
              <a:ext uri="{FF2B5EF4-FFF2-40B4-BE49-F238E27FC236}">
                <a16:creationId xmlns:a16="http://schemas.microsoft.com/office/drawing/2014/main" id="{2BD45792-4EAA-4A30-9562-FB2ACE7787A2}"/>
              </a:ext>
            </a:extLst>
          </p:cNvPr>
          <p:cNvSpPr>
            <a:spLocks noGrp="1"/>
          </p:cNvSpPr>
          <p:nvPr>
            <p:ph type="pic" sz="quarter" idx="13"/>
          </p:nvPr>
        </p:nvSpPr>
        <p:spPr>
          <a:xfrm>
            <a:off x="0" y="0"/>
            <a:ext cx="24384000" cy="13716000"/>
          </a:xfrm>
          <a:solidFill>
            <a:schemeClr val="bg1">
              <a:lumMod val="50000"/>
            </a:schemeClr>
          </a:solidFill>
        </p:spPr>
        <p:txBody>
          <a:bodyPr tIns="180000">
            <a:normAutofit/>
          </a:bodyPr>
          <a:lstStyle>
            <a:lvl1pPr algn="ctr">
              <a:spcBef>
                <a:spcPts val="0"/>
              </a:spcBef>
              <a:defRPr sz="3200" b="0" i="1">
                <a:solidFill>
                  <a:schemeClr val="bg1"/>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C11FB05F-3D81-439F-B6DB-30469C971AEF}"/>
              </a:ext>
            </a:extLst>
          </p:cNvPr>
          <p:cNvSpPr>
            <a:spLocks noGrp="1"/>
          </p:cNvSpPr>
          <p:nvPr>
            <p:ph type="body" sz="quarter" idx="14" hasCustomPrompt="1"/>
          </p:nvPr>
        </p:nvSpPr>
        <p:spPr>
          <a:xfrm>
            <a:off x="1285818" y="11721227"/>
            <a:ext cx="4703824" cy="746090"/>
          </a:xfrm>
          <a:prstGeom prst="rect">
            <a:avLst/>
          </a:prstGeom>
          <a:blipFill>
            <a:blip r:embed="rId2"/>
            <a:stretch>
              <a:fillRect/>
            </a:stretch>
          </a:blipFill>
        </p:spPr>
        <p:txBody>
          <a:bodyPr/>
          <a:lstStyle>
            <a:lvl1pPr>
              <a:defRPr sz="200">
                <a:solidFill>
                  <a:srgbClr val="000000"/>
                </a:solidFill>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Tree>
    <p:extLst>
      <p:ext uri="{BB962C8B-B14F-4D97-AF65-F5344CB8AC3E}">
        <p14:creationId xmlns:p14="http://schemas.microsoft.com/office/powerpoint/2010/main" val="2905187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3E370B-563E-47DB-A018-F8E6FDFD58A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5DB09CB-3FF2-4842-9BCF-2127A920BBD6}"/>
              </a:ext>
            </a:extLst>
          </p:cNvPr>
          <p:cNvSpPr>
            <a:spLocks noGrp="1"/>
          </p:cNvSpPr>
          <p:nvPr>
            <p:ph type="dt" sz="half" idx="10"/>
          </p:nvPr>
        </p:nvSpPr>
        <p:spPr/>
        <p:txBody>
          <a:bodyPr/>
          <a:lstStyle/>
          <a:p>
            <a:fld id="{983CC83E-742D-41DD-9AEE-DB7E8264668A}" type="datetimeFigureOut">
              <a:rPr lang="nb-NO" smtClean="0"/>
              <a:t>08.09.2021</a:t>
            </a:fld>
            <a:endParaRPr lang="nb-NO"/>
          </a:p>
        </p:txBody>
      </p:sp>
      <p:sp>
        <p:nvSpPr>
          <p:cNvPr id="4" name="Plassholder for bunntekst 3">
            <a:extLst>
              <a:ext uri="{FF2B5EF4-FFF2-40B4-BE49-F238E27FC236}">
                <a16:creationId xmlns:a16="http://schemas.microsoft.com/office/drawing/2014/main" id="{526412B0-902F-4A5C-9125-070119818B2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AFC8F7A-0A92-43DB-BA69-69A5B8EA4E79}"/>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369830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548D3EF-BE6C-42F0-9780-3DB6C6DC93BA}"/>
              </a:ext>
            </a:extLst>
          </p:cNvPr>
          <p:cNvSpPr>
            <a:spLocks noGrp="1"/>
          </p:cNvSpPr>
          <p:nvPr>
            <p:ph type="dt" sz="half" idx="10"/>
          </p:nvPr>
        </p:nvSpPr>
        <p:spPr/>
        <p:txBody>
          <a:bodyPr/>
          <a:lstStyle/>
          <a:p>
            <a:fld id="{983CC83E-742D-41DD-9AEE-DB7E8264668A}" type="datetimeFigureOut">
              <a:rPr lang="nb-NO" smtClean="0"/>
              <a:t>08.09.2021</a:t>
            </a:fld>
            <a:endParaRPr lang="nb-NO"/>
          </a:p>
        </p:txBody>
      </p:sp>
      <p:sp>
        <p:nvSpPr>
          <p:cNvPr id="3" name="Plassholder for bunntekst 2">
            <a:extLst>
              <a:ext uri="{FF2B5EF4-FFF2-40B4-BE49-F238E27FC236}">
                <a16:creationId xmlns:a16="http://schemas.microsoft.com/office/drawing/2014/main" id="{164185E6-CAC0-4C53-8B44-8D6170A91A7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0B80E43-F051-441D-8CCC-025214C00114}"/>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3446988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42"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189341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tel,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399" y="877422"/>
            <a:ext cx="2090225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399" y="2662527"/>
            <a:ext cx="20902246"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08.09.2021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295529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tel og innhold (to kolonn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1" y="877422"/>
            <a:ext cx="21332318"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2" y="2662527"/>
            <a:ext cx="10228336"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08.09.2021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
        <p:nvSpPr>
          <p:cNvPr id="10" name="Plassholder for innhold 2">
            <a:extLst>
              <a:ext uri="{FF2B5EF4-FFF2-40B4-BE49-F238E27FC236}">
                <a16:creationId xmlns:a16="http://schemas.microsoft.com/office/drawing/2014/main" id="{4435FB5C-E3BB-464E-B101-71D55044DB56}"/>
              </a:ext>
            </a:extLst>
          </p:cNvPr>
          <p:cNvSpPr>
            <a:spLocks noGrp="1"/>
          </p:cNvSpPr>
          <p:nvPr>
            <p:ph idx="13"/>
          </p:nvPr>
        </p:nvSpPr>
        <p:spPr>
          <a:xfrm>
            <a:off x="12780384" y="2662527"/>
            <a:ext cx="10228336"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11208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innhold og bilde (turkis)">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913673E4-9691-490F-ACF7-0DD96A260D57}"/>
              </a:ext>
            </a:extLst>
          </p:cNvPr>
          <p:cNvSpPr/>
          <p:nvPr/>
        </p:nvSpPr>
        <p:spPr>
          <a:xfrm>
            <a:off x="18084190" y="-27980"/>
            <a:ext cx="6313580" cy="7594592"/>
          </a:xfrm>
          <a:prstGeom prst="rect">
            <a:avLst/>
          </a:prstGeom>
          <a:solidFill>
            <a:srgbClr val="00FFE7"/>
          </a:solidFill>
          <a:ln w="12700">
            <a:noFill/>
            <a:miter lim="400000"/>
          </a:ln>
        </p:spPr>
        <p:txBody>
          <a:bodyPr lIns="0" tIns="0" rIns="0" bIns="0" anchor="ctr"/>
          <a:lstStyle/>
          <a:p>
            <a:pPr>
              <a:defRPr sz="3200" b="0">
                <a:solidFill>
                  <a:srgbClr val="0C5DA4"/>
                </a:solidFill>
                <a:latin typeface="+mn-lt"/>
                <a:ea typeface="+mn-ea"/>
                <a:cs typeface="+mn-cs"/>
                <a:sym typeface="Helvetica Neue Medium"/>
              </a:defRPr>
            </a:pPr>
            <a:endParaRPr sz="3200"/>
          </a:p>
        </p:txBody>
      </p:sp>
      <p:sp>
        <p:nvSpPr>
          <p:cNvPr id="12" name="Plassholder for bilde 12">
            <a:extLst>
              <a:ext uri="{FF2B5EF4-FFF2-40B4-BE49-F238E27FC236}">
                <a16:creationId xmlns:a16="http://schemas.microsoft.com/office/drawing/2014/main" id="{DD1A269D-7B05-4F5F-AC5D-561A8B8B4F5A}"/>
              </a:ext>
            </a:extLst>
          </p:cNvPr>
          <p:cNvSpPr>
            <a:spLocks noGrp="1"/>
          </p:cNvSpPr>
          <p:nvPr>
            <p:ph type="pic" sz="quarter" idx="13"/>
          </p:nvPr>
        </p:nvSpPr>
        <p:spPr>
          <a:xfrm>
            <a:off x="16099987"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08.09.2021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207821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tel, innhold og bilde (oransje)">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913673E4-9691-490F-ACF7-0DD96A260D57}"/>
              </a:ext>
            </a:extLst>
          </p:cNvPr>
          <p:cNvSpPr/>
          <p:nvPr/>
        </p:nvSpPr>
        <p:spPr>
          <a:xfrm>
            <a:off x="18084190" y="-27979"/>
            <a:ext cx="6313580" cy="7594594"/>
          </a:xfrm>
          <a:prstGeom prst="rect">
            <a:avLst/>
          </a:prstGeom>
          <a:solidFill>
            <a:srgbClr val="FE5C2F"/>
          </a:solidFill>
          <a:ln w="12700">
            <a:noFill/>
            <a:miter lim="400000"/>
          </a:ln>
        </p:spPr>
        <p:txBody>
          <a:bodyPr lIns="0" tIns="0" rIns="0" bIns="0" anchor="ctr"/>
          <a:lstStyle/>
          <a:p>
            <a:pPr>
              <a:defRPr sz="3200" b="0">
                <a:solidFill>
                  <a:srgbClr val="0C5DA4"/>
                </a:solidFill>
                <a:latin typeface="+mn-lt"/>
                <a:ea typeface="+mn-ea"/>
                <a:cs typeface="+mn-cs"/>
                <a:sym typeface="Helvetica Neue Medium"/>
              </a:defRPr>
            </a:pPr>
            <a:endParaRPr sz="3200"/>
          </a:p>
        </p:txBody>
      </p:sp>
      <p:sp>
        <p:nvSpPr>
          <p:cNvPr id="12" name="Plassholder for bilde 12">
            <a:extLst>
              <a:ext uri="{FF2B5EF4-FFF2-40B4-BE49-F238E27FC236}">
                <a16:creationId xmlns:a16="http://schemas.microsoft.com/office/drawing/2014/main" id="{DD1A269D-7B05-4F5F-AC5D-561A8B8B4F5A}"/>
              </a:ext>
            </a:extLst>
          </p:cNvPr>
          <p:cNvSpPr>
            <a:spLocks noGrp="1"/>
          </p:cNvSpPr>
          <p:nvPr>
            <p:ph type="pic" sz="quarter" idx="13"/>
          </p:nvPr>
        </p:nvSpPr>
        <p:spPr>
          <a:xfrm>
            <a:off x="13835024" y="2553927"/>
            <a:ext cx="9729816" cy="648573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08.09.2021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372551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Avslutnin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27DDBF8E-0ECB-4860-B194-D636C83DF80C}"/>
              </a:ext>
            </a:extLst>
          </p:cNvPr>
          <p:cNvSpPr/>
          <p:nvPr/>
        </p:nvSpPr>
        <p:spPr>
          <a:xfrm>
            <a:off x="1" y="0"/>
            <a:ext cx="24384002" cy="13716000"/>
          </a:xfrm>
          <a:prstGeom prst="rect">
            <a:avLst/>
          </a:prstGeom>
          <a:solidFill>
            <a:srgbClr val="0C5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bg1"/>
              </a:solidFill>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20" y="2641601"/>
            <a:ext cx="11703352" cy="8272206"/>
          </a:xfrm>
        </p:spPr>
        <p:txBody>
          <a:bodyPr>
            <a:normAutofit/>
          </a:bodyPr>
          <a:lstStyle>
            <a:lvl1pPr>
              <a:lnSpc>
                <a:spcPct val="90000"/>
              </a:lnSpc>
              <a:spcBef>
                <a:spcPts val="0"/>
              </a:spcBef>
              <a:defRPr sz="5000" b="0">
                <a:solidFill>
                  <a:schemeClr val="bg1"/>
                </a:solidFill>
              </a:defRPr>
            </a:lvl1pPr>
            <a:lvl2pPr>
              <a:lnSpc>
                <a:spcPct val="120000"/>
              </a:lnSpc>
              <a:spcBef>
                <a:spcPts val="0"/>
              </a:spcBef>
              <a:defRPr sz="3000" b="1">
                <a:solidFill>
                  <a:schemeClr val="bg1"/>
                </a:solidFill>
              </a:defRPr>
            </a:lvl2pPr>
            <a:lvl3pPr marL="0" indent="0">
              <a:lnSpc>
                <a:spcPct val="120000"/>
              </a:lnSpc>
              <a:spcBef>
                <a:spcPts val="0"/>
              </a:spcBef>
              <a:buFont typeface="Arial" panose="020B0604020202020204" pitchFamily="34" charset="0"/>
              <a:buChar char="​"/>
              <a:defRPr sz="2000">
                <a:solidFill>
                  <a:schemeClr val="bg1"/>
                </a:solidFill>
              </a:defRPr>
            </a:lvl3pPr>
          </a:lstStyle>
          <a:p>
            <a:pPr lvl="0"/>
            <a:r>
              <a:rPr lang="nb-NO"/>
              <a:t>Klikk for å redigere tekststiler i malen</a:t>
            </a:r>
          </a:p>
        </p:txBody>
      </p:sp>
      <p:pic>
        <p:nvPicPr>
          <p:cNvPr id="15" name="medietilsynet_no_white_RGB.pdf" descr="medietilsynet_no_white_RGB.pdf">
            <a:extLst>
              <a:ext uri="{FF2B5EF4-FFF2-40B4-BE49-F238E27FC236}">
                <a16:creationId xmlns:a16="http://schemas.microsoft.com/office/drawing/2014/main" id="{941141B9-0CE2-4635-BA85-694DC61EF758}"/>
              </a:ext>
            </a:extLst>
          </p:cNvPr>
          <p:cNvPicPr>
            <a:picLocks noChangeAspect="1"/>
          </p:cNvPicPr>
          <p:nvPr/>
        </p:nvPicPr>
        <p:blipFill>
          <a:blip r:embed="rId2"/>
          <a:stretch>
            <a:fillRect/>
          </a:stretch>
        </p:blipFill>
        <p:spPr>
          <a:xfrm>
            <a:off x="1285816" y="11721227"/>
            <a:ext cx="4703824" cy="746090"/>
          </a:xfrm>
          <a:prstGeom prst="rect">
            <a:avLst/>
          </a:prstGeom>
          <a:ln w="12700">
            <a:miter lim="400000"/>
          </a:ln>
        </p:spPr>
      </p:pic>
      <p:sp>
        <p:nvSpPr>
          <p:cNvPr id="5" name="Plassholder for bilde 12">
            <a:extLst>
              <a:ext uri="{FF2B5EF4-FFF2-40B4-BE49-F238E27FC236}">
                <a16:creationId xmlns:a16="http://schemas.microsoft.com/office/drawing/2014/main" id="{E7F8551C-7138-D246-970C-D65DB3DE2E15}"/>
              </a:ext>
            </a:extLst>
          </p:cNvPr>
          <p:cNvSpPr>
            <a:spLocks noGrp="1"/>
          </p:cNvSpPr>
          <p:nvPr>
            <p:ph type="pic" sz="quarter" idx="13"/>
          </p:nvPr>
        </p:nvSpPr>
        <p:spPr>
          <a:xfrm>
            <a:off x="15943384" y="2641603"/>
            <a:ext cx="5496568" cy="8279346"/>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Tree>
    <p:extLst>
      <p:ext uri="{BB962C8B-B14F-4D97-AF65-F5344CB8AC3E}">
        <p14:creationId xmlns:p14="http://schemas.microsoft.com/office/powerpoint/2010/main" val="389339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orside med bilde (beig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7BF62E3-3FB7-4534-BB92-D9BE0D736AA0}"/>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5624192" y="1"/>
            <a:ext cx="8759808" cy="13716002"/>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252561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Forside med mindre bilde (beige og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7BF62E3-3FB7-4534-BB92-D9BE0D736AA0}"/>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10" name="Rectangle">
            <a:extLst>
              <a:ext uri="{FF2B5EF4-FFF2-40B4-BE49-F238E27FC236}">
                <a16:creationId xmlns:a16="http://schemas.microsoft.com/office/drawing/2014/main" id="{4114C8DD-7C11-4867-B975-59D186F79D1F}"/>
              </a:ext>
            </a:extLst>
          </p:cNvPr>
          <p:cNvSpPr/>
          <p:nvPr/>
        </p:nvSpPr>
        <p:spPr>
          <a:xfrm>
            <a:off x="20816529" y="0"/>
            <a:ext cx="3567474" cy="13716000"/>
          </a:xfrm>
          <a:prstGeom prst="rect">
            <a:avLst/>
          </a:prstGeom>
          <a:solidFill>
            <a:srgbClr val="0C5DA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2024546"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
        <p:nvSpPr>
          <p:cNvPr id="7" name="Plassholder for bilde 12">
            <a:extLst>
              <a:ext uri="{FF2B5EF4-FFF2-40B4-BE49-F238E27FC236}">
                <a16:creationId xmlns:a16="http://schemas.microsoft.com/office/drawing/2014/main" id="{C74E39B0-5A63-0E47-BE98-9492C817C79F}"/>
              </a:ext>
            </a:extLst>
          </p:cNvPr>
          <p:cNvSpPr>
            <a:spLocks noGrp="1"/>
          </p:cNvSpPr>
          <p:nvPr>
            <p:ph type="pic" sz="quarter" idx="13"/>
          </p:nvPr>
        </p:nvSpPr>
        <p:spPr>
          <a:xfrm>
            <a:off x="13835024" y="2641601"/>
            <a:ext cx="9729816" cy="648573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Tree>
    <p:extLst>
      <p:ext uri="{BB962C8B-B14F-4D97-AF65-F5344CB8AC3E}">
        <p14:creationId xmlns:p14="http://schemas.microsoft.com/office/powerpoint/2010/main" val="120697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DA7F06F-5480-4077-87E2-8BF1E2D6E5B8}"/>
              </a:ext>
            </a:extLst>
          </p:cNvPr>
          <p:cNvSpPr>
            <a:spLocks noGrp="1"/>
          </p:cNvSpPr>
          <p:nvPr>
            <p:ph type="title"/>
          </p:nvPr>
        </p:nvSpPr>
        <p:spPr>
          <a:xfrm>
            <a:off x="1676401" y="877422"/>
            <a:ext cx="13393930" cy="1785104"/>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F39C857E-5A67-46D7-8345-CAD673616DC1}"/>
              </a:ext>
            </a:extLst>
          </p:cNvPr>
          <p:cNvSpPr>
            <a:spLocks noGrp="1"/>
          </p:cNvSpPr>
          <p:nvPr>
            <p:ph type="body" idx="1"/>
          </p:nvPr>
        </p:nvSpPr>
        <p:spPr>
          <a:xfrm>
            <a:off x="1676401" y="2662526"/>
            <a:ext cx="13393930" cy="9188060"/>
          </a:xfrm>
          <a:prstGeom prst="rect">
            <a:avLst/>
          </a:prstGeom>
        </p:spPr>
        <p:txBody>
          <a:bodyPr vert="horz" lIns="0" tIns="0" rIns="0" bIns="0" rtlCol="0" anchor="t" anchorCtr="0">
            <a:normAutofit/>
          </a:bodyPr>
          <a:lstStyle/>
          <a:p>
            <a:pPr lvl="0"/>
            <a:r>
              <a:rPr lang="nb-NO"/>
              <a:t>Rediger tekststiler i malen</a:t>
            </a:r>
          </a:p>
          <a:p>
            <a:pPr lvl="1"/>
            <a:r>
              <a:rPr lang="nb-NO"/>
              <a:t>Andre nivå</a:t>
            </a:r>
          </a:p>
          <a:p>
            <a:pPr lvl="2"/>
            <a:r>
              <a:rPr lang="nb-NO"/>
              <a:t>Tredje nivå</a:t>
            </a:r>
          </a:p>
          <a:p>
            <a:pPr lvl="3"/>
            <a:r>
              <a:rPr lang="nb-NO"/>
              <a:t>Fjerde nivå</a:t>
            </a:r>
          </a:p>
        </p:txBody>
      </p:sp>
      <p:sp>
        <p:nvSpPr>
          <p:cNvPr id="4" name="Plassholder for dato 3">
            <a:extLst>
              <a:ext uri="{FF2B5EF4-FFF2-40B4-BE49-F238E27FC236}">
                <a16:creationId xmlns:a16="http://schemas.microsoft.com/office/drawing/2014/main" id="{B1B02F0A-BDC2-4E7E-BEF9-5F2EDAD119D0}"/>
              </a:ext>
            </a:extLst>
          </p:cNvPr>
          <p:cNvSpPr>
            <a:spLocks noGrp="1"/>
          </p:cNvSpPr>
          <p:nvPr>
            <p:ph type="dt" sz="half" idx="2"/>
          </p:nvPr>
        </p:nvSpPr>
        <p:spPr>
          <a:xfrm>
            <a:off x="680066" y="13182683"/>
            <a:ext cx="5486400" cy="307778"/>
          </a:xfrm>
          <a:prstGeom prst="rect">
            <a:avLst/>
          </a:prstGeom>
        </p:spPr>
        <p:txBody>
          <a:bodyPr vert="horz" lIns="0" tIns="0" rIns="0" bIns="0" rtlCol="0" anchor="t" anchorCtr="0">
            <a:normAutofit/>
          </a:bodyPr>
          <a:lstStyle>
            <a:lvl1pPr algn="l">
              <a:lnSpc>
                <a:spcPct val="100000"/>
              </a:lnSpc>
              <a:spcBef>
                <a:spcPts val="0"/>
              </a:spcBef>
              <a:defRPr sz="2000">
                <a:solidFill>
                  <a:srgbClr val="0C5DA4"/>
                </a:solidFill>
              </a:defRPr>
            </a:lvl1pPr>
          </a:lstStyle>
          <a:p>
            <a:fld id="{983CC83E-742D-41DD-9AEE-DB7E8264668A}" type="datetimeFigureOut">
              <a:rPr lang="nb-NO" smtClean="0"/>
              <a:pPr/>
              <a:t>08.09.2021</a:t>
            </a:fld>
            <a:endParaRPr lang="nb-NO"/>
          </a:p>
        </p:txBody>
      </p:sp>
      <p:sp>
        <p:nvSpPr>
          <p:cNvPr id="5" name="Plassholder for bunntekst 4">
            <a:extLst>
              <a:ext uri="{FF2B5EF4-FFF2-40B4-BE49-F238E27FC236}">
                <a16:creationId xmlns:a16="http://schemas.microsoft.com/office/drawing/2014/main" id="{E82DA702-7E06-4174-B6D4-1B8FB551EF6A}"/>
              </a:ext>
            </a:extLst>
          </p:cNvPr>
          <p:cNvSpPr>
            <a:spLocks noGrp="1"/>
          </p:cNvSpPr>
          <p:nvPr>
            <p:ph type="ftr" sz="quarter" idx="3"/>
          </p:nvPr>
        </p:nvSpPr>
        <p:spPr>
          <a:xfrm>
            <a:off x="6585522" y="12712703"/>
            <a:ext cx="8484804" cy="307778"/>
          </a:xfrm>
          <a:prstGeom prst="rect">
            <a:avLst/>
          </a:prstGeom>
        </p:spPr>
        <p:txBody>
          <a:bodyPr vert="horz" lIns="0" tIns="0" rIns="0" bIns="0" rtlCol="0" anchor="t" anchorCtr="0">
            <a:normAutofit/>
          </a:bodyPr>
          <a:lstStyle>
            <a:lvl1pPr algn="l">
              <a:lnSpc>
                <a:spcPct val="100000"/>
              </a:lnSpc>
              <a:spcBef>
                <a:spcPts val="0"/>
              </a:spcBef>
              <a:defRPr sz="2000">
                <a:solidFill>
                  <a:srgbClr val="0C5DA4"/>
                </a:solidFill>
              </a:defRPr>
            </a:lvl1pPr>
          </a:lstStyle>
          <a:p>
            <a:endParaRPr lang="nb-NO"/>
          </a:p>
        </p:txBody>
      </p:sp>
      <p:sp>
        <p:nvSpPr>
          <p:cNvPr id="6" name="Plassholder for lysbildenummer 5">
            <a:extLst>
              <a:ext uri="{FF2B5EF4-FFF2-40B4-BE49-F238E27FC236}">
                <a16:creationId xmlns:a16="http://schemas.microsoft.com/office/drawing/2014/main" id="{82E4CE2F-5137-463B-8ADE-6F143845291E}"/>
              </a:ext>
            </a:extLst>
          </p:cNvPr>
          <p:cNvSpPr>
            <a:spLocks noGrp="1"/>
          </p:cNvSpPr>
          <p:nvPr>
            <p:ph type="sldNum" sz="quarter" idx="4"/>
          </p:nvPr>
        </p:nvSpPr>
        <p:spPr>
          <a:xfrm>
            <a:off x="18144404" y="12712703"/>
            <a:ext cx="5486400" cy="307778"/>
          </a:xfrm>
          <a:prstGeom prst="rect">
            <a:avLst/>
          </a:prstGeom>
        </p:spPr>
        <p:txBody>
          <a:bodyPr vert="horz" lIns="0" tIns="0" rIns="0" bIns="0" rtlCol="0" anchor="t" anchorCtr="0">
            <a:normAutofit/>
          </a:bodyPr>
          <a:lstStyle>
            <a:lvl1pPr algn="r">
              <a:lnSpc>
                <a:spcPct val="100000"/>
              </a:lnSpc>
              <a:spcBef>
                <a:spcPts val="0"/>
              </a:spcBef>
              <a:defRPr sz="2000">
                <a:solidFill>
                  <a:srgbClr val="0C5DA4"/>
                </a:solidFill>
              </a:defRPr>
            </a:lvl1pPr>
          </a:lstStyle>
          <a:p>
            <a:fld id="{86CB4B4D-7CA3-9044-876B-883B54F8677D}" type="slidenum">
              <a:rPr lang="nb-NO" smtClean="0"/>
              <a:t>‹#›</a:t>
            </a:fld>
            <a:endParaRPr lang="nb-NO"/>
          </a:p>
        </p:txBody>
      </p:sp>
      <p:pic>
        <p:nvPicPr>
          <p:cNvPr id="13" name="medietilsynet_no_blue_RGB.pdf" descr="medietilsynet_no_blue_RGB.pdf">
            <a:extLst>
              <a:ext uri="{FF2B5EF4-FFF2-40B4-BE49-F238E27FC236}">
                <a16:creationId xmlns:a16="http://schemas.microsoft.com/office/drawing/2014/main" id="{EAA2B61E-EF57-4D84-8648-E04FBBD052C1}"/>
              </a:ext>
            </a:extLst>
          </p:cNvPr>
          <p:cNvPicPr>
            <a:picLocks noChangeAspect="1"/>
          </p:cNvPicPr>
          <p:nvPr/>
        </p:nvPicPr>
        <p:blipFill>
          <a:blip r:embed="rId25"/>
          <a:stretch>
            <a:fillRect/>
          </a:stretch>
        </p:blipFill>
        <p:spPr>
          <a:xfrm>
            <a:off x="680067" y="12518175"/>
            <a:ext cx="3429002" cy="543886"/>
          </a:xfrm>
          <a:prstGeom prst="rect">
            <a:avLst/>
          </a:prstGeom>
          <a:ln w="12700">
            <a:miter lim="400000"/>
          </a:ln>
        </p:spPr>
      </p:pic>
    </p:spTree>
    <p:extLst>
      <p:ext uri="{BB962C8B-B14F-4D97-AF65-F5344CB8AC3E}">
        <p14:creationId xmlns:p14="http://schemas.microsoft.com/office/powerpoint/2010/main" val="174205326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8" r:id="rId23"/>
  </p:sldLayoutIdLst>
  <p:txStyles>
    <p:titleStyle>
      <a:lvl1pPr algn="l" defTabSz="3657600" rtl="0" eaLnBrk="1" latinLnBrk="0" hangingPunct="1">
        <a:lnSpc>
          <a:spcPct val="100000"/>
        </a:lnSpc>
        <a:spcBef>
          <a:spcPts val="0"/>
        </a:spcBef>
        <a:buNone/>
        <a:defRPr lang="nb-NO" sz="5800" b="0" i="0" u="none" strike="noStrike" kern="1200" cap="none" spc="0" baseline="0" dirty="0" smtClean="0">
          <a:ln>
            <a:noFill/>
          </a:ln>
          <a:solidFill>
            <a:srgbClr val="0C5DA4"/>
          </a:solidFill>
          <a:uFillTx/>
          <a:latin typeface="Arial"/>
          <a:ea typeface="+mj-ea"/>
          <a:cs typeface="Arial"/>
          <a:sym typeface="Arial"/>
        </a:defRPr>
      </a:lvl1pPr>
    </p:titleStyle>
    <p:bodyStyle>
      <a:lvl1pPr marL="0" indent="0" algn="l" defTabSz="3657600" rtl="0" eaLnBrk="1" latinLnBrk="0" hangingPunct="1">
        <a:lnSpc>
          <a:spcPct val="100000"/>
        </a:lnSpc>
        <a:spcBef>
          <a:spcPts val="5900"/>
        </a:spcBef>
        <a:buFont typeface="Arial" panose="020B0604020202020204" pitchFamily="34" charset="0"/>
        <a:buChar char="​"/>
        <a:defRPr sz="4000" b="0" kern="1200">
          <a:solidFill>
            <a:schemeClr val="tx1"/>
          </a:solidFill>
          <a:latin typeface="+mn-lt"/>
          <a:ea typeface="+mn-ea"/>
          <a:cs typeface="+mn-cs"/>
        </a:defRPr>
      </a:lvl1pPr>
      <a:lvl2pPr marL="0" indent="0" algn="l" defTabSz="3657600" rtl="0" eaLnBrk="1" latinLnBrk="0" hangingPunct="1">
        <a:lnSpc>
          <a:spcPct val="100000"/>
        </a:lnSpc>
        <a:spcBef>
          <a:spcPts val="5900"/>
        </a:spcBef>
        <a:buFont typeface="Arial" panose="020B0604020202020204" pitchFamily="34" charset="0"/>
        <a:buChar char="​"/>
        <a:defRPr sz="4000" kern="1200">
          <a:solidFill>
            <a:schemeClr val="tx1"/>
          </a:solidFill>
          <a:latin typeface="+mn-lt"/>
          <a:ea typeface="+mn-ea"/>
          <a:cs typeface="+mn-cs"/>
        </a:defRPr>
      </a:lvl2pPr>
      <a:lvl3pPr marL="1908000" indent="-630000" algn="l" defTabSz="3657600" rtl="0" eaLnBrk="1" latinLnBrk="0" hangingPunct="1">
        <a:lnSpc>
          <a:spcPct val="100000"/>
        </a:lnSpc>
        <a:spcBef>
          <a:spcPts val="4000"/>
        </a:spcBef>
        <a:buFont typeface="Arial" panose="020B0604020202020204" pitchFamily="34" charset="0"/>
        <a:buChar char="•"/>
        <a:defRPr sz="4000" kern="1200">
          <a:solidFill>
            <a:schemeClr val="tx1"/>
          </a:solidFill>
          <a:latin typeface="+mn-lt"/>
          <a:ea typeface="+mn-ea"/>
          <a:cs typeface="+mn-cs"/>
        </a:defRPr>
      </a:lvl3pPr>
      <a:lvl4pPr marL="2916000" indent="-378000" algn="l" defTabSz="3657600" rtl="0" eaLnBrk="1" latinLnBrk="0" hangingPunct="1">
        <a:lnSpc>
          <a:spcPct val="100000"/>
        </a:lnSpc>
        <a:spcBef>
          <a:spcPts val="2500"/>
        </a:spcBef>
        <a:buFont typeface="Arial" panose="020B0604020202020204" pitchFamily="34" charset="0"/>
        <a:buChar char="•"/>
        <a:defRPr sz="2500" kern="1200">
          <a:solidFill>
            <a:schemeClr val="tx1"/>
          </a:solidFill>
          <a:latin typeface="+mn-lt"/>
          <a:ea typeface="+mn-ea"/>
          <a:cs typeface="+mn-cs"/>
        </a:defRPr>
      </a:lvl4pPr>
      <a:lvl5pPr marL="8229600" indent="-914400" algn="l" defTabSz="36576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nb-NO"/>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11136EC-14A0-4FB6-AFA2-316F4EFF2F60}"/>
              </a:ext>
            </a:extLst>
          </p:cNvPr>
          <p:cNvSpPr>
            <a:spLocks noGrp="1"/>
          </p:cNvSpPr>
          <p:nvPr>
            <p:ph type="body" sz="quarter" idx="10"/>
          </p:nvPr>
        </p:nvSpPr>
        <p:spPr>
          <a:xfrm>
            <a:off x="1174983" y="1607127"/>
            <a:ext cx="13580558" cy="9777734"/>
          </a:xfrm>
        </p:spPr>
        <p:txBody>
          <a:bodyPr>
            <a:normAutofit lnSpcReduction="10000"/>
          </a:bodyPr>
          <a:lstStyle/>
          <a:p>
            <a:r>
              <a:rPr lang="nb-NO" sz="10400">
                <a:cs typeface="Arial"/>
              </a:rPr>
              <a:t>Hvordan oppdage og håndtere falske nyheter og persontilpasset innhold på nett?</a:t>
            </a:r>
          </a:p>
          <a:p>
            <a:endParaRPr lang="nb-NO">
              <a:cs typeface="Arial"/>
            </a:endParaRPr>
          </a:p>
          <a:p>
            <a:r>
              <a:rPr lang="nb-NO" sz="8000">
                <a:cs typeface="Arial"/>
              </a:rPr>
              <a:t>En guide for seniorer</a:t>
            </a:r>
          </a:p>
        </p:txBody>
      </p:sp>
      <p:pic>
        <p:nvPicPr>
          <p:cNvPr id="4" name="Bilde 4">
            <a:extLst>
              <a:ext uri="{FF2B5EF4-FFF2-40B4-BE49-F238E27FC236}">
                <a16:creationId xmlns:a16="http://schemas.microsoft.com/office/drawing/2014/main" id="{ADF205A4-1E94-4FE3-A58F-66CB31689ED8}"/>
              </a:ext>
            </a:extLst>
          </p:cNvPr>
          <p:cNvPicPr>
            <a:picLocks noGrp="1" noChangeAspect="1"/>
          </p:cNvPicPr>
          <p:nvPr>
            <p:ph type="pic" sz="quarter" idx="11"/>
          </p:nvPr>
        </p:nvPicPr>
        <p:blipFill rotWithShape="1">
          <a:blip r:embed="rId3"/>
          <a:srcRect l="23864" r="23864"/>
          <a:stretch/>
        </p:blipFill>
        <p:spPr>
          <a:xfrm>
            <a:off x="15469386" y="5276"/>
            <a:ext cx="8930608" cy="13710724"/>
          </a:xfrm>
        </p:spPr>
      </p:pic>
      <p:pic>
        <p:nvPicPr>
          <p:cNvPr id="5" name="Bilde 4" descr="Et bilde som inneholder tekst, utklipp, servise&#10;&#10;Automatisk generert beskrivelse">
            <a:extLst>
              <a:ext uri="{FF2B5EF4-FFF2-40B4-BE49-F238E27FC236}">
                <a16:creationId xmlns:a16="http://schemas.microsoft.com/office/drawing/2014/main" id="{8D5371D8-F321-43D1-9792-7E1F46424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3543" y="11477970"/>
            <a:ext cx="3145912" cy="912198"/>
          </a:xfrm>
          <a:prstGeom prst="rect">
            <a:avLst/>
          </a:prstGeom>
        </p:spPr>
      </p:pic>
      <p:pic>
        <p:nvPicPr>
          <p:cNvPr id="9" name="Bilde 8">
            <a:extLst>
              <a:ext uri="{FF2B5EF4-FFF2-40B4-BE49-F238E27FC236}">
                <a16:creationId xmlns:a16="http://schemas.microsoft.com/office/drawing/2014/main" id="{4ABB3C6D-BD85-4A23-AFA8-D587BADFAE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0" y="11673876"/>
            <a:ext cx="2209862" cy="703699"/>
          </a:xfrm>
          <a:prstGeom prst="rect">
            <a:avLst/>
          </a:prstGeom>
        </p:spPr>
      </p:pic>
    </p:spTree>
    <p:extLst>
      <p:ext uri="{BB962C8B-B14F-4D97-AF65-F5344CB8AC3E}">
        <p14:creationId xmlns:p14="http://schemas.microsoft.com/office/powerpoint/2010/main" val="2846015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p:txBody>
          <a:bodyPr>
            <a:normAutofit/>
          </a:bodyPr>
          <a:lstStyle/>
          <a:p>
            <a:r>
              <a:rPr lang="nb-NO" sz="8000"/>
              <a:t>Hva er en algoritme?</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676400" y="3933292"/>
            <a:ext cx="12389796" cy="9188054"/>
          </a:xfrm>
        </p:spPr>
        <p:txBody>
          <a:bodyPr>
            <a:normAutofit/>
          </a:bodyPr>
          <a:lstStyle/>
          <a:p>
            <a:pPr marL="0" indent="0">
              <a:buNone/>
            </a:pPr>
            <a:r>
              <a:rPr lang="nb-NO" sz="6600"/>
              <a:t>En algoritme er en «oppskrift» som beskriver hva som skal gjøres for å løse et problem eller oppnå et bestemt resultat – steg for steg. </a:t>
            </a:r>
          </a:p>
        </p:txBody>
      </p:sp>
      <p:pic>
        <p:nvPicPr>
          <p:cNvPr id="13" name="Plassholder for bilde 12" descr="Et bilde som inneholder regn, natur&#10;&#10;Automatisk generert beskrivelse">
            <a:extLst>
              <a:ext uri="{FF2B5EF4-FFF2-40B4-BE49-F238E27FC236}">
                <a16:creationId xmlns:a16="http://schemas.microsoft.com/office/drawing/2014/main" id="{69FB4937-F6AD-4EAC-BA21-52785FA668E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541" r="26541"/>
          <a:stretch>
            <a:fillRect/>
          </a:stretch>
        </p:blipFill>
        <p:spPr/>
      </p:pic>
    </p:spTree>
    <p:extLst>
      <p:ext uri="{BB962C8B-B14F-4D97-AF65-F5344CB8AC3E}">
        <p14:creationId xmlns:p14="http://schemas.microsoft.com/office/powerpoint/2010/main" val="1440438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Medietilsynet42.jpg" descr="Medietilsynet42.jpg"/>
          <p:cNvPicPr>
            <a:picLocks noChangeAspect="1"/>
          </p:cNvPicPr>
          <p:nvPr/>
        </p:nvPicPr>
        <p:blipFill rotWithShape="1">
          <a:blip r:embed="rId3"/>
          <a:srcRect l="16570" t="4961" r="21247" b="11139"/>
          <a:stretch/>
        </p:blipFill>
        <p:spPr>
          <a:xfrm>
            <a:off x="16246264" y="2878401"/>
            <a:ext cx="7334172" cy="6761018"/>
          </a:xfrm>
          <a:prstGeom prst="rect">
            <a:avLst/>
          </a:prstGeom>
          <a:ln w="12700">
            <a:miter lim="400000"/>
          </a:ln>
        </p:spPr>
      </p:pic>
      <p:sp>
        <p:nvSpPr>
          <p:cNvPr id="2" name="TekstSylinder 1">
            <a:extLst>
              <a:ext uri="{FF2B5EF4-FFF2-40B4-BE49-F238E27FC236}">
                <a16:creationId xmlns:a16="http://schemas.microsoft.com/office/drawing/2014/main" id="{BDCF4969-201F-49D4-885D-1EB37714DB76}"/>
              </a:ext>
            </a:extLst>
          </p:cNvPr>
          <p:cNvSpPr txBox="1"/>
          <p:nvPr/>
        </p:nvSpPr>
        <p:spPr>
          <a:xfrm>
            <a:off x="1884218" y="2878401"/>
            <a:ext cx="13771418" cy="9787295"/>
          </a:xfrm>
          <a:prstGeom prst="rect">
            <a:avLst/>
          </a:prstGeom>
          <a:noFill/>
        </p:spPr>
        <p:txBody>
          <a:bodyPr wrap="square" rtlCol="0">
            <a:spAutoFit/>
          </a:bodyPr>
          <a:lstStyle/>
          <a:p>
            <a:r>
              <a:rPr lang="nb-NO" sz="5400" b="1">
                <a:effectLst/>
                <a:latin typeface="Arial" panose="020B0604020202020204" pitchFamily="34" charset="0"/>
                <a:ea typeface="Times New Roman" panose="02020603050405020304" pitchFamily="18" charset="0"/>
              </a:rPr>
              <a:t>Hensikten med algoritmer kan være å få frem søkeresultater og visninger som er mest relevante for akkurat deg. </a:t>
            </a:r>
          </a:p>
          <a:p>
            <a:pPr marL="571500" indent="-571500">
              <a:buFont typeface="Arial" panose="020B0604020202020204" pitchFamily="34" charset="0"/>
              <a:buChar char="•"/>
            </a:pPr>
            <a:endParaRPr lang="nb-NO" sz="4000">
              <a:effectLst/>
              <a:latin typeface="Arial" panose="020B0604020202020204" pitchFamily="34" charset="0"/>
              <a:ea typeface="Times New Roman" panose="02020603050405020304" pitchFamily="18" charset="0"/>
            </a:endParaRPr>
          </a:p>
          <a:p>
            <a:r>
              <a:rPr lang="nb-NO" sz="4000">
                <a:effectLst/>
                <a:latin typeface="Arial" panose="020B0604020202020204" pitchFamily="34" charset="0"/>
                <a:ea typeface="Times New Roman" panose="02020603050405020304" pitchFamily="18" charset="0"/>
              </a:rPr>
              <a:t>Dette bestemmes blant annet ut fra:</a:t>
            </a:r>
            <a:br>
              <a:rPr lang="nb-NO" sz="4000">
                <a:effectLst/>
                <a:latin typeface="Arial" panose="020B0604020202020204" pitchFamily="34" charset="0"/>
                <a:ea typeface="Times New Roman" panose="02020603050405020304" pitchFamily="18" charset="0"/>
              </a:rPr>
            </a:br>
            <a:endParaRPr lang="nb-NO" sz="40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t</a:t>
            </a:r>
            <a:r>
              <a:rPr lang="nb-NO" sz="4400">
                <a:effectLst/>
                <a:latin typeface="Arial" panose="020B0604020202020204" pitchFamily="34" charset="0"/>
                <a:ea typeface="Times New Roman" panose="02020603050405020304" pitchFamily="18" charset="0"/>
              </a:rPr>
              <a:t>idligere søkehistorikk</a:t>
            </a: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i</a:t>
            </a:r>
            <a:r>
              <a:rPr lang="nb-NO" sz="4400">
                <a:effectLst/>
                <a:latin typeface="Arial" panose="020B0604020202020204" pitchFamily="34" charset="0"/>
                <a:ea typeface="Times New Roman" panose="02020603050405020304" pitchFamily="18" charset="0"/>
              </a:rPr>
              <a:t>nnlegg i sosiale medier</a:t>
            </a: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hvilke artikler du har lest</a:t>
            </a:r>
            <a:endParaRPr lang="nb-NO" sz="44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400">
                <a:effectLst/>
                <a:latin typeface="Arial" panose="020B0604020202020204" pitchFamily="34" charset="0"/>
                <a:ea typeface="Times New Roman" panose="02020603050405020304" pitchFamily="18" charset="0"/>
              </a:rPr>
              <a:t>hvilke nettsider du har besøkt</a:t>
            </a: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hvem du er venner med i sosiale medier</a:t>
            </a:r>
            <a:endParaRPr lang="nb-NO" sz="44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a</a:t>
            </a:r>
            <a:r>
              <a:rPr lang="nb-NO" sz="4400">
                <a:effectLst/>
                <a:latin typeface="Arial" panose="020B0604020202020204" pitchFamily="34" charset="0"/>
                <a:ea typeface="Times New Roman" panose="02020603050405020304" pitchFamily="18" charset="0"/>
              </a:rPr>
              <a:t>nnen informasjon du har gitt fra deg på nettet</a:t>
            </a: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Og mye mer</a:t>
            </a:r>
            <a:endParaRPr lang="nb-NO" sz="4400">
              <a:effectLst/>
              <a:latin typeface="Arial" panose="020B0604020202020204" pitchFamily="34" charset="0"/>
              <a:ea typeface="Times New Roman" panose="02020603050405020304" pitchFamily="18" charset="0"/>
            </a:endParaRPr>
          </a:p>
          <a:p>
            <a:pPr marL="571500" indent="-571500">
              <a:buFont typeface="Arial" panose="020B0604020202020204" pitchFamily="34" charset="0"/>
              <a:buChar char="•"/>
            </a:pPr>
            <a:endParaRPr lang="nb-NO" sz="4000">
              <a:effectLst/>
              <a:latin typeface="Arial" panose="020B0604020202020204" pitchFamily="34" charset="0"/>
              <a:ea typeface="Times New Roman" panose="02020603050405020304" pitchFamily="18" charset="0"/>
            </a:endParaRPr>
          </a:p>
        </p:txBody>
      </p:sp>
      <p:sp>
        <p:nvSpPr>
          <p:cNvPr id="3" name="TekstSylinder 2">
            <a:extLst>
              <a:ext uri="{FF2B5EF4-FFF2-40B4-BE49-F238E27FC236}">
                <a16:creationId xmlns:a16="http://schemas.microsoft.com/office/drawing/2014/main" id="{C79B9B9F-5A09-4A26-B32E-8A9BFE750E16}"/>
              </a:ext>
            </a:extLst>
          </p:cNvPr>
          <p:cNvSpPr txBox="1"/>
          <p:nvPr/>
        </p:nvSpPr>
        <p:spPr>
          <a:xfrm>
            <a:off x="1828800" y="837364"/>
            <a:ext cx="20587855" cy="1323439"/>
          </a:xfrm>
          <a:prstGeom prst="rect">
            <a:avLst/>
          </a:prstGeom>
          <a:noFill/>
        </p:spPr>
        <p:txBody>
          <a:bodyPr wrap="square" rtlCol="0">
            <a:spAutoFit/>
          </a:bodyPr>
          <a:lstStyle/>
          <a:p>
            <a:r>
              <a:rPr lang="nb-NO" sz="8000">
                <a:solidFill>
                  <a:schemeClr val="accent1"/>
                </a:solidFill>
              </a:rPr>
              <a:t>Hvordan virker algoritmene?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9708B89-C07D-47F2-A99C-1883BCB1A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 y="0"/>
            <a:ext cx="24374132" cy="13716000"/>
          </a:xfrm>
          <a:prstGeom prst="rect">
            <a:avLst/>
          </a:prstGeom>
        </p:spPr>
      </p:pic>
    </p:spTree>
    <p:extLst>
      <p:ext uri="{BB962C8B-B14F-4D97-AF65-F5344CB8AC3E}">
        <p14:creationId xmlns:p14="http://schemas.microsoft.com/office/powerpoint/2010/main" val="3422539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7">
            <a:extLst>
              <a:ext uri="{FF2B5EF4-FFF2-40B4-BE49-F238E27FC236}">
                <a16:creationId xmlns:a16="http://schemas.microsoft.com/office/drawing/2014/main" id="{8CD83AFA-6ADA-4203-ABE8-425ED551E2AC}"/>
              </a:ext>
            </a:extLst>
          </p:cNvPr>
          <p:cNvSpPr>
            <a:spLocks noGrp="1"/>
          </p:cNvSpPr>
          <p:nvPr>
            <p:ph idx="1"/>
          </p:nvPr>
        </p:nvSpPr>
        <p:spPr>
          <a:xfrm>
            <a:off x="3700665" y="2896518"/>
            <a:ext cx="12288980" cy="9188054"/>
          </a:xfrm>
        </p:spPr>
        <p:txBody>
          <a:bodyPr>
            <a:normAutofit/>
          </a:bodyPr>
          <a:lstStyle/>
          <a:p>
            <a:pPr marL="0" indent="0">
              <a:buNone/>
            </a:pPr>
            <a:r>
              <a:rPr lang="nb-NO" sz="8000"/>
              <a:t>«Hvis du ikke betaler, er du ikke kunden, du er produktet som blir solgt.»</a:t>
            </a:r>
          </a:p>
          <a:p>
            <a:pPr marL="0" indent="0">
              <a:buNone/>
            </a:pPr>
            <a:r>
              <a:rPr lang="nb-NO" sz="4400"/>
              <a:t>Tim </a:t>
            </a:r>
            <a:r>
              <a:rPr lang="nb-NO" sz="4400" err="1"/>
              <a:t>O’Reilly</a:t>
            </a:r>
            <a:r>
              <a:rPr lang="nb-NO" sz="4400"/>
              <a:t>/Andrew Lewis, 2010</a:t>
            </a:r>
          </a:p>
        </p:txBody>
      </p:sp>
      <p:pic>
        <p:nvPicPr>
          <p:cNvPr id="3" name="Bilde 2">
            <a:extLst>
              <a:ext uri="{FF2B5EF4-FFF2-40B4-BE49-F238E27FC236}">
                <a16:creationId xmlns:a16="http://schemas.microsoft.com/office/drawing/2014/main" id="{B03AEF0D-96F5-4701-BC0F-D720C1A2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8911" y="3396124"/>
            <a:ext cx="5264241" cy="5264241"/>
          </a:xfrm>
          <a:prstGeom prst="rect">
            <a:avLst/>
          </a:prstGeom>
        </p:spPr>
      </p:pic>
      <p:pic>
        <p:nvPicPr>
          <p:cNvPr id="9" name="Bilde 8">
            <a:extLst>
              <a:ext uri="{FF2B5EF4-FFF2-40B4-BE49-F238E27FC236}">
                <a16:creationId xmlns:a16="http://schemas.microsoft.com/office/drawing/2014/main" id="{F7BC7F68-519C-45B3-9693-85A085F15232}"/>
              </a:ext>
            </a:extLst>
          </p:cNvPr>
          <p:cNvPicPr>
            <a:picLocks noChangeAspect="1"/>
          </p:cNvPicPr>
          <p:nvPr/>
        </p:nvPicPr>
        <p:blipFill rotWithShape="1">
          <a:blip r:embed="rId4">
            <a:extLst>
              <a:ext uri="{28A0092B-C50C-407E-A947-70E740481C1C}">
                <a14:useLocalDpi xmlns:a14="http://schemas.microsoft.com/office/drawing/2010/main" val="0"/>
              </a:ext>
            </a:extLst>
          </a:blip>
          <a:srcRect t="24537" b="14974"/>
          <a:stretch/>
        </p:blipFill>
        <p:spPr>
          <a:xfrm>
            <a:off x="17211653" y="679938"/>
            <a:ext cx="6735660" cy="2716186"/>
          </a:xfrm>
          <a:prstGeom prst="rect">
            <a:avLst/>
          </a:prstGeom>
        </p:spPr>
      </p:pic>
      <p:pic>
        <p:nvPicPr>
          <p:cNvPr id="11" name="Bilde 10">
            <a:extLst>
              <a:ext uri="{FF2B5EF4-FFF2-40B4-BE49-F238E27FC236}">
                <a16:creationId xmlns:a16="http://schemas.microsoft.com/office/drawing/2014/main" id="{D581CBF3-04A8-4641-9377-0848BEBA6232}"/>
              </a:ext>
            </a:extLst>
          </p:cNvPr>
          <p:cNvPicPr>
            <a:picLocks noChangeAspect="1"/>
          </p:cNvPicPr>
          <p:nvPr/>
        </p:nvPicPr>
        <p:blipFill rotWithShape="1">
          <a:blip r:embed="rId5">
            <a:extLst>
              <a:ext uri="{28A0092B-C50C-407E-A947-70E740481C1C}">
                <a14:useLocalDpi xmlns:a14="http://schemas.microsoft.com/office/drawing/2010/main" val="0"/>
              </a:ext>
            </a:extLst>
          </a:blip>
          <a:srcRect l="10135" t="6784" r="11710" b="4637"/>
          <a:stretch/>
        </p:blipFill>
        <p:spPr>
          <a:xfrm>
            <a:off x="18322590" y="9003324"/>
            <a:ext cx="5264241" cy="4478214"/>
          </a:xfrm>
          <a:prstGeom prst="rect">
            <a:avLst/>
          </a:prstGeom>
        </p:spPr>
      </p:pic>
    </p:spTree>
    <p:extLst>
      <p:ext uri="{BB962C8B-B14F-4D97-AF65-F5344CB8AC3E}">
        <p14:creationId xmlns:p14="http://schemas.microsoft.com/office/powerpoint/2010/main" val="218721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a:xfrm>
            <a:off x="1676399" y="877422"/>
            <a:ext cx="13397345" cy="1785104"/>
          </a:xfrm>
        </p:spPr>
        <p:txBody>
          <a:bodyPr>
            <a:normAutofit/>
          </a:bodyPr>
          <a:lstStyle/>
          <a:p>
            <a:r>
              <a:rPr lang="nb-NO" sz="8000"/>
              <a:t>Lite innsyn i algoritmene</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676400" y="2662527"/>
            <a:ext cx="13837920" cy="9188054"/>
          </a:xfrm>
        </p:spPr>
        <p:txBody>
          <a:bodyPr>
            <a:noAutofit/>
          </a:bodyPr>
          <a:lstStyle/>
          <a:p>
            <a:r>
              <a:rPr lang="nb-NO" sz="5400"/>
              <a:t>Teknologiselskapene deler sjelden hva slags informasjon og persondata de har om deg. </a:t>
            </a:r>
          </a:p>
          <a:p>
            <a:r>
              <a:rPr lang="nb-NO" sz="5400"/>
              <a:t>De deler ikke hvordan dataene brukes. </a:t>
            </a:r>
          </a:p>
          <a:p>
            <a:r>
              <a:rPr lang="nb-NO" sz="5400"/>
              <a:t>Dataene samles inn via ulike sporingsteknologier og fra mange kilder. </a:t>
            </a:r>
          </a:p>
          <a:p>
            <a:r>
              <a:rPr lang="nb-NO" sz="5400"/>
              <a:t>Informasjonen lagres i databaser, analyseres i en automatisert prosess og videreselges på annonsebørser.</a:t>
            </a:r>
          </a:p>
        </p:txBody>
      </p:sp>
      <p:pic>
        <p:nvPicPr>
          <p:cNvPr id="6" name="Plassholder for bilde 5">
            <a:extLst>
              <a:ext uri="{FF2B5EF4-FFF2-40B4-BE49-F238E27FC236}">
                <a16:creationId xmlns:a16="http://schemas.microsoft.com/office/drawing/2014/main" id="{EB333AD0-173E-46B4-A5F5-F7D340F5BA48}"/>
              </a:ext>
            </a:extLst>
          </p:cNvPr>
          <p:cNvPicPr>
            <a:picLocks noGrp="1" noChangeAspect="1"/>
          </p:cNvPicPr>
          <p:nvPr>
            <p:ph type="pic" sz="quarter" idx="13"/>
          </p:nvPr>
        </p:nvPicPr>
        <p:blipFill>
          <a:blip r:embed="rId3"/>
          <a:srcRect l="8" r="8"/>
          <a:stretch>
            <a:fillRect/>
          </a:stretch>
        </p:blipFill>
        <p:spPr>
          <a:prstGeom prst="rect">
            <a:avLst/>
          </a:prstGeom>
        </p:spPr>
      </p:pic>
    </p:spTree>
    <p:extLst>
      <p:ext uri="{BB962C8B-B14F-4D97-AF65-F5344CB8AC3E}">
        <p14:creationId xmlns:p14="http://schemas.microsoft.com/office/powerpoint/2010/main" val="224599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person, vegg, innendørs, grønn&#10;&#10;Automatisk generert beskrivelse">
            <a:extLst>
              <a:ext uri="{FF2B5EF4-FFF2-40B4-BE49-F238E27FC236}">
                <a16:creationId xmlns:a16="http://schemas.microsoft.com/office/drawing/2014/main" id="{16B600DF-CBCF-41A4-B8A1-95E2A777D104}"/>
              </a:ext>
            </a:extLst>
          </p:cNvPr>
          <p:cNvPicPr>
            <a:picLocks noGrp="1" noChangeAspect="1"/>
          </p:cNvPicPr>
          <p:nvPr>
            <p:ph type="pic" sz="quarter" idx="13"/>
          </p:nvPr>
        </p:nvPicPr>
        <p:blipFill rotWithShape="1">
          <a:blip r:embed="rId3"/>
          <a:srcRect l="84" t="9529" r="84"/>
          <a:stretch/>
        </p:blipFill>
        <p:spPr>
          <a:xfrm>
            <a:off x="16099987" y="1266091"/>
            <a:ext cx="7480614" cy="10194211"/>
          </a:xfrm>
          <a:prstGeom prst="rect">
            <a:avLst/>
          </a:prstGeom>
          <a:noFill/>
        </p:spPr>
      </p:pic>
      <p:sp>
        <p:nvSpPr>
          <p:cNvPr id="3" name="Tittel 2">
            <a:extLst>
              <a:ext uri="{FF2B5EF4-FFF2-40B4-BE49-F238E27FC236}">
                <a16:creationId xmlns:a16="http://schemas.microsoft.com/office/drawing/2014/main" id="{5797C136-87BB-4D21-A896-297E2C2411A7}"/>
              </a:ext>
            </a:extLst>
          </p:cNvPr>
          <p:cNvSpPr>
            <a:spLocks noGrp="1"/>
          </p:cNvSpPr>
          <p:nvPr>
            <p:ph type="title"/>
          </p:nvPr>
        </p:nvSpPr>
        <p:spPr>
          <a:xfrm>
            <a:off x="1676399" y="877422"/>
            <a:ext cx="12017829" cy="1785104"/>
          </a:xfrm>
        </p:spPr>
        <p:txBody>
          <a:bodyPr anchor="t">
            <a:noAutofit/>
          </a:bodyPr>
          <a:lstStyle/>
          <a:p>
            <a:pPr>
              <a:lnSpc>
                <a:spcPct val="90000"/>
              </a:lnSpc>
            </a:pPr>
            <a:r>
              <a:rPr lang="nb-NO" sz="8000"/>
              <a:t>Mange seniorer vet lite om algoritmer </a:t>
            </a:r>
          </a:p>
        </p:txBody>
      </p:sp>
      <p:sp>
        <p:nvSpPr>
          <p:cNvPr id="4" name="Plassholder for innhold 3">
            <a:extLst>
              <a:ext uri="{FF2B5EF4-FFF2-40B4-BE49-F238E27FC236}">
                <a16:creationId xmlns:a16="http://schemas.microsoft.com/office/drawing/2014/main" id="{E2C5AFE4-9E5A-4278-BAAF-7CFA56F28CF7}"/>
              </a:ext>
            </a:extLst>
          </p:cNvPr>
          <p:cNvSpPr>
            <a:spLocks noGrp="1"/>
          </p:cNvSpPr>
          <p:nvPr>
            <p:ph idx="1"/>
          </p:nvPr>
        </p:nvSpPr>
        <p:spPr>
          <a:xfrm>
            <a:off x="1676400" y="2662527"/>
            <a:ext cx="11339460" cy="9188054"/>
          </a:xfrm>
        </p:spPr>
        <p:txBody>
          <a:bodyPr anchor="t">
            <a:normAutofit/>
          </a:bodyPr>
          <a:lstStyle/>
          <a:p>
            <a:endParaRPr lang="nb-NO"/>
          </a:p>
          <a:p>
            <a:r>
              <a:rPr lang="nb-NO" sz="5400"/>
              <a:t>Cirka fire av ti i alderen 60 år og eldre forstår hva en algoritme er, mot seks av ti i befolkningen generelt. </a:t>
            </a:r>
          </a:p>
          <a:p>
            <a:r>
              <a:rPr lang="nb-NO" sz="5400"/>
              <a:t>17 prosent i gruppen 60–79 år og 26 prosent over 80 år har aldri har hørt om begrepet algoritmer,</a:t>
            </a:r>
          </a:p>
        </p:txBody>
      </p:sp>
      <p:sp>
        <p:nvSpPr>
          <p:cNvPr id="2" name="TekstSylinder 1">
            <a:extLst>
              <a:ext uri="{FF2B5EF4-FFF2-40B4-BE49-F238E27FC236}">
                <a16:creationId xmlns:a16="http://schemas.microsoft.com/office/drawing/2014/main" id="{90BAA32F-CF01-4814-89F8-3DD9F138ED36}"/>
              </a:ext>
            </a:extLst>
          </p:cNvPr>
          <p:cNvSpPr txBox="1"/>
          <p:nvPr/>
        </p:nvSpPr>
        <p:spPr>
          <a:xfrm>
            <a:off x="16099987" y="12449909"/>
            <a:ext cx="8487508" cy="707886"/>
          </a:xfrm>
          <a:prstGeom prst="rect">
            <a:avLst/>
          </a:prstGeom>
          <a:noFill/>
        </p:spPr>
        <p:txBody>
          <a:bodyPr wrap="square" rtlCol="0">
            <a:spAutoFit/>
          </a:bodyPr>
          <a:lstStyle/>
          <a:p>
            <a:r>
              <a:rPr lang="nb-NO" sz="2000" b="1"/>
              <a:t>Kilde: Medietilsynets undersøkelse om kritisk medieforståelse i den norske befolkningen (2021)  delrapport 4.  </a:t>
            </a:r>
          </a:p>
        </p:txBody>
      </p:sp>
    </p:spTree>
    <p:extLst>
      <p:ext uri="{BB962C8B-B14F-4D97-AF65-F5344CB8AC3E}">
        <p14:creationId xmlns:p14="http://schemas.microsoft.com/office/powerpoint/2010/main" val="1967302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kstSylinder 1"/>
          <p:cNvSpPr txBox="1"/>
          <p:nvPr/>
        </p:nvSpPr>
        <p:spPr>
          <a:xfrm>
            <a:off x="1969530" y="2721897"/>
            <a:ext cx="12782790" cy="827220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chorCtr="0">
            <a:normAutofit/>
          </a:bodyPr>
          <a:lstStyle>
            <a:lvl1pPr>
              <a:defRPr sz="4800">
                <a:solidFill>
                  <a:srgbClr val="000000"/>
                </a:solidFill>
              </a:defRPr>
            </a:lvl1pPr>
          </a:lstStyle>
          <a:p>
            <a:pPr defTabSz="3657600">
              <a:spcAft>
                <a:spcPts val="600"/>
              </a:spcAft>
              <a:buFont typeface="Arial" panose="020B0604020202020204" pitchFamily="34" charset="0"/>
              <a:buChar char="​"/>
            </a:pPr>
            <a:r>
              <a:rPr lang="nb-NO" sz="12000">
                <a:solidFill>
                  <a:schemeClr val="bg1"/>
                </a:solidFill>
              </a:rPr>
              <a:t>Hva er falske nyheter, og hvordan kan vi avsløre dem?</a:t>
            </a:r>
          </a:p>
        </p:txBody>
      </p:sp>
      <p:pic>
        <p:nvPicPr>
          <p:cNvPr id="171" name="SVD_Infog_Hva bruker du mobilen til-01.jpeg"/>
          <p:cNvPicPr>
            <a:picLocks noChangeAspect="1"/>
          </p:cNvPicPr>
          <p:nvPr/>
        </p:nvPicPr>
        <p:blipFill>
          <a:blip r:embed="rId3">
            <a:extLst>
              <a:ext uri="{28A0092B-C50C-407E-A947-70E740481C1C}">
                <a14:useLocalDpi xmlns:a14="http://schemas.microsoft.com/office/drawing/2010/main" val="0"/>
              </a:ext>
            </a:extLst>
          </a:blip>
          <a:srcRect l="25412" r="25412"/>
          <a:stretch/>
        </p:blipFill>
        <p:spPr>
          <a:xfrm>
            <a:off x="15624192" y="0"/>
            <a:ext cx="8759808" cy="13716002"/>
          </a:xfrm>
          <a:prstGeom prst="rect">
            <a:avLst/>
          </a:prstGeom>
          <a:noFill/>
          <a:ln w="12700">
            <a:miter lim="400000"/>
          </a:ln>
        </p:spPr>
      </p:pic>
    </p:spTree>
    <p:extLst>
      <p:ext uri="{BB962C8B-B14F-4D97-AF65-F5344CB8AC3E}">
        <p14:creationId xmlns:p14="http://schemas.microsoft.com/office/powerpoint/2010/main" val="2638209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B07CF93-F838-4FFD-9F12-BC1524EB5B92}"/>
              </a:ext>
            </a:extLst>
          </p:cNvPr>
          <p:cNvSpPr>
            <a:spLocks noGrp="1"/>
          </p:cNvSpPr>
          <p:nvPr>
            <p:ph type="title"/>
          </p:nvPr>
        </p:nvSpPr>
        <p:spPr>
          <a:xfrm>
            <a:off x="1676400" y="1224066"/>
            <a:ext cx="11339464" cy="1785104"/>
          </a:xfrm>
        </p:spPr>
        <p:txBody>
          <a:bodyPr>
            <a:normAutofit/>
          </a:bodyPr>
          <a:lstStyle/>
          <a:p>
            <a:r>
              <a:rPr lang="nb-NO" sz="8000"/>
              <a:t>Falske nyheter</a:t>
            </a:r>
          </a:p>
        </p:txBody>
      </p:sp>
      <p:sp>
        <p:nvSpPr>
          <p:cNvPr id="4" name="Plassholder for innhold 3">
            <a:extLst>
              <a:ext uri="{FF2B5EF4-FFF2-40B4-BE49-F238E27FC236}">
                <a16:creationId xmlns:a16="http://schemas.microsoft.com/office/drawing/2014/main" id="{1B5B5878-6D2B-42B4-A9A4-791B5727D102}"/>
              </a:ext>
            </a:extLst>
          </p:cNvPr>
          <p:cNvSpPr>
            <a:spLocks noGrp="1"/>
          </p:cNvSpPr>
          <p:nvPr>
            <p:ph idx="1"/>
          </p:nvPr>
        </p:nvSpPr>
        <p:spPr>
          <a:xfrm>
            <a:off x="1676404" y="2798715"/>
            <a:ext cx="13420924" cy="9188054"/>
          </a:xfrm>
        </p:spPr>
        <p:txBody>
          <a:bodyPr>
            <a:normAutofit lnSpcReduction="10000"/>
          </a:bodyPr>
          <a:lstStyle/>
          <a:p>
            <a:pPr marL="0" indent="0">
              <a:buNone/>
            </a:pPr>
            <a:endParaRPr lang="nb-NO" sz="6000"/>
          </a:p>
          <a:p>
            <a:pPr marL="0" indent="0">
              <a:buNone/>
            </a:pPr>
            <a:r>
              <a:rPr lang="nb-NO" sz="6000"/>
              <a:t>«Falske nyheter er nyheter som fremstår som ekte, men som helt eller delvis er basert på en løgn. Avsenderen og distributøren kan være mer eller mindre bevisst på at informasjonen er usann.»</a:t>
            </a:r>
          </a:p>
          <a:p>
            <a:pPr marL="0" indent="0">
              <a:buNone/>
            </a:pPr>
            <a:endParaRPr lang="nb-NO" sz="6000"/>
          </a:p>
          <a:p>
            <a:pPr marL="0" indent="0">
              <a:buNone/>
            </a:pPr>
            <a:r>
              <a:rPr lang="nb-NO"/>
              <a:t>Medieforsker Bente </a:t>
            </a:r>
            <a:r>
              <a:rPr lang="nb-NO" err="1"/>
              <a:t>Kalsnes</a:t>
            </a:r>
            <a:endParaRPr lang="nb-NO"/>
          </a:p>
        </p:txBody>
      </p:sp>
      <p:pic>
        <p:nvPicPr>
          <p:cNvPr id="8" name="Plassholder for bilde 7">
            <a:extLst>
              <a:ext uri="{FF2B5EF4-FFF2-40B4-BE49-F238E27FC236}">
                <a16:creationId xmlns:a16="http://schemas.microsoft.com/office/drawing/2014/main" id="{D8BB7CDE-3AC7-44C6-8557-3E676C72158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339" r="27339"/>
          <a:stretch/>
        </p:blipFill>
        <p:spPr>
          <a:xfrm>
            <a:off x="16099987" y="1224066"/>
            <a:ext cx="7480614" cy="11267868"/>
          </a:xfrm>
          <a:prstGeom prst="rect">
            <a:avLst/>
          </a:prstGeom>
        </p:spPr>
      </p:pic>
    </p:spTree>
    <p:extLst>
      <p:ext uri="{BB962C8B-B14F-4D97-AF65-F5344CB8AC3E}">
        <p14:creationId xmlns:p14="http://schemas.microsoft.com/office/powerpoint/2010/main" val="273937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B07CF93-F838-4FFD-9F12-BC1524EB5B92}"/>
              </a:ext>
            </a:extLst>
          </p:cNvPr>
          <p:cNvSpPr>
            <a:spLocks noGrp="1"/>
          </p:cNvSpPr>
          <p:nvPr>
            <p:ph type="title"/>
          </p:nvPr>
        </p:nvSpPr>
        <p:spPr>
          <a:xfrm>
            <a:off x="1676403" y="1224066"/>
            <a:ext cx="11339464" cy="1785104"/>
          </a:xfrm>
        </p:spPr>
        <p:txBody>
          <a:bodyPr>
            <a:normAutofit/>
          </a:bodyPr>
          <a:lstStyle/>
          <a:p>
            <a:r>
              <a:rPr lang="nb-NO" sz="8000"/>
              <a:t>Desinformasjon</a:t>
            </a:r>
          </a:p>
        </p:txBody>
      </p:sp>
      <p:sp>
        <p:nvSpPr>
          <p:cNvPr id="4" name="Plassholder for innhold 3">
            <a:extLst>
              <a:ext uri="{FF2B5EF4-FFF2-40B4-BE49-F238E27FC236}">
                <a16:creationId xmlns:a16="http://schemas.microsoft.com/office/drawing/2014/main" id="{1B5B5878-6D2B-42B4-A9A4-791B5727D102}"/>
              </a:ext>
            </a:extLst>
          </p:cNvPr>
          <p:cNvSpPr>
            <a:spLocks noGrp="1"/>
          </p:cNvSpPr>
          <p:nvPr>
            <p:ph idx="1"/>
          </p:nvPr>
        </p:nvSpPr>
        <p:spPr>
          <a:xfrm>
            <a:off x="1676403" y="3945906"/>
            <a:ext cx="12510652" cy="9188054"/>
          </a:xfrm>
        </p:spPr>
        <p:txBody>
          <a:bodyPr>
            <a:normAutofit/>
          </a:bodyPr>
          <a:lstStyle/>
          <a:p>
            <a:pPr marL="0" indent="0">
              <a:buNone/>
            </a:pPr>
            <a:r>
              <a:rPr lang="nb-NO" sz="6000"/>
              <a:t>«Desinformasjon er systematisk og bevisst feilinformasjon. Hensikten kan være politisk motivert, å skape informasjonskaos, mistillit til det politiske systemet, hatefulle ytringer, økonomisk vinning eller svindel.»</a:t>
            </a:r>
            <a:br>
              <a:rPr lang="nb-NO" sz="6000"/>
            </a:br>
            <a:endParaRPr lang="nb-NO" sz="6000"/>
          </a:p>
          <a:p>
            <a:pPr marL="0" indent="0">
              <a:buNone/>
            </a:pPr>
            <a:r>
              <a:rPr lang="nb-NO"/>
              <a:t>Medieforsker Bente Kalsnes</a:t>
            </a:r>
          </a:p>
        </p:txBody>
      </p:sp>
      <p:pic>
        <p:nvPicPr>
          <p:cNvPr id="6" name="Plassholder for bilde 5">
            <a:extLst>
              <a:ext uri="{FF2B5EF4-FFF2-40B4-BE49-F238E27FC236}">
                <a16:creationId xmlns:a16="http://schemas.microsoft.com/office/drawing/2014/main" id="{46636AE4-5C26-40BA-8406-A015F69A72B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384" r="33384"/>
          <a:stretch/>
        </p:blipFill>
        <p:spPr>
          <a:xfrm>
            <a:off x="16099987" y="1224066"/>
            <a:ext cx="7480614" cy="11267868"/>
          </a:xfrm>
          <a:prstGeom prst="rect">
            <a:avLst/>
          </a:prstGeom>
        </p:spPr>
      </p:pic>
    </p:spTree>
    <p:extLst>
      <p:ext uri="{BB962C8B-B14F-4D97-AF65-F5344CB8AC3E}">
        <p14:creationId xmlns:p14="http://schemas.microsoft.com/office/powerpoint/2010/main" val="1682203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C832209-927F-473B-B81D-9233729782F1}"/>
              </a:ext>
            </a:extLst>
          </p:cNvPr>
          <p:cNvSpPr>
            <a:spLocks noGrp="1"/>
          </p:cNvSpPr>
          <p:nvPr>
            <p:ph type="body" sz="quarter" idx="10"/>
          </p:nvPr>
        </p:nvSpPr>
        <p:spPr/>
        <p:txBody>
          <a:bodyPr/>
          <a:lstStyle/>
          <a:p>
            <a:r>
              <a:rPr lang="nb-NO"/>
              <a:t>Eksempler på falske nyheter</a:t>
            </a:r>
          </a:p>
        </p:txBody>
      </p:sp>
      <p:pic>
        <p:nvPicPr>
          <p:cNvPr id="4" name="Plassholder for bilde 3" descr="Et bilde som inneholder vegg, person, mann, telefon&#10;&#10;Automatisk generert beskrivelse">
            <a:extLst>
              <a:ext uri="{FF2B5EF4-FFF2-40B4-BE49-F238E27FC236}">
                <a16:creationId xmlns:a16="http://schemas.microsoft.com/office/drawing/2014/main" id="{0DD7910F-184A-409E-9FE1-522B47A68D9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3860" r="23860"/>
          <a:stretch/>
        </p:blipFill>
        <p:spPr>
          <a:xfrm>
            <a:off x="15624175" y="0"/>
            <a:ext cx="8759825" cy="13716000"/>
          </a:xfrm>
          <a:prstGeom prst="rect">
            <a:avLst/>
          </a:prstGeom>
        </p:spPr>
      </p:pic>
    </p:spTree>
    <p:extLst>
      <p:ext uri="{BB962C8B-B14F-4D97-AF65-F5344CB8AC3E}">
        <p14:creationId xmlns:p14="http://schemas.microsoft.com/office/powerpoint/2010/main" val="181289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james-o3sl4dhYhZE-unsplash.jpg" descr="james-o3sl4dhYhZE-unsplash.jpg"/>
          <p:cNvPicPr>
            <a:picLocks noChangeAspect="1"/>
          </p:cNvPicPr>
          <p:nvPr/>
        </p:nvPicPr>
        <p:blipFill rotWithShape="1">
          <a:blip r:embed="rId3"/>
          <a:srcRect l="11405" r="5104" b="1"/>
          <a:stretch/>
        </p:blipFill>
        <p:spPr>
          <a:xfrm>
            <a:off x="1745342" y="2220264"/>
            <a:ext cx="9984298" cy="8968836"/>
          </a:xfrm>
          <a:prstGeom prst="rect">
            <a:avLst/>
          </a:prstGeom>
          <a:noFill/>
          <a:ln w="19050">
            <a:solidFill>
              <a:schemeClr val="tx1"/>
            </a:solidFill>
            <a:miter lim="400000"/>
          </a:ln>
        </p:spPr>
      </p:pic>
      <p:pic>
        <p:nvPicPr>
          <p:cNvPr id="166" name="Kvinne ser på mobil nyheter.jpg" descr="Kvinne ser på mobil nyheter.jpg"/>
          <p:cNvPicPr>
            <a:picLocks noChangeAspect="1"/>
          </p:cNvPicPr>
          <p:nvPr/>
        </p:nvPicPr>
        <p:blipFill rotWithShape="1">
          <a:blip r:embed="rId4"/>
          <a:srcRect l="10943" r="15029" b="1"/>
          <a:stretch/>
        </p:blipFill>
        <p:spPr>
          <a:xfrm>
            <a:off x="13043878" y="2220264"/>
            <a:ext cx="9984298" cy="8968836"/>
          </a:xfrm>
          <a:prstGeom prst="rect">
            <a:avLst/>
          </a:prstGeom>
          <a:noFill/>
          <a:ln w="28575">
            <a:solidFill>
              <a:schemeClr val="tx1"/>
            </a:solidFill>
            <a:miter lim="400000"/>
          </a:ln>
          <a:effectLst>
            <a:outerShdw blurRad="254000" dist="127000" dir="5400000" rotWithShape="0">
              <a:srgbClr val="000000">
                <a:alpha val="70000"/>
              </a:srgbClr>
            </a:outerShdw>
          </a:effectLst>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Skjermbilde 2021-04-29 kl. 16.33.02.png" descr="Skjermbilde 2021-04-29 kl. 16.33.02.png"/>
          <p:cNvPicPr>
            <a:picLocks noChangeAspect="1"/>
          </p:cNvPicPr>
          <p:nvPr/>
        </p:nvPicPr>
        <p:blipFill>
          <a:blip r:embed="rId3"/>
          <a:stretch>
            <a:fillRect/>
          </a:stretch>
        </p:blipFill>
        <p:spPr>
          <a:xfrm>
            <a:off x="542925" y="353501"/>
            <a:ext cx="18993531" cy="13008998"/>
          </a:xfrm>
          <a:prstGeom prst="rect">
            <a:avLst/>
          </a:prstGeom>
          <a:ln w="12700">
            <a:miter lim="400000"/>
          </a:ln>
          <a:effectLst>
            <a:outerShdw blurRad="254000" dist="127000" dir="5400000" rotWithShape="0">
              <a:srgbClr val="000000">
                <a:alpha val="70000"/>
              </a:srgbClr>
            </a:outerShdw>
          </a:effectLst>
        </p:spPr>
      </p:pic>
      <p:sp>
        <p:nvSpPr>
          <p:cNvPr id="3" name="TekstSylinder 2">
            <a:extLst>
              <a:ext uri="{FF2B5EF4-FFF2-40B4-BE49-F238E27FC236}">
                <a16:creationId xmlns:a16="http://schemas.microsoft.com/office/drawing/2014/main" id="{DFF34DDE-C4F7-4BEE-871C-CE9C55A9C028}"/>
              </a:ext>
            </a:extLst>
          </p:cNvPr>
          <p:cNvSpPr txBox="1"/>
          <p:nvPr/>
        </p:nvSpPr>
        <p:spPr>
          <a:xfrm>
            <a:off x="19976123" y="11054175"/>
            <a:ext cx="4173415" cy="2308324"/>
          </a:xfrm>
          <a:prstGeom prst="rect">
            <a:avLst/>
          </a:prstGeom>
          <a:noFill/>
        </p:spPr>
        <p:txBody>
          <a:bodyPr wrap="square" rtlCol="0">
            <a:spAutoFit/>
          </a:bodyPr>
          <a:lstStyle/>
          <a:p>
            <a:r>
              <a:rPr lang="nb-NO" sz="2400" b="1">
                <a:effectLst/>
                <a:latin typeface="Arial" panose="020B0604020202020204" pitchFamily="34" charset="0"/>
                <a:ea typeface="Calibri" panose="020F0502020204030204" pitchFamily="34" charset="0"/>
              </a:rPr>
              <a:t>Denne saken er hentet fra satiresiden Nyhetshjulet.no. Denne satiresaken ble publisert 6. desember 2020. </a:t>
            </a:r>
            <a:br>
              <a:rPr lang="nb-NO" sz="2400" b="1">
                <a:effectLst/>
                <a:latin typeface="Arial" panose="020B0604020202020204" pitchFamily="34" charset="0"/>
                <a:ea typeface="Calibri" panose="020F0502020204030204" pitchFamily="34" charset="0"/>
              </a:rPr>
            </a:br>
            <a:r>
              <a:rPr lang="nb-NO" sz="2400" b="1">
                <a:effectLst/>
                <a:latin typeface="Arial" panose="020B0604020202020204" pitchFamily="34" charset="0"/>
                <a:ea typeface="Calibri" panose="020F0502020204030204" pitchFamily="34" charset="0"/>
              </a:rPr>
              <a:t>Kilde: Faktisk.no</a:t>
            </a:r>
            <a:endParaRPr lang="nb-NO" sz="2400"/>
          </a:p>
        </p:txBody>
      </p:sp>
    </p:spTree>
    <p:extLst>
      <p:ext uri="{BB962C8B-B14F-4D97-AF65-F5344CB8AC3E}">
        <p14:creationId xmlns:p14="http://schemas.microsoft.com/office/powerpoint/2010/main" val="1931931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Skjermbilde 2021-04-29 kl. 16.33.02.png" descr="Skjermbilde 2021-04-29 kl. 16.33.02.png"/>
          <p:cNvPicPr>
            <a:picLocks noChangeAspect="1"/>
          </p:cNvPicPr>
          <p:nvPr/>
        </p:nvPicPr>
        <p:blipFill>
          <a:blip r:embed="rId3"/>
          <a:stretch>
            <a:fillRect/>
          </a:stretch>
        </p:blipFill>
        <p:spPr>
          <a:xfrm>
            <a:off x="2544012" y="-71526"/>
            <a:ext cx="17877588" cy="13859052"/>
          </a:xfrm>
          <a:prstGeom prst="rect">
            <a:avLst/>
          </a:prstGeom>
          <a:ln w="12700">
            <a:miter lim="400000"/>
          </a:ln>
          <a:effectLst>
            <a:outerShdw blurRad="254000" dist="127000" dir="5400000" rotWithShape="0">
              <a:srgbClr val="000000">
                <a:alpha val="70000"/>
              </a:srgbClr>
            </a:outerShdw>
          </a:effectLst>
        </p:spPr>
      </p:pic>
      <p:pic>
        <p:nvPicPr>
          <p:cNvPr id="4" name="Bilde 3">
            <a:extLst>
              <a:ext uri="{FF2B5EF4-FFF2-40B4-BE49-F238E27FC236}">
                <a16:creationId xmlns:a16="http://schemas.microsoft.com/office/drawing/2014/main" id="{CE6D6F9F-E9C1-46D1-806E-11243D54902F}"/>
              </a:ext>
            </a:extLst>
          </p:cNvPr>
          <p:cNvPicPr>
            <a:picLocks noChangeAspect="1"/>
          </p:cNvPicPr>
          <p:nvPr/>
        </p:nvPicPr>
        <p:blipFill>
          <a:blip r:embed="rId4"/>
          <a:stretch>
            <a:fillRect/>
          </a:stretch>
        </p:blipFill>
        <p:spPr>
          <a:xfrm>
            <a:off x="-174171" y="2024743"/>
            <a:ext cx="10664270" cy="11403094"/>
          </a:xfrm>
          <a:prstGeom prst="rect">
            <a:avLst/>
          </a:prstGeom>
        </p:spPr>
      </p:pic>
      <p:sp>
        <p:nvSpPr>
          <p:cNvPr id="5" name="Falsk">
            <a:extLst>
              <a:ext uri="{FF2B5EF4-FFF2-40B4-BE49-F238E27FC236}">
                <a16:creationId xmlns:a16="http://schemas.microsoft.com/office/drawing/2014/main" id="{BD6D8966-3F45-423F-8F80-B9A8595146C9}"/>
              </a:ext>
            </a:extLst>
          </p:cNvPr>
          <p:cNvSpPr txBox="1"/>
          <p:nvPr/>
        </p:nvSpPr>
        <p:spPr>
          <a:xfrm rot="18734614">
            <a:off x="1949250" y="8300101"/>
            <a:ext cx="4945381" cy="2370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b="1">
                <a:solidFill>
                  <a:srgbClr val="EE230C"/>
                </a:solidFill>
              </a:defRPr>
            </a:lvl1pPr>
          </a:lstStyle>
          <a:p>
            <a:r>
              <a:rPr err="1"/>
              <a:t>Falsk</a:t>
            </a:r>
            <a:endParaRPr/>
          </a:p>
        </p:txBody>
      </p:sp>
    </p:spTree>
    <p:extLst>
      <p:ext uri="{BB962C8B-B14F-4D97-AF65-F5344CB8AC3E}">
        <p14:creationId xmlns:p14="http://schemas.microsoft.com/office/powerpoint/2010/main" val="236377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03A6F77-3496-4455-B6AE-8E4D306B2028}"/>
              </a:ext>
            </a:extLst>
          </p:cNvPr>
          <p:cNvPicPr>
            <a:picLocks noChangeAspect="1"/>
          </p:cNvPicPr>
          <p:nvPr/>
        </p:nvPicPr>
        <p:blipFill>
          <a:blip r:embed="rId3"/>
          <a:stretch>
            <a:fillRect/>
          </a:stretch>
        </p:blipFill>
        <p:spPr>
          <a:xfrm>
            <a:off x="4366175" y="136525"/>
            <a:ext cx="14951315" cy="12932891"/>
          </a:xfrm>
          <a:prstGeom prst="rect">
            <a:avLst/>
          </a:prstGeom>
          <a:noFill/>
          <a:effectLst>
            <a:outerShdw blurRad="50800" dist="38100" dir="13500000" algn="br" rotWithShape="0">
              <a:prstClr val="black">
                <a:alpha val="40000"/>
              </a:prstClr>
            </a:outerShdw>
          </a:effectLst>
        </p:spPr>
      </p:pic>
      <p:sp>
        <p:nvSpPr>
          <p:cNvPr id="6" name="TekstSylinder 5">
            <a:extLst>
              <a:ext uri="{FF2B5EF4-FFF2-40B4-BE49-F238E27FC236}">
                <a16:creationId xmlns:a16="http://schemas.microsoft.com/office/drawing/2014/main" id="{11962FFF-8AB4-4FEF-A389-EACCFB5C138C}"/>
              </a:ext>
            </a:extLst>
          </p:cNvPr>
          <p:cNvSpPr txBox="1"/>
          <p:nvPr/>
        </p:nvSpPr>
        <p:spPr>
          <a:xfrm>
            <a:off x="20017825" y="10761092"/>
            <a:ext cx="3811992" cy="2677656"/>
          </a:xfrm>
          <a:prstGeom prst="rect">
            <a:avLst/>
          </a:prstGeom>
          <a:noFill/>
        </p:spPr>
        <p:txBody>
          <a:bodyPr wrap="square" rtlCol="0">
            <a:spAutoFit/>
          </a:bodyPr>
          <a:lstStyle/>
          <a:p>
            <a:r>
              <a:rPr lang="nb-NO" sz="2400" b="1">
                <a:effectLst/>
                <a:latin typeface="Arial" panose="020B0604020202020204" pitchFamily="34" charset="0"/>
                <a:ea typeface="Calibri" panose="020F0502020204030204" pitchFamily="34" charset="0"/>
                <a:cs typeface="Arial" panose="020B0604020202020204" pitchFamily="34" charset="0"/>
              </a:rPr>
              <a:t>Denne saken er hentet fra TV 2s nettsider. Nyhetssaken ble publisert 28. mars 2020 på TV 2. </a:t>
            </a:r>
            <a:br>
              <a:rPr lang="nb-NO" sz="2400" b="1">
                <a:effectLst/>
                <a:latin typeface="Arial" panose="020B0604020202020204" pitchFamily="34" charset="0"/>
                <a:ea typeface="Calibri" panose="020F0502020204030204" pitchFamily="34" charset="0"/>
                <a:cs typeface="Arial" panose="020B0604020202020204" pitchFamily="34" charset="0"/>
              </a:rPr>
            </a:br>
            <a:r>
              <a:rPr lang="nb-NO" sz="2400" b="1">
                <a:effectLst/>
                <a:latin typeface="Arial" panose="020B0604020202020204" pitchFamily="34" charset="0"/>
                <a:ea typeface="Calibri" panose="020F0502020204030204" pitchFamily="34" charset="0"/>
                <a:cs typeface="Arial" panose="020B0604020202020204" pitchFamily="34" charset="0"/>
              </a:rPr>
              <a:t>Kilde: Faktisk.no</a:t>
            </a:r>
            <a:endParaRPr lang="nb-NO" sz="2400" b="1">
              <a:effectLst/>
              <a:latin typeface="Calibri" panose="020F0502020204030204" pitchFamily="34" charset="0"/>
              <a:ea typeface="Calibri" panose="020F0502020204030204" pitchFamily="34" charset="0"/>
              <a:cs typeface="Arial" panose="020B0604020202020204" pitchFamily="34" charset="0"/>
            </a:endParaRPr>
          </a:p>
          <a:p>
            <a:endParaRPr lang="nb-NO" sz="2400"/>
          </a:p>
        </p:txBody>
      </p:sp>
    </p:spTree>
    <p:extLst>
      <p:ext uri="{BB962C8B-B14F-4D97-AF65-F5344CB8AC3E}">
        <p14:creationId xmlns:p14="http://schemas.microsoft.com/office/powerpoint/2010/main" val="1672986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604A451-84CF-4542-A929-11B620C0EB9D}"/>
              </a:ext>
            </a:extLst>
          </p:cNvPr>
          <p:cNvPicPr>
            <a:picLocks noChangeAspect="1"/>
          </p:cNvPicPr>
          <p:nvPr/>
        </p:nvPicPr>
        <p:blipFill>
          <a:blip r:embed="rId3"/>
          <a:stretch>
            <a:fillRect/>
          </a:stretch>
        </p:blipFill>
        <p:spPr>
          <a:xfrm>
            <a:off x="6406104" y="0"/>
            <a:ext cx="12204640" cy="13716000"/>
          </a:xfrm>
          <a:prstGeom prst="rect">
            <a:avLst/>
          </a:prstGeom>
          <a:effectLst>
            <a:outerShdw blurRad="63500" sx="102000" sy="102000" algn="ctr" rotWithShape="0">
              <a:prstClr val="black">
                <a:alpha val="40000"/>
              </a:prstClr>
            </a:outerShdw>
            <a:softEdge rad="12700"/>
          </a:effectLst>
        </p:spPr>
      </p:pic>
      <p:sp>
        <p:nvSpPr>
          <p:cNvPr id="3" name="TekstSylinder 2">
            <a:extLst>
              <a:ext uri="{FF2B5EF4-FFF2-40B4-BE49-F238E27FC236}">
                <a16:creationId xmlns:a16="http://schemas.microsoft.com/office/drawing/2014/main" id="{359FB600-2312-46AA-A8E4-BDB14F9D0094}"/>
              </a:ext>
            </a:extLst>
          </p:cNvPr>
          <p:cNvSpPr txBox="1"/>
          <p:nvPr/>
        </p:nvSpPr>
        <p:spPr>
          <a:xfrm>
            <a:off x="19701164" y="11360727"/>
            <a:ext cx="4682836" cy="1938992"/>
          </a:xfrm>
          <a:prstGeom prst="rect">
            <a:avLst/>
          </a:prstGeom>
          <a:noFill/>
        </p:spPr>
        <p:txBody>
          <a:bodyPr wrap="square" rtlCol="0">
            <a:spAutoFit/>
          </a:bodyPr>
          <a:lstStyle/>
          <a:p>
            <a:r>
              <a:rPr lang="nb-NO" sz="2400" b="1">
                <a:effectLst/>
                <a:latin typeface="Arial" panose="020B0604020202020204" pitchFamily="34" charset="0"/>
                <a:ea typeface="Calibri" panose="020F0502020204030204" pitchFamily="34" charset="0"/>
              </a:rPr>
              <a:t>Denne saken viser et eksempel på en falsk nyhet som er publisert av nettstedet Dagmagasinet.com. </a:t>
            </a:r>
            <a:br>
              <a:rPr lang="nb-NO" sz="2400" b="1">
                <a:effectLst/>
                <a:latin typeface="Arial" panose="020B0604020202020204" pitchFamily="34" charset="0"/>
                <a:ea typeface="Calibri" panose="020F0502020204030204" pitchFamily="34" charset="0"/>
              </a:rPr>
            </a:br>
            <a:r>
              <a:rPr lang="nb-NO" sz="2400" b="1">
                <a:effectLst/>
                <a:latin typeface="Arial" panose="020B0604020202020204" pitchFamily="34" charset="0"/>
                <a:ea typeface="Calibri" panose="020F0502020204030204" pitchFamily="34" charset="0"/>
              </a:rPr>
              <a:t>Kilde: Faktisk.no</a:t>
            </a:r>
            <a:endParaRPr lang="nb-NO" sz="2400" b="1"/>
          </a:p>
        </p:txBody>
      </p:sp>
      <p:pic>
        <p:nvPicPr>
          <p:cNvPr id="4" name="Bilde 3">
            <a:extLst>
              <a:ext uri="{FF2B5EF4-FFF2-40B4-BE49-F238E27FC236}">
                <a16:creationId xmlns:a16="http://schemas.microsoft.com/office/drawing/2014/main" id="{3CC5F88E-BDB2-40C5-83FF-D377DA9B3AB8}"/>
              </a:ext>
            </a:extLst>
          </p:cNvPr>
          <p:cNvPicPr>
            <a:picLocks noChangeAspect="1"/>
          </p:cNvPicPr>
          <p:nvPr/>
        </p:nvPicPr>
        <p:blipFill>
          <a:blip r:embed="rId4"/>
          <a:stretch>
            <a:fillRect/>
          </a:stretch>
        </p:blipFill>
        <p:spPr>
          <a:xfrm>
            <a:off x="-108857" y="5185240"/>
            <a:ext cx="7797460" cy="8114479"/>
          </a:xfrm>
          <a:prstGeom prst="rect">
            <a:avLst/>
          </a:prstGeom>
        </p:spPr>
      </p:pic>
    </p:spTree>
    <p:extLst>
      <p:ext uri="{BB962C8B-B14F-4D97-AF65-F5344CB8AC3E}">
        <p14:creationId xmlns:p14="http://schemas.microsoft.com/office/powerpoint/2010/main" val="19256306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3D9B0F1-3000-41CB-944B-CC6BDC22BA08}"/>
              </a:ext>
            </a:extLst>
          </p:cNvPr>
          <p:cNvPicPr>
            <a:picLocks noChangeAspect="1"/>
          </p:cNvPicPr>
          <p:nvPr/>
        </p:nvPicPr>
        <p:blipFill>
          <a:blip r:embed="rId3"/>
          <a:stretch>
            <a:fillRect/>
          </a:stretch>
        </p:blipFill>
        <p:spPr>
          <a:xfrm>
            <a:off x="5024520" y="0"/>
            <a:ext cx="14951109" cy="13201109"/>
          </a:xfrm>
          <a:prstGeom prst="rect">
            <a:avLst/>
          </a:prstGeom>
          <a:effectLst>
            <a:innerShdw blurRad="114300">
              <a:prstClr val="black"/>
            </a:innerShdw>
          </a:effectLst>
        </p:spPr>
      </p:pic>
      <p:pic>
        <p:nvPicPr>
          <p:cNvPr id="5" name="Bilde 4">
            <a:extLst>
              <a:ext uri="{FF2B5EF4-FFF2-40B4-BE49-F238E27FC236}">
                <a16:creationId xmlns:a16="http://schemas.microsoft.com/office/drawing/2014/main" id="{89588A52-B453-4711-AB2A-982006C7354D}"/>
              </a:ext>
            </a:extLst>
          </p:cNvPr>
          <p:cNvPicPr>
            <a:picLocks noChangeAspect="1"/>
          </p:cNvPicPr>
          <p:nvPr/>
        </p:nvPicPr>
        <p:blipFill>
          <a:blip r:embed="rId4"/>
          <a:stretch>
            <a:fillRect/>
          </a:stretch>
        </p:blipFill>
        <p:spPr>
          <a:xfrm>
            <a:off x="6423668" y="4671061"/>
            <a:ext cx="2442871" cy="338237"/>
          </a:xfrm>
          <a:prstGeom prst="rect">
            <a:avLst/>
          </a:prstGeom>
        </p:spPr>
      </p:pic>
      <p:pic>
        <p:nvPicPr>
          <p:cNvPr id="6" name="Bilde 5">
            <a:extLst>
              <a:ext uri="{FF2B5EF4-FFF2-40B4-BE49-F238E27FC236}">
                <a16:creationId xmlns:a16="http://schemas.microsoft.com/office/drawing/2014/main" id="{7EF6789A-03AF-4405-9E74-FC8E534BDC58}"/>
              </a:ext>
            </a:extLst>
          </p:cNvPr>
          <p:cNvPicPr>
            <a:picLocks noChangeAspect="1"/>
          </p:cNvPicPr>
          <p:nvPr/>
        </p:nvPicPr>
        <p:blipFill>
          <a:blip r:embed="rId4"/>
          <a:stretch>
            <a:fillRect/>
          </a:stretch>
        </p:blipFill>
        <p:spPr>
          <a:xfrm rot="20211511">
            <a:off x="3016448" y="653282"/>
            <a:ext cx="2290208" cy="351267"/>
          </a:xfrm>
          <a:prstGeom prst="rect">
            <a:avLst/>
          </a:prstGeom>
        </p:spPr>
      </p:pic>
      <p:pic>
        <p:nvPicPr>
          <p:cNvPr id="7" name="Bilde 6">
            <a:extLst>
              <a:ext uri="{FF2B5EF4-FFF2-40B4-BE49-F238E27FC236}">
                <a16:creationId xmlns:a16="http://schemas.microsoft.com/office/drawing/2014/main" id="{4D6E1F8C-CB3C-4AAC-8465-946079C2E00C}"/>
              </a:ext>
            </a:extLst>
          </p:cNvPr>
          <p:cNvPicPr>
            <a:picLocks noChangeAspect="1"/>
          </p:cNvPicPr>
          <p:nvPr/>
        </p:nvPicPr>
        <p:blipFill>
          <a:blip r:embed="rId4"/>
          <a:stretch>
            <a:fillRect/>
          </a:stretch>
        </p:blipFill>
        <p:spPr>
          <a:xfrm rot="1134262">
            <a:off x="6065158" y="11944649"/>
            <a:ext cx="2653670" cy="338237"/>
          </a:xfrm>
          <a:prstGeom prst="rect">
            <a:avLst/>
          </a:prstGeom>
        </p:spPr>
      </p:pic>
      <p:sp>
        <p:nvSpPr>
          <p:cNvPr id="3" name="TekstSylinder 2">
            <a:extLst>
              <a:ext uri="{FF2B5EF4-FFF2-40B4-BE49-F238E27FC236}">
                <a16:creationId xmlns:a16="http://schemas.microsoft.com/office/drawing/2014/main" id="{A88DEB1B-4AE6-4174-A8CC-A964307AC1B9}"/>
              </a:ext>
            </a:extLst>
          </p:cNvPr>
          <p:cNvSpPr txBox="1"/>
          <p:nvPr/>
        </p:nvSpPr>
        <p:spPr>
          <a:xfrm>
            <a:off x="18358339" y="10757620"/>
            <a:ext cx="5362620" cy="2443489"/>
          </a:xfrm>
          <a:prstGeom prst="rect">
            <a:avLst/>
          </a:prstGeom>
          <a:noFill/>
        </p:spPr>
        <p:txBody>
          <a:bodyPr wrap="square" rtlCol="0">
            <a:spAutoFit/>
          </a:bodyPr>
          <a:lstStyle/>
          <a:p>
            <a:pPr>
              <a:lnSpc>
                <a:spcPct val="107000"/>
              </a:lnSpc>
              <a:spcAft>
                <a:spcPts val="800"/>
              </a:spcAft>
            </a:pPr>
            <a:r>
              <a:rPr lang="nb-NO" sz="2400" b="1">
                <a:latin typeface="Arial" panose="020B0604020202020204" pitchFamily="34" charset="0"/>
                <a:ea typeface="Calibri" panose="020F0502020204030204" pitchFamily="34" charset="0"/>
                <a:cs typeface="Arial" panose="020B0604020202020204" pitchFamily="34" charset="0"/>
              </a:rPr>
              <a:t>Denne s</a:t>
            </a:r>
            <a:r>
              <a:rPr lang="nb-NO" sz="2400" b="1">
                <a:effectLst/>
                <a:latin typeface="Arial" panose="020B0604020202020204" pitchFamily="34" charset="0"/>
                <a:ea typeface="Calibri" panose="020F0502020204030204" pitchFamily="34" charset="0"/>
                <a:cs typeface="Arial" panose="020B0604020202020204" pitchFamily="34" charset="0"/>
              </a:rPr>
              <a:t>aken ble publisert på Twitter i oktober 2020. Både Petter Stordalen og Olav Thon er misbrukt i falske artikler om bitcoin på samme måte. </a:t>
            </a:r>
            <a:br>
              <a:rPr lang="nb-NO" sz="2400" b="1">
                <a:effectLst/>
                <a:latin typeface="Arial" panose="020B0604020202020204" pitchFamily="34" charset="0"/>
                <a:ea typeface="Calibri" panose="020F0502020204030204" pitchFamily="34" charset="0"/>
                <a:cs typeface="Arial" panose="020B0604020202020204" pitchFamily="34" charset="0"/>
              </a:rPr>
            </a:br>
            <a:r>
              <a:rPr lang="nb-NO" sz="2400" b="1">
                <a:effectLst/>
                <a:latin typeface="Arial" panose="020B0604020202020204" pitchFamily="34" charset="0"/>
                <a:ea typeface="Calibri" panose="020F0502020204030204" pitchFamily="34" charset="0"/>
                <a:cs typeface="Arial" panose="020B0604020202020204" pitchFamily="34" charset="0"/>
              </a:rPr>
              <a:t>Kilde: Faktisk.no</a:t>
            </a:r>
            <a:endParaRPr lang="nb-NO" sz="240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kstSylinder 3">
            <a:extLst>
              <a:ext uri="{FF2B5EF4-FFF2-40B4-BE49-F238E27FC236}">
                <a16:creationId xmlns:a16="http://schemas.microsoft.com/office/drawing/2014/main" id="{532B549C-8E4B-496D-A9A3-CBB6A01A8427}"/>
              </a:ext>
            </a:extLst>
          </p:cNvPr>
          <p:cNvSpPr txBox="1"/>
          <p:nvPr/>
        </p:nvSpPr>
        <p:spPr>
          <a:xfrm>
            <a:off x="542925" y="1190541"/>
            <a:ext cx="3026225" cy="707886"/>
          </a:xfrm>
          <a:prstGeom prst="rect">
            <a:avLst/>
          </a:prstGeom>
          <a:noFill/>
        </p:spPr>
        <p:txBody>
          <a:bodyPr wrap="square" rtlCol="0">
            <a:spAutoFit/>
          </a:bodyPr>
          <a:lstStyle/>
          <a:p>
            <a:r>
              <a:rPr lang="nb-NO" sz="4000" err="1"/>
              <a:t>Dalbgadet</a:t>
            </a:r>
            <a:endParaRPr lang="nb-NO" sz="4000"/>
          </a:p>
        </p:txBody>
      </p:sp>
      <p:pic>
        <p:nvPicPr>
          <p:cNvPr id="9" name="Bilde 8">
            <a:extLst>
              <a:ext uri="{FF2B5EF4-FFF2-40B4-BE49-F238E27FC236}">
                <a16:creationId xmlns:a16="http://schemas.microsoft.com/office/drawing/2014/main" id="{A777F56A-F770-4704-BBEE-0C035BDEE9E5}"/>
              </a:ext>
            </a:extLst>
          </p:cNvPr>
          <p:cNvPicPr>
            <a:picLocks noChangeAspect="1"/>
          </p:cNvPicPr>
          <p:nvPr/>
        </p:nvPicPr>
        <p:blipFill>
          <a:blip r:embed="rId4"/>
          <a:stretch>
            <a:fillRect/>
          </a:stretch>
        </p:blipFill>
        <p:spPr>
          <a:xfrm rot="18764631">
            <a:off x="5593808" y="1368850"/>
            <a:ext cx="2290208" cy="351267"/>
          </a:xfrm>
          <a:prstGeom prst="rect">
            <a:avLst/>
          </a:prstGeom>
        </p:spPr>
      </p:pic>
      <p:sp>
        <p:nvSpPr>
          <p:cNvPr id="11" name="TekstSylinder 10">
            <a:extLst>
              <a:ext uri="{FF2B5EF4-FFF2-40B4-BE49-F238E27FC236}">
                <a16:creationId xmlns:a16="http://schemas.microsoft.com/office/drawing/2014/main" id="{DC5ABF23-29F1-4284-9D7B-498E92F32E54}"/>
              </a:ext>
            </a:extLst>
          </p:cNvPr>
          <p:cNvSpPr txBox="1"/>
          <p:nvPr/>
        </p:nvSpPr>
        <p:spPr>
          <a:xfrm>
            <a:off x="4437455" y="2504649"/>
            <a:ext cx="3288958" cy="707886"/>
          </a:xfrm>
          <a:prstGeom prst="rect">
            <a:avLst/>
          </a:prstGeom>
          <a:noFill/>
        </p:spPr>
        <p:txBody>
          <a:bodyPr wrap="square">
            <a:spAutoFit/>
          </a:bodyPr>
          <a:lstStyle/>
          <a:p>
            <a:r>
              <a:rPr lang="nb-NO" sz="4000">
                <a:solidFill>
                  <a:srgbClr val="111111"/>
                </a:solidFill>
                <a:effectLst/>
                <a:latin typeface="Arial" panose="020B0604020202020204" pitchFamily="34" charset="0"/>
                <a:ea typeface="Times New Roman" panose="02020603050405020304" pitchFamily="18" charset="0"/>
                <a:cs typeface="Arial" panose="020B0604020202020204" pitchFamily="34" charset="0"/>
              </a:rPr>
              <a:t>mnvvtv.com</a:t>
            </a:r>
            <a:endParaRPr lang="nb-NO" sz="4000"/>
          </a:p>
        </p:txBody>
      </p:sp>
      <p:sp>
        <p:nvSpPr>
          <p:cNvPr id="12" name="TekstSylinder 11">
            <a:extLst>
              <a:ext uri="{FF2B5EF4-FFF2-40B4-BE49-F238E27FC236}">
                <a16:creationId xmlns:a16="http://schemas.microsoft.com/office/drawing/2014/main" id="{6E678D1A-D672-46D5-B2DC-33E722C297AE}"/>
              </a:ext>
            </a:extLst>
          </p:cNvPr>
          <p:cNvSpPr txBox="1"/>
          <p:nvPr/>
        </p:nvSpPr>
        <p:spPr>
          <a:xfrm>
            <a:off x="917766" y="4486236"/>
            <a:ext cx="5587211" cy="707886"/>
          </a:xfrm>
          <a:prstGeom prst="rect">
            <a:avLst/>
          </a:prstGeom>
          <a:noFill/>
        </p:spPr>
        <p:txBody>
          <a:bodyPr wrap="square">
            <a:spAutoFit/>
          </a:bodyPr>
          <a:lstStyle/>
          <a:p>
            <a:r>
              <a:rPr lang="nb-NO" sz="4000">
                <a:solidFill>
                  <a:srgbClr val="111111"/>
                </a:solidFill>
                <a:effectLst/>
                <a:latin typeface="Arial" panose="020B0604020202020204" pitchFamily="34" charset="0"/>
                <a:ea typeface="Times New Roman" panose="02020603050405020304" pitchFamily="18" charset="0"/>
                <a:cs typeface="Arial" panose="020B0604020202020204" pitchFamily="34" charset="0"/>
              </a:rPr>
              <a:t>Ikke navn på journalist</a:t>
            </a:r>
            <a:endParaRPr lang="nb-NO" sz="4000"/>
          </a:p>
        </p:txBody>
      </p:sp>
      <p:sp>
        <p:nvSpPr>
          <p:cNvPr id="13" name="TekstSylinder 12">
            <a:extLst>
              <a:ext uri="{FF2B5EF4-FFF2-40B4-BE49-F238E27FC236}">
                <a16:creationId xmlns:a16="http://schemas.microsoft.com/office/drawing/2014/main" id="{CFEA3E80-8F8A-4AD5-B253-4D35CB64D34A}"/>
              </a:ext>
            </a:extLst>
          </p:cNvPr>
          <p:cNvSpPr txBox="1"/>
          <p:nvPr/>
        </p:nvSpPr>
        <p:spPr>
          <a:xfrm>
            <a:off x="3404975" y="11138103"/>
            <a:ext cx="3026225" cy="707886"/>
          </a:xfrm>
          <a:prstGeom prst="rect">
            <a:avLst/>
          </a:prstGeom>
          <a:noFill/>
        </p:spPr>
        <p:txBody>
          <a:bodyPr wrap="square" rtlCol="0">
            <a:spAutoFit/>
          </a:bodyPr>
          <a:lstStyle/>
          <a:p>
            <a:r>
              <a:rPr lang="nb-NO" sz="4000" err="1"/>
              <a:t>Dalbgadet</a:t>
            </a:r>
            <a:endParaRPr lang="nb-NO" sz="4000"/>
          </a:p>
        </p:txBody>
      </p:sp>
      <p:pic>
        <p:nvPicPr>
          <p:cNvPr id="14" name="Bilde 13">
            <a:extLst>
              <a:ext uri="{FF2B5EF4-FFF2-40B4-BE49-F238E27FC236}">
                <a16:creationId xmlns:a16="http://schemas.microsoft.com/office/drawing/2014/main" id="{C00C77CF-67AF-40D6-8909-A21AD6248245}"/>
              </a:ext>
            </a:extLst>
          </p:cNvPr>
          <p:cNvPicPr>
            <a:picLocks noChangeAspect="1"/>
          </p:cNvPicPr>
          <p:nvPr/>
        </p:nvPicPr>
        <p:blipFill>
          <a:blip r:embed="rId4"/>
          <a:stretch>
            <a:fillRect/>
          </a:stretch>
        </p:blipFill>
        <p:spPr>
          <a:xfrm rot="11946822">
            <a:off x="15927429" y="2895277"/>
            <a:ext cx="2442871" cy="338237"/>
          </a:xfrm>
          <a:prstGeom prst="rect">
            <a:avLst/>
          </a:prstGeom>
        </p:spPr>
      </p:pic>
      <p:sp>
        <p:nvSpPr>
          <p:cNvPr id="15" name="TekstSylinder 14">
            <a:extLst>
              <a:ext uri="{FF2B5EF4-FFF2-40B4-BE49-F238E27FC236}">
                <a16:creationId xmlns:a16="http://schemas.microsoft.com/office/drawing/2014/main" id="{AD515640-049B-4714-AEF2-72A34BA31EEF}"/>
              </a:ext>
            </a:extLst>
          </p:cNvPr>
          <p:cNvSpPr txBox="1"/>
          <p:nvPr/>
        </p:nvSpPr>
        <p:spPr>
          <a:xfrm>
            <a:off x="18358339" y="3064395"/>
            <a:ext cx="5362620" cy="1323439"/>
          </a:xfrm>
          <a:prstGeom prst="rect">
            <a:avLst/>
          </a:prstGeom>
          <a:noFill/>
        </p:spPr>
        <p:txBody>
          <a:bodyPr wrap="square">
            <a:spAutoFit/>
          </a:bodyPr>
          <a:lstStyle/>
          <a:p>
            <a:r>
              <a:rPr lang="nb-NO" sz="4000"/>
              <a:t>Lite troverdig informasjon</a:t>
            </a:r>
          </a:p>
        </p:txBody>
      </p:sp>
    </p:spTree>
    <p:extLst>
      <p:ext uri="{BB962C8B-B14F-4D97-AF65-F5344CB8AC3E}">
        <p14:creationId xmlns:p14="http://schemas.microsoft.com/office/powerpoint/2010/main" val="482423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B364ED8-95AD-409B-9B0A-C8A334378BBD}"/>
              </a:ext>
            </a:extLst>
          </p:cNvPr>
          <p:cNvSpPr>
            <a:spLocks noGrp="1"/>
          </p:cNvSpPr>
          <p:nvPr>
            <p:ph type="body" sz="quarter" idx="10"/>
          </p:nvPr>
        </p:nvSpPr>
        <p:spPr>
          <a:xfrm>
            <a:off x="1285819" y="2641601"/>
            <a:ext cx="13580558" cy="8272206"/>
          </a:xfrm>
        </p:spPr>
        <p:txBody>
          <a:bodyPr anchor="t">
            <a:normAutofit/>
          </a:bodyPr>
          <a:lstStyle/>
          <a:p>
            <a:pPr>
              <a:spcAft>
                <a:spcPts val="1200"/>
              </a:spcAft>
              <a:buNone/>
            </a:pPr>
            <a:r>
              <a:rPr lang="nb-NO" sz="5700"/>
              <a:t>«Høres ting ut som om det er </a:t>
            </a:r>
            <a:r>
              <a:rPr lang="nb-NO" sz="5700" b="1"/>
              <a:t>for utrolig til å være sant</a:t>
            </a:r>
            <a:r>
              <a:rPr lang="nb-NO" sz="5700"/>
              <a:t>, så er det gjerne det. </a:t>
            </a:r>
            <a:endParaRPr lang="nb-NO" sz="5700" b="1"/>
          </a:p>
          <a:p>
            <a:pPr>
              <a:spcAft>
                <a:spcPts val="1200"/>
              </a:spcAft>
            </a:pPr>
            <a:endParaRPr lang="nb-NO" sz="5700" b="1"/>
          </a:p>
          <a:p>
            <a:pPr>
              <a:spcAft>
                <a:spcPts val="1200"/>
              </a:spcAft>
            </a:pPr>
            <a:r>
              <a:rPr lang="nb-NO" sz="5700" b="1"/>
              <a:t>Vanlige folk sitter ikke og håver inn millioner uten videre.</a:t>
            </a:r>
            <a:r>
              <a:rPr lang="nb-NO" sz="5700"/>
              <a:t>»</a:t>
            </a:r>
          </a:p>
          <a:p>
            <a:pPr>
              <a:spcAft>
                <a:spcPts val="1200"/>
              </a:spcAft>
            </a:pPr>
            <a:endParaRPr lang="nb-NO" sz="5700"/>
          </a:p>
          <a:p>
            <a:pPr>
              <a:spcAft>
                <a:spcPts val="1200"/>
              </a:spcAft>
            </a:pPr>
            <a:endParaRPr lang="nb-NO" sz="5700"/>
          </a:p>
          <a:p>
            <a:pPr>
              <a:spcAft>
                <a:spcPts val="1200"/>
              </a:spcAft>
            </a:pPr>
            <a:r>
              <a:rPr lang="nb-NO" sz="5700" i="1"/>
              <a:t> Kvinne, 51 år</a:t>
            </a:r>
          </a:p>
        </p:txBody>
      </p:sp>
      <p:pic>
        <p:nvPicPr>
          <p:cNvPr id="4" name="Bilde 3" descr="Et bilde som inneholder tekst, person, bærbar PC&#10;&#10;Automatisk generert beskrivelse">
            <a:extLst>
              <a:ext uri="{FF2B5EF4-FFF2-40B4-BE49-F238E27FC236}">
                <a16:creationId xmlns:a16="http://schemas.microsoft.com/office/drawing/2014/main" id="{3EA8FEE9-E406-4BBA-B9AD-A6579F9C9FDB}"/>
              </a:ext>
            </a:extLst>
          </p:cNvPr>
          <p:cNvPicPr>
            <a:picLocks noChangeAspect="1"/>
          </p:cNvPicPr>
          <p:nvPr/>
        </p:nvPicPr>
        <p:blipFill rotWithShape="1">
          <a:blip r:embed="rId3">
            <a:extLst>
              <a:ext uri="{28A0092B-C50C-407E-A947-70E740481C1C}">
                <a14:useLocalDpi xmlns:a14="http://schemas.microsoft.com/office/drawing/2010/main" val="0"/>
              </a:ext>
            </a:extLst>
          </a:blip>
          <a:srcRect l="541" r="1" b="1"/>
          <a:stretch/>
        </p:blipFill>
        <p:spPr>
          <a:xfrm>
            <a:off x="16099989" y="1224066"/>
            <a:ext cx="7480614" cy="11267868"/>
          </a:xfrm>
          <a:prstGeom prst="rect">
            <a:avLst/>
          </a:prstGeom>
          <a:noFill/>
        </p:spPr>
      </p:pic>
    </p:spTree>
    <p:extLst>
      <p:ext uri="{BB962C8B-B14F-4D97-AF65-F5344CB8AC3E}">
        <p14:creationId xmlns:p14="http://schemas.microsoft.com/office/powerpoint/2010/main" val="632564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Sylinder 9">
            <a:extLst>
              <a:ext uri="{FF2B5EF4-FFF2-40B4-BE49-F238E27FC236}">
                <a16:creationId xmlns:a16="http://schemas.microsoft.com/office/drawing/2014/main" id="{0DE864A6-6A2A-4016-83A5-4DD79B68166F}"/>
              </a:ext>
            </a:extLst>
          </p:cNvPr>
          <p:cNvSpPr txBox="1"/>
          <p:nvPr/>
        </p:nvSpPr>
        <p:spPr>
          <a:xfrm>
            <a:off x="1457214" y="3463913"/>
            <a:ext cx="13580558" cy="8272206"/>
          </a:xfrm>
          <a:prstGeom prst="rect">
            <a:avLst/>
          </a:prstGeom>
        </p:spPr>
        <p:txBody>
          <a:bodyPr vert="horz" lIns="0" tIns="0" rIns="0" bIns="0" rtlCol="0" anchor="t" anchorCtr="0">
            <a:normAutofit/>
          </a:bodyPr>
          <a:lstStyle/>
          <a:p>
            <a:pPr defTabSz="3657600">
              <a:lnSpc>
                <a:spcPct val="90000"/>
              </a:lnSpc>
              <a:spcAft>
                <a:spcPts val="600"/>
              </a:spcAft>
            </a:pPr>
            <a:r>
              <a:rPr lang="nb-NO" sz="6600"/>
              <a:t> </a:t>
            </a:r>
          </a:p>
          <a:p>
            <a:pPr marL="857250" indent="-857250" defTabSz="3657600">
              <a:lnSpc>
                <a:spcPct val="90000"/>
              </a:lnSpc>
              <a:spcAft>
                <a:spcPts val="600"/>
              </a:spcAft>
              <a:buFont typeface="Arial" panose="020B0604020202020204" pitchFamily="34" charset="0"/>
              <a:buChar char="•"/>
            </a:pPr>
            <a:r>
              <a:rPr lang="nb-NO" sz="5400">
                <a:solidFill>
                  <a:srgbClr val="000000"/>
                </a:solidFill>
                <a:effectLst/>
                <a:latin typeface="Arial" panose="020B0604020202020204" pitchFamily="34" charset="0"/>
                <a:ea typeface="Calibri" panose="020F0502020204030204" pitchFamily="34" charset="0"/>
              </a:rPr>
              <a:t>Kunstig intelligens brukes for å endre videoer og lydinnhold.</a:t>
            </a:r>
            <a:br>
              <a:rPr lang="nb-NO" sz="5400">
                <a:solidFill>
                  <a:srgbClr val="000000"/>
                </a:solidFill>
                <a:effectLst/>
                <a:latin typeface="Arial" panose="020B0604020202020204" pitchFamily="34" charset="0"/>
                <a:ea typeface="Calibri" panose="020F0502020204030204" pitchFamily="34" charset="0"/>
              </a:rPr>
            </a:br>
            <a:endParaRPr lang="nb-NO" sz="5400">
              <a:solidFill>
                <a:srgbClr val="000000"/>
              </a:solidFill>
              <a:effectLst/>
              <a:latin typeface="Arial" panose="020B0604020202020204" pitchFamily="34" charset="0"/>
              <a:ea typeface="Calibri" panose="020F0502020204030204" pitchFamily="34" charset="0"/>
            </a:endParaRPr>
          </a:p>
          <a:p>
            <a:pPr marL="857250" indent="-857250" defTabSz="3657600">
              <a:lnSpc>
                <a:spcPct val="90000"/>
              </a:lnSpc>
              <a:spcAft>
                <a:spcPts val="600"/>
              </a:spcAft>
              <a:buFont typeface="Arial" panose="020B0604020202020204" pitchFamily="34" charset="0"/>
              <a:buChar char="•"/>
            </a:pPr>
            <a:r>
              <a:rPr lang="nb-NO" sz="5400">
                <a:solidFill>
                  <a:srgbClr val="000000"/>
                </a:solidFill>
                <a:effectLst/>
                <a:latin typeface="Arial" panose="020B0604020202020204" pitchFamily="34" charset="0"/>
                <a:ea typeface="Calibri" panose="020F0502020204030204" pitchFamily="34" charset="0"/>
              </a:rPr>
              <a:t>Stemmer og ansikter tilhører ekte mennesker, men er manipulert og forfalsket.</a:t>
            </a:r>
            <a:endParaRPr lang="nb-NO" sz="5400"/>
          </a:p>
        </p:txBody>
      </p:sp>
      <p:pic>
        <p:nvPicPr>
          <p:cNvPr id="3" name="Bilde 2">
            <a:extLst>
              <a:ext uri="{FF2B5EF4-FFF2-40B4-BE49-F238E27FC236}">
                <a16:creationId xmlns:a16="http://schemas.microsoft.com/office/drawing/2014/main" id="{50600A4D-42A0-4DB6-B9A5-E3ABCC151534}"/>
              </a:ext>
            </a:extLst>
          </p:cNvPr>
          <p:cNvPicPr>
            <a:picLocks noChangeAspect="1"/>
          </p:cNvPicPr>
          <p:nvPr/>
        </p:nvPicPr>
        <p:blipFill rotWithShape="1">
          <a:blip r:embed="rId3">
            <a:extLst>
              <a:ext uri="{28A0092B-C50C-407E-A947-70E740481C1C}">
                <a14:useLocalDpi xmlns:a14="http://schemas.microsoft.com/office/drawing/2010/main" val="0"/>
              </a:ext>
            </a:extLst>
          </a:blip>
          <a:srcRect l="5970" t="711" r="20431" b="504"/>
          <a:stretch/>
        </p:blipFill>
        <p:spPr>
          <a:xfrm>
            <a:off x="14866377" y="1979881"/>
            <a:ext cx="8060409" cy="10818777"/>
          </a:xfrm>
          <a:prstGeom prst="rect">
            <a:avLst/>
          </a:prstGeom>
          <a:noFill/>
          <a:effectLst>
            <a:outerShdw blurRad="50800" dist="50800" dir="5400000" sx="1000" sy="1000" algn="ctr" rotWithShape="0">
              <a:srgbClr val="000000"/>
            </a:outerShdw>
          </a:effectLst>
        </p:spPr>
      </p:pic>
      <p:sp>
        <p:nvSpPr>
          <p:cNvPr id="2" name="TekstSylinder 1">
            <a:extLst>
              <a:ext uri="{FF2B5EF4-FFF2-40B4-BE49-F238E27FC236}">
                <a16:creationId xmlns:a16="http://schemas.microsoft.com/office/drawing/2014/main" id="{BDD4D57D-1124-431D-99E1-84AE7881B540}"/>
              </a:ext>
            </a:extLst>
          </p:cNvPr>
          <p:cNvSpPr txBox="1"/>
          <p:nvPr/>
        </p:nvSpPr>
        <p:spPr>
          <a:xfrm>
            <a:off x="1939636" y="1318162"/>
            <a:ext cx="12926741" cy="2554545"/>
          </a:xfrm>
          <a:prstGeom prst="rect">
            <a:avLst/>
          </a:prstGeom>
          <a:noFill/>
        </p:spPr>
        <p:txBody>
          <a:bodyPr wrap="square" rtlCol="0">
            <a:spAutoFit/>
          </a:bodyPr>
          <a:lstStyle/>
          <a:p>
            <a:r>
              <a:rPr kumimoji="0" lang="nb-NO" sz="8000" b="0" i="0" u="none" strike="noStrike" kern="1200" cap="none" spc="0" normalizeH="0" baseline="0" noProof="0" err="1">
                <a:ln>
                  <a:noFill/>
                </a:ln>
                <a:solidFill>
                  <a:schemeClr val="accent1"/>
                </a:solidFill>
                <a:effectLst/>
                <a:uLnTx/>
                <a:uFillTx/>
                <a:latin typeface="Arial" panose="020B0604020202020204"/>
                <a:ea typeface="+mn-ea"/>
                <a:cs typeface="+mn-cs"/>
              </a:rPr>
              <a:t>Deepfakes</a:t>
            </a:r>
            <a:r>
              <a:rPr kumimoji="0" lang="nb-NO" sz="8000" b="0" i="0" u="none" strike="noStrike" kern="1200" cap="none" spc="0" normalizeH="0" baseline="0" noProof="0">
                <a:ln>
                  <a:noFill/>
                </a:ln>
                <a:solidFill>
                  <a:schemeClr val="accent1"/>
                </a:solidFill>
                <a:effectLst/>
                <a:uLnTx/>
                <a:uFillTx/>
                <a:latin typeface="Arial" panose="020B0604020202020204"/>
                <a:ea typeface="+mn-ea"/>
                <a:cs typeface="+mn-cs"/>
              </a:rPr>
              <a:t>: Manipulerte videoer</a:t>
            </a:r>
            <a:endParaRPr lang="nb-NO" sz="8000">
              <a:solidFill>
                <a:schemeClr val="accent1"/>
              </a:solidFill>
            </a:endParaRPr>
          </a:p>
        </p:txBody>
      </p:sp>
    </p:spTree>
    <p:extLst>
      <p:ext uri="{BB962C8B-B14F-4D97-AF65-F5344CB8AC3E}">
        <p14:creationId xmlns:p14="http://schemas.microsoft.com/office/powerpoint/2010/main" val="4214419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D6DC0E-C5B6-4DA2-BA08-5D6F90993C47}"/>
              </a:ext>
            </a:extLst>
          </p:cNvPr>
          <p:cNvSpPr>
            <a:spLocks noGrp="1"/>
          </p:cNvSpPr>
          <p:nvPr>
            <p:ph type="title"/>
          </p:nvPr>
        </p:nvSpPr>
        <p:spPr/>
        <p:txBody>
          <a:bodyPr>
            <a:normAutofit/>
          </a:bodyPr>
          <a:lstStyle/>
          <a:p>
            <a:r>
              <a:rPr lang="nb-NO" sz="8000"/>
              <a:t>Hvorfor lages falske nyheter? </a:t>
            </a:r>
          </a:p>
        </p:txBody>
      </p:sp>
      <p:sp>
        <p:nvSpPr>
          <p:cNvPr id="3" name="Plassholder for innhold 2">
            <a:extLst>
              <a:ext uri="{FF2B5EF4-FFF2-40B4-BE49-F238E27FC236}">
                <a16:creationId xmlns:a16="http://schemas.microsoft.com/office/drawing/2014/main" id="{204FF124-C598-4846-B9FD-8F90D003F5C5}"/>
              </a:ext>
            </a:extLst>
          </p:cNvPr>
          <p:cNvSpPr>
            <a:spLocks noGrp="1"/>
          </p:cNvSpPr>
          <p:nvPr>
            <p:ph idx="1"/>
          </p:nvPr>
        </p:nvSpPr>
        <p:spPr>
          <a:xfrm>
            <a:off x="1676401" y="3161290"/>
            <a:ext cx="9528796" cy="9188054"/>
          </a:xfrm>
        </p:spPr>
        <p:txBody>
          <a:bodyPr>
            <a:normAutofit/>
          </a:bodyPr>
          <a:lstStyle/>
          <a:p>
            <a:r>
              <a:rPr lang="nb-NO" sz="3600" b="1"/>
              <a:t>Reklameinntekter </a:t>
            </a:r>
            <a:br>
              <a:rPr lang="nb-NO" sz="3600" b="1"/>
            </a:br>
            <a:r>
              <a:rPr lang="nb-NO" sz="3600"/>
              <a:t>Falske nyheter får ofte mange klikk på nettet. Som regel er det reklame på nettsiden der den falske nyheten er publisert, og når leseren ser reklame, genereres reklameinntekter . </a:t>
            </a:r>
          </a:p>
          <a:p>
            <a:r>
              <a:rPr lang="nb-NO" sz="3600" b="1"/>
              <a:t>Svindel</a:t>
            </a:r>
            <a:r>
              <a:rPr lang="nb-NO" sz="3600"/>
              <a:t> </a:t>
            </a:r>
            <a:br>
              <a:rPr lang="nb-NO" sz="3600"/>
            </a:br>
            <a:r>
              <a:rPr lang="nb-NO" sz="3600"/>
              <a:t>Falske nyheter kan brukes til økonomisk svindel. For eksempel er mange norske kjendiser misbrukt i </a:t>
            </a:r>
            <a:r>
              <a:rPr lang="nb-NO" sz="3600" err="1"/>
              <a:t>bitcoin</a:t>
            </a:r>
            <a:r>
              <a:rPr lang="nb-NO" sz="3600"/>
              <a:t>-svindel, der artiklene utgir seg for å komme fra ekte medier. Du blir forsøkt lurt til å oppgi nok informasjon til at du kan svindles for penger.</a:t>
            </a:r>
            <a:endParaRPr lang="nb-NO" sz="3600">
              <a:cs typeface="Arial"/>
            </a:endParaRPr>
          </a:p>
          <a:p>
            <a:endParaRPr lang="nb-NO"/>
          </a:p>
        </p:txBody>
      </p:sp>
      <p:sp>
        <p:nvSpPr>
          <p:cNvPr id="4" name="Plassholder for innhold 3">
            <a:extLst>
              <a:ext uri="{FF2B5EF4-FFF2-40B4-BE49-F238E27FC236}">
                <a16:creationId xmlns:a16="http://schemas.microsoft.com/office/drawing/2014/main" id="{8B7B17BD-F0F8-4850-9043-3EC3B9548F5D}"/>
              </a:ext>
            </a:extLst>
          </p:cNvPr>
          <p:cNvSpPr>
            <a:spLocks noGrp="1"/>
          </p:cNvSpPr>
          <p:nvPr>
            <p:ph idx="13"/>
          </p:nvPr>
        </p:nvSpPr>
        <p:spPr>
          <a:xfrm>
            <a:off x="12405629" y="2477962"/>
            <a:ext cx="10603090" cy="10554710"/>
          </a:xfrm>
        </p:spPr>
        <p:txBody>
          <a:bodyPr>
            <a:noAutofit/>
          </a:bodyPr>
          <a:lstStyle/>
          <a:p>
            <a:r>
              <a:rPr lang="nb-NO" sz="3600" b="1"/>
              <a:t>Påvirkning</a:t>
            </a:r>
            <a:r>
              <a:rPr lang="nb-NO" sz="3600"/>
              <a:t> </a:t>
            </a:r>
            <a:br>
              <a:rPr lang="nb-NO" sz="3600"/>
            </a:br>
            <a:r>
              <a:rPr lang="nb-NO" sz="3600"/>
              <a:t>Falske nyheter skaper ofte sterke følelser, og sprer seg raskt i digitale kanaler. Dermed kan noe som ikke er sant, feste seg som en sannhet, og falsk informasjon kan påvirke oss når vi inntar standpunkter eller gjør egne valg.</a:t>
            </a:r>
          </a:p>
          <a:p>
            <a:r>
              <a:rPr lang="nb-NO" sz="3600" b="1"/>
              <a:t>Skape mistillit</a:t>
            </a:r>
            <a:r>
              <a:rPr lang="nb-NO" sz="3600"/>
              <a:t> </a:t>
            </a:r>
            <a:br>
              <a:rPr lang="nb-NO" sz="3600"/>
            </a:br>
            <a:r>
              <a:rPr lang="nb-NO" sz="3600"/>
              <a:t>Noen kan ha interesse av å skape mistillit for eksempel mellom ulike parter ved å fremme påstander som ikke er sanne. </a:t>
            </a:r>
            <a:r>
              <a:rPr lang="nb-NO" sz="3600">
                <a:ea typeface="+mn-lt"/>
                <a:cs typeface="+mn-lt"/>
              </a:rPr>
              <a:t>  </a:t>
            </a:r>
            <a:endParaRPr lang="nb-NO" sz="3600">
              <a:cs typeface="Arial"/>
            </a:endParaRPr>
          </a:p>
          <a:p>
            <a:r>
              <a:rPr lang="nb-NO" sz="3600" b="1">
                <a:ea typeface="+mn-lt"/>
                <a:cs typeface="+mn-lt"/>
              </a:rPr>
              <a:t>Valgmanipulasjon</a:t>
            </a:r>
            <a:br>
              <a:rPr lang="nb-NO" sz="3600" b="1">
                <a:ea typeface="+mn-lt"/>
                <a:cs typeface="+mn-lt"/>
              </a:rPr>
            </a:br>
            <a:r>
              <a:rPr lang="nb-NO" sz="3600">
                <a:ea typeface="+mn-lt"/>
                <a:cs typeface="+mn-lt"/>
              </a:rPr>
              <a:t>Falske nyheter er brukt aktivt i flere valgkamper, som i det amerikanske valget i 2016 og Brexit. Det er godt dokumentert at både vestlige selskaper og utenlandske aktører har påvirket demokratiske valg. </a:t>
            </a:r>
            <a:endParaRPr lang="nb-NO" sz="3600"/>
          </a:p>
        </p:txBody>
      </p:sp>
    </p:spTree>
    <p:extLst>
      <p:ext uri="{BB962C8B-B14F-4D97-AF65-F5344CB8AC3E}">
        <p14:creationId xmlns:p14="http://schemas.microsoft.com/office/powerpoint/2010/main" val="212762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3BE0943-59D3-4A97-9BD6-CEE7D133F840}"/>
              </a:ext>
            </a:extLst>
          </p:cNvPr>
          <p:cNvSpPr>
            <a:spLocks noGrp="1"/>
          </p:cNvSpPr>
          <p:nvPr>
            <p:ph idx="1"/>
          </p:nvPr>
        </p:nvSpPr>
        <p:spPr>
          <a:xfrm>
            <a:off x="1545657" y="4305300"/>
            <a:ext cx="10429618" cy="8269180"/>
          </a:xfrm>
        </p:spPr>
        <p:txBody>
          <a:bodyPr>
            <a:noAutofit/>
          </a:bodyPr>
          <a:lstStyle/>
          <a:p>
            <a:r>
              <a:rPr lang="nb-NO" sz="4400" b="1">
                <a:ea typeface="Arial" panose="020B0604020202020204" pitchFamily="34" charset="0"/>
                <a:cs typeface="Times New Roman" panose="02020603050405020304" pitchFamily="18" charset="0"/>
              </a:rPr>
              <a:t>Vekker saken sterke følelser?</a:t>
            </a:r>
            <a:r>
              <a:rPr lang="nb-NO" sz="4400">
                <a:ea typeface="Arial" panose="020B0604020202020204" pitchFamily="34" charset="0"/>
                <a:cs typeface="Times New Roman" panose="02020603050405020304" pitchFamily="18" charset="0"/>
              </a:rPr>
              <a:t> </a:t>
            </a:r>
            <a:br>
              <a:rPr lang="nb-NO" sz="4400">
                <a:ea typeface="Arial" panose="020B0604020202020204" pitchFamily="34" charset="0"/>
                <a:cs typeface="Times New Roman" panose="02020603050405020304" pitchFamily="18" charset="0"/>
              </a:rPr>
            </a:br>
            <a:r>
              <a:rPr lang="nb-NO" sz="4400">
                <a:ea typeface="Arial" panose="020B0604020202020204" pitchFamily="34" charset="0"/>
              </a:rPr>
              <a:t>Du bør være ekstra forsiktig med å dele saker som vekker sterke følelser</a:t>
            </a:r>
            <a:endParaRPr lang="nb-NO" sz="4400">
              <a:cs typeface="Arial"/>
            </a:endParaRPr>
          </a:p>
          <a:p>
            <a:r>
              <a:rPr lang="nb-NO" sz="4400" b="1">
                <a:ea typeface="+mn-lt"/>
                <a:cs typeface="+mn-lt"/>
              </a:rPr>
              <a:t>Virker saken for utrolig? </a:t>
            </a:r>
            <a:br>
              <a:rPr lang="nb-NO" sz="4400" b="1">
                <a:ea typeface="+mn-lt"/>
                <a:cs typeface="+mn-lt"/>
              </a:rPr>
            </a:br>
            <a:r>
              <a:rPr lang="nb-NO" sz="4400">
                <a:ea typeface="+mn-lt"/>
                <a:cs typeface="+mn-lt"/>
              </a:rPr>
              <a:t>Vær skeptisk saker med fengende eller utrolige overskrifter.</a:t>
            </a:r>
            <a:endParaRPr lang="nb-NO" sz="4400">
              <a:cs typeface="Arial" panose="020B0604020202020204"/>
            </a:endParaRPr>
          </a:p>
          <a:p>
            <a:pPr>
              <a:lnSpc>
                <a:spcPct val="107000"/>
              </a:lnSpc>
              <a:spcAft>
                <a:spcPts val="1600"/>
              </a:spcAft>
            </a:pPr>
            <a:r>
              <a:rPr lang="nb-NO" sz="4400" b="1">
                <a:cs typeface="Arial"/>
              </a:rPr>
              <a:t>Tror du på bildet?</a:t>
            </a:r>
            <a:r>
              <a:rPr lang="nb-NO" sz="4400">
                <a:cs typeface="Arial"/>
              </a:rPr>
              <a:t> </a:t>
            </a:r>
            <a:br>
              <a:rPr lang="nb-NO" sz="4400">
                <a:cs typeface="Arial"/>
              </a:rPr>
            </a:br>
            <a:r>
              <a:rPr lang="nb-NO" sz="4400">
                <a:cs typeface="Arial"/>
              </a:rPr>
              <a:t>Et bilde kan også lyve - gjør et bildesøk om du er i tvil.</a:t>
            </a:r>
          </a:p>
          <a:p>
            <a:pPr>
              <a:lnSpc>
                <a:spcPct val="107000"/>
              </a:lnSpc>
              <a:spcAft>
                <a:spcPts val="1600"/>
              </a:spcAft>
            </a:pPr>
            <a:endParaRPr lang="nb-NO" b="1">
              <a:ea typeface="+mn-lt"/>
              <a:cs typeface="+mn-lt"/>
            </a:endParaRPr>
          </a:p>
        </p:txBody>
      </p:sp>
      <p:sp>
        <p:nvSpPr>
          <p:cNvPr id="4" name="Plassholder for innhold 3">
            <a:extLst>
              <a:ext uri="{FF2B5EF4-FFF2-40B4-BE49-F238E27FC236}">
                <a16:creationId xmlns:a16="http://schemas.microsoft.com/office/drawing/2014/main" id="{6AD493AC-73E2-4A9C-95D0-BEF3AB7D49A5}"/>
              </a:ext>
            </a:extLst>
          </p:cNvPr>
          <p:cNvSpPr>
            <a:spLocks noGrp="1"/>
          </p:cNvSpPr>
          <p:nvPr>
            <p:ph idx="13"/>
          </p:nvPr>
        </p:nvSpPr>
        <p:spPr>
          <a:xfrm>
            <a:off x="12753779" y="4305300"/>
            <a:ext cx="10429618" cy="8269180"/>
          </a:xfrm>
        </p:spPr>
        <p:txBody>
          <a:bodyPr>
            <a:normAutofit fontScale="92500" lnSpcReduction="10000"/>
          </a:bodyPr>
          <a:lstStyle/>
          <a:p>
            <a:r>
              <a:rPr lang="nb-NO" sz="4400" b="1">
                <a:cs typeface="Arial"/>
              </a:rPr>
              <a:t>Prøver saken å påvirke deg?</a:t>
            </a:r>
            <a:br>
              <a:rPr lang="nb-NO" sz="4400" b="1">
                <a:cs typeface="Arial"/>
              </a:rPr>
            </a:br>
            <a:r>
              <a:rPr lang="nb-NO" sz="4400">
                <a:cs typeface="Arial"/>
              </a:rPr>
              <a:t>Du bør være kritisk hvis bare én part uttaler seg i en sak. Sterke politiske budskap eller ekstreme påstander, bør du undersøke nærmere.</a:t>
            </a:r>
            <a:endParaRPr lang="nb-NO" sz="4400">
              <a:ea typeface="+mn-lt"/>
              <a:cs typeface="+mn-lt"/>
            </a:endParaRPr>
          </a:p>
          <a:p>
            <a:r>
              <a:rPr lang="nb-NO" sz="4400" b="1">
                <a:ea typeface="+mn-lt"/>
                <a:cs typeface="+mn-lt"/>
              </a:rPr>
              <a:t>Hvem står bak saken? </a:t>
            </a:r>
            <a:br>
              <a:rPr lang="nb-NO" sz="4400" b="1">
                <a:ea typeface="+mn-lt"/>
                <a:cs typeface="+mn-lt"/>
              </a:rPr>
            </a:br>
            <a:r>
              <a:rPr lang="nb-NO" sz="4400">
                <a:ea typeface="+mn-lt"/>
                <a:cs typeface="+mn-lt"/>
              </a:rPr>
              <a:t>Sjekk adresselinjen til nettstedet. Sjekk avsender og hva andre sier om kilden. </a:t>
            </a:r>
          </a:p>
          <a:p>
            <a:r>
              <a:rPr lang="nb-NO" sz="4400" b="1">
                <a:cs typeface="Arial"/>
              </a:rPr>
              <a:t>Finner du saken andre steder?</a:t>
            </a:r>
            <a:r>
              <a:rPr lang="nb-NO" sz="4400">
                <a:cs typeface="Arial"/>
              </a:rPr>
              <a:t> </a:t>
            </a:r>
            <a:br>
              <a:rPr lang="nb-NO" sz="4400">
                <a:cs typeface="Arial"/>
              </a:rPr>
            </a:br>
            <a:r>
              <a:rPr lang="nb-NO" sz="4400">
                <a:cs typeface="Arial"/>
              </a:rPr>
              <a:t>Hvis ingen andre medier rapporterer om det samme, kan det bety at saken er falsk.</a:t>
            </a:r>
          </a:p>
          <a:p>
            <a:endParaRPr lang="nb-NO" sz="4400">
              <a:ea typeface="+mn-lt"/>
              <a:cs typeface="+mn-lt"/>
            </a:endParaRPr>
          </a:p>
          <a:p>
            <a:endParaRPr lang="nb-NO">
              <a:cs typeface="Arial"/>
            </a:endParaRPr>
          </a:p>
        </p:txBody>
      </p:sp>
      <p:sp>
        <p:nvSpPr>
          <p:cNvPr id="2" name="Rektangel 1">
            <a:extLst>
              <a:ext uri="{FF2B5EF4-FFF2-40B4-BE49-F238E27FC236}">
                <a16:creationId xmlns:a16="http://schemas.microsoft.com/office/drawing/2014/main" id="{1061D68E-045A-4C3F-A210-2BE291DE2F7F}"/>
              </a:ext>
            </a:extLst>
          </p:cNvPr>
          <p:cNvSpPr/>
          <p:nvPr/>
        </p:nvSpPr>
        <p:spPr>
          <a:xfrm>
            <a:off x="11975274" y="6627168"/>
            <a:ext cx="248786" cy="369332"/>
          </a:xfrm>
          <a:prstGeom prst="rect">
            <a:avLst/>
          </a:prstGeom>
        </p:spPr>
        <p:txBody>
          <a:bodyPr wrap="none">
            <a:spAutoFit/>
          </a:bodyPr>
          <a:lstStyle/>
          <a:p>
            <a:r>
              <a:rPr lang="nb-NO" sz="1800"/>
              <a:t> </a:t>
            </a:r>
          </a:p>
        </p:txBody>
      </p:sp>
      <p:pic>
        <p:nvPicPr>
          <p:cNvPr id="1028" name="Picture 4">
            <a:extLst>
              <a:ext uri="{FF2B5EF4-FFF2-40B4-BE49-F238E27FC236}">
                <a16:creationId xmlns:a16="http://schemas.microsoft.com/office/drawing/2014/main" id="{4117458C-2D61-446B-A95F-2FD631E34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7" y="763117"/>
            <a:ext cx="194119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88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A70AF98-5D6E-4BF9-A579-46E530E1F782}"/>
              </a:ext>
            </a:extLst>
          </p:cNvPr>
          <p:cNvSpPr>
            <a:spLocks noGrp="1"/>
          </p:cNvSpPr>
          <p:nvPr>
            <p:ph type="title"/>
          </p:nvPr>
        </p:nvSpPr>
        <p:spPr>
          <a:xfrm>
            <a:off x="1676401" y="877421"/>
            <a:ext cx="21332318" cy="2719217"/>
          </a:xfrm>
        </p:spPr>
        <p:txBody>
          <a:bodyPr anchor="t">
            <a:noAutofit/>
          </a:bodyPr>
          <a:lstStyle/>
          <a:p>
            <a:r>
              <a:rPr lang="nb-NO" sz="8000"/>
              <a:t>Mange seniorer synes det er vanskelig å håndtere desinformasjon og falske nyheter </a:t>
            </a:r>
          </a:p>
        </p:txBody>
      </p:sp>
      <p:sp>
        <p:nvSpPr>
          <p:cNvPr id="10" name="Content Placeholder 2">
            <a:extLst>
              <a:ext uri="{FF2B5EF4-FFF2-40B4-BE49-F238E27FC236}">
                <a16:creationId xmlns:a16="http://schemas.microsoft.com/office/drawing/2014/main" id="{078029F6-D247-42BE-AD81-EF497654920C}"/>
              </a:ext>
            </a:extLst>
          </p:cNvPr>
          <p:cNvSpPr>
            <a:spLocks noGrp="1"/>
          </p:cNvSpPr>
          <p:nvPr>
            <p:ph idx="1"/>
          </p:nvPr>
        </p:nvSpPr>
        <p:spPr>
          <a:xfrm>
            <a:off x="1676402" y="4004465"/>
            <a:ext cx="9927215" cy="9188054"/>
          </a:xfrm>
        </p:spPr>
        <p:txBody>
          <a:bodyPr>
            <a:noAutofit/>
          </a:bodyPr>
          <a:lstStyle/>
          <a:p>
            <a:r>
              <a:rPr lang="nb-NO" sz="5400" b="1"/>
              <a:t>Én av ti </a:t>
            </a:r>
            <a:r>
              <a:rPr lang="nb-NO" sz="5400"/>
              <a:t>over 80 år og</a:t>
            </a:r>
            <a:r>
              <a:rPr lang="nb-NO" sz="5400" b="1"/>
              <a:t> knappe to av ti </a:t>
            </a:r>
            <a:r>
              <a:rPr lang="nb-NO" sz="5400"/>
              <a:t>i gruppen 60-79 år vurderer seg som </a:t>
            </a:r>
            <a:r>
              <a:rPr lang="nb-NO" sz="5400" b="1"/>
              <a:t>høykompetent </a:t>
            </a:r>
            <a:r>
              <a:rPr lang="nb-NO" sz="5400"/>
              <a:t>til å håndtere desinformasjon og falske nyheter.</a:t>
            </a:r>
          </a:p>
          <a:p>
            <a:r>
              <a:rPr lang="nb-NO" sz="5400"/>
              <a:t>I befolkningen generelt er tilsvarende tall </a:t>
            </a:r>
            <a:r>
              <a:rPr lang="nb-NO" sz="5400" b="1"/>
              <a:t>tre av ti.</a:t>
            </a:r>
          </a:p>
        </p:txBody>
      </p:sp>
      <p:pic>
        <p:nvPicPr>
          <p:cNvPr id="5" name="Plassholder for bilde 8" descr="Et bilde som inneholder person, mann, briller, ser&#10;&#10;Automatisk generert beskrivelse">
            <a:extLst>
              <a:ext uri="{FF2B5EF4-FFF2-40B4-BE49-F238E27FC236}">
                <a16:creationId xmlns:a16="http://schemas.microsoft.com/office/drawing/2014/main" id="{D2B6E17A-807A-4A48-B4BC-7234BB85FA13}"/>
              </a:ext>
            </a:extLst>
          </p:cNvPr>
          <p:cNvPicPr>
            <a:picLocks noGrp="1" noChangeAspect="1"/>
          </p:cNvPicPr>
          <p:nvPr>
            <p:ph idx="13"/>
          </p:nvPr>
        </p:nvPicPr>
        <p:blipFill rotWithShape="1">
          <a:blip r:embed="rId3">
            <a:extLst>
              <a:ext uri="{28A0092B-C50C-407E-A947-70E740481C1C}">
                <a14:useLocalDpi xmlns:a14="http://schemas.microsoft.com/office/drawing/2010/main" val="0"/>
              </a:ext>
            </a:extLst>
          </a:blip>
          <a:srcRect l="12164" r="13808" b="1"/>
          <a:stretch/>
        </p:blipFill>
        <p:spPr>
          <a:xfrm>
            <a:off x="12780384" y="3596639"/>
            <a:ext cx="9188462" cy="8253941"/>
          </a:xfrm>
          <a:noFill/>
          <a:ln w="19050">
            <a:solidFill>
              <a:schemeClr val="tx1"/>
            </a:solidFill>
          </a:ln>
        </p:spPr>
      </p:pic>
      <p:sp>
        <p:nvSpPr>
          <p:cNvPr id="6" name="TekstSylinder 5">
            <a:extLst>
              <a:ext uri="{FF2B5EF4-FFF2-40B4-BE49-F238E27FC236}">
                <a16:creationId xmlns:a16="http://schemas.microsoft.com/office/drawing/2014/main" id="{0269B955-882C-491D-878D-B91332E1429F}"/>
              </a:ext>
            </a:extLst>
          </p:cNvPr>
          <p:cNvSpPr txBox="1"/>
          <p:nvPr/>
        </p:nvSpPr>
        <p:spPr>
          <a:xfrm>
            <a:off x="12780384" y="12484635"/>
            <a:ext cx="10228336" cy="707886"/>
          </a:xfrm>
          <a:prstGeom prst="rect">
            <a:avLst/>
          </a:prstGeom>
          <a:noFill/>
        </p:spPr>
        <p:txBody>
          <a:bodyPr wrap="square" rtlCol="0">
            <a:spAutoFit/>
          </a:bodyPr>
          <a:lstStyle/>
          <a:p>
            <a:r>
              <a:rPr lang="nb-NO" sz="2000" b="1"/>
              <a:t>Kilde: Medietilsynets undersøkelse om kritisk medieforståelse i den norske befolkningen (2021)  delrapport 4.  </a:t>
            </a:r>
          </a:p>
        </p:txBody>
      </p:sp>
    </p:spTree>
    <p:extLst>
      <p:ext uri="{BB962C8B-B14F-4D97-AF65-F5344CB8AC3E}">
        <p14:creationId xmlns:p14="http://schemas.microsoft.com/office/powerpoint/2010/main" val="24972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a:xfrm>
            <a:off x="1676399" y="877422"/>
            <a:ext cx="13848945" cy="1785104"/>
          </a:xfrm>
        </p:spPr>
        <p:txBody>
          <a:bodyPr>
            <a:noAutofit/>
          </a:bodyPr>
          <a:lstStyle/>
          <a:p>
            <a:r>
              <a:rPr lang="nb-NO" sz="8000"/>
              <a:t>Hovedtemaer i dag</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676399" y="2930769"/>
            <a:ext cx="9967551" cy="9188054"/>
          </a:xfrm>
        </p:spPr>
        <p:txBody>
          <a:bodyPr>
            <a:normAutofit/>
          </a:bodyPr>
          <a:lstStyle/>
          <a:p>
            <a:r>
              <a:rPr lang="nb-NO" sz="5400"/>
              <a:t>Hvordan blir innhold på nettet tilpasset akkurat deg? </a:t>
            </a:r>
          </a:p>
          <a:p>
            <a:r>
              <a:rPr lang="nb-NO" sz="5400"/>
              <a:t>Hva er desinformasjon og falske nyheter? Hvordan kan dette påvirke demokratiske valg?</a:t>
            </a:r>
          </a:p>
          <a:p>
            <a:r>
              <a:rPr lang="nb-NO" sz="5400"/>
              <a:t>Hvordan kan du avsløre falske nyheter?</a:t>
            </a:r>
          </a:p>
          <a:p>
            <a:endParaRPr lang="nb-NO"/>
          </a:p>
        </p:txBody>
      </p:sp>
      <p:pic>
        <p:nvPicPr>
          <p:cNvPr id="10" name="Medietilsynet12 – Kopi.jpg" descr="Medietilsynet12 – Kopi.jpg">
            <a:extLst>
              <a:ext uri="{FF2B5EF4-FFF2-40B4-BE49-F238E27FC236}">
                <a16:creationId xmlns:a16="http://schemas.microsoft.com/office/drawing/2014/main" id="{290996B8-6E9B-493A-99AC-B1EF9904FE1B}"/>
              </a:ext>
            </a:extLst>
          </p:cNvPr>
          <p:cNvPicPr>
            <a:picLocks noChangeAspect="1"/>
          </p:cNvPicPr>
          <p:nvPr/>
        </p:nvPicPr>
        <p:blipFill rotWithShape="1">
          <a:blip r:embed="rId3"/>
          <a:srcRect l="6822" t="-242" r="11299" b="242"/>
          <a:stretch/>
        </p:blipFill>
        <p:spPr>
          <a:xfrm>
            <a:off x="13177738" y="2930769"/>
            <a:ext cx="10104171" cy="8772003"/>
          </a:xfrm>
          <a:prstGeom prst="rect">
            <a:avLst/>
          </a:prstGeom>
          <a:ln w="12700">
            <a:miter lim="400000"/>
          </a:ln>
        </p:spPr>
      </p:pic>
    </p:spTree>
    <p:extLst>
      <p:ext uri="{BB962C8B-B14F-4D97-AF65-F5344CB8AC3E}">
        <p14:creationId xmlns:p14="http://schemas.microsoft.com/office/powerpoint/2010/main" val="1999237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kstSylinder 1"/>
          <p:cNvSpPr txBox="1"/>
          <p:nvPr/>
        </p:nvSpPr>
        <p:spPr>
          <a:xfrm>
            <a:off x="1406769" y="2180492"/>
            <a:ext cx="13345551" cy="88136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chorCtr="0">
            <a:normAutofit/>
          </a:bodyPr>
          <a:lstStyle>
            <a:lvl1pPr>
              <a:defRPr sz="4800">
                <a:solidFill>
                  <a:srgbClr val="000000"/>
                </a:solidFill>
              </a:defRPr>
            </a:lvl1pPr>
          </a:lstStyle>
          <a:p>
            <a:pPr defTabSz="3657600">
              <a:spcAft>
                <a:spcPts val="600"/>
              </a:spcAft>
              <a:buFont typeface="Arial" panose="020B0604020202020204" pitchFamily="34" charset="0"/>
              <a:buChar char="​"/>
            </a:pPr>
            <a:r>
              <a:rPr lang="nb-NO" sz="12000">
                <a:solidFill>
                  <a:schemeClr val="bg1"/>
                </a:solidFill>
              </a:rPr>
              <a:t>Hvordan kan falske nyheter påvirke demokratiske valg?</a:t>
            </a:r>
          </a:p>
        </p:txBody>
      </p:sp>
      <p:pic>
        <p:nvPicPr>
          <p:cNvPr id="171" name="SVD_Infog_Hva bruker du mobilen til-01.jpeg"/>
          <p:cNvPicPr>
            <a:picLocks noChangeAspect="1"/>
          </p:cNvPicPr>
          <p:nvPr/>
        </p:nvPicPr>
        <p:blipFill>
          <a:blip r:embed="rId3">
            <a:extLst>
              <a:ext uri="{28A0092B-C50C-407E-A947-70E740481C1C}">
                <a14:useLocalDpi xmlns:a14="http://schemas.microsoft.com/office/drawing/2010/main" val="0"/>
              </a:ext>
            </a:extLst>
          </a:blip>
          <a:srcRect l="23842" r="23842"/>
          <a:stretch/>
        </p:blipFill>
        <p:spPr>
          <a:xfrm>
            <a:off x="15624192" y="0"/>
            <a:ext cx="8759808" cy="13716002"/>
          </a:xfrm>
          <a:prstGeom prst="rect">
            <a:avLst/>
          </a:prstGeom>
          <a:noFill/>
          <a:ln w="12700">
            <a:miter lim="400000"/>
          </a:ln>
        </p:spPr>
      </p:pic>
    </p:spTree>
    <p:extLst>
      <p:ext uri="{BB962C8B-B14F-4D97-AF65-F5344CB8AC3E}">
        <p14:creationId xmlns:p14="http://schemas.microsoft.com/office/powerpoint/2010/main" val="1765398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Bilde" descr="Bilde"/>
          <p:cNvPicPr>
            <a:picLocks noChangeAspect="1"/>
          </p:cNvPicPr>
          <p:nvPr/>
        </p:nvPicPr>
        <p:blipFill>
          <a:blip r:embed="rId3"/>
          <a:stretch>
            <a:fillRect/>
          </a:stretch>
        </p:blipFill>
        <p:spPr>
          <a:xfrm>
            <a:off x="-21551" y="-12123"/>
            <a:ext cx="24427101" cy="13740245"/>
          </a:xfrm>
          <a:prstGeom prst="rect">
            <a:avLst/>
          </a:prstGeom>
          <a:ln w="12700">
            <a:miter lim="400000"/>
          </a:ln>
        </p:spPr>
      </p:pic>
      <p:sp>
        <p:nvSpPr>
          <p:cNvPr id="301" name="Foto: Wall Street Journal"/>
          <p:cNvSpPr txBox="1"/>
          <p:nvPr/>
        </p:nvSpPr>
        <p:spPr>
          <a:xfrm>
            <a:off x="163563" y="13114249"/>
            <a:ext cx="3467406" cy="461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Foto: Wall Street Journal</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Bilde 2" descr="Bilde 2"/>
          <p:cNvPicPr>
            <a:picLocks noChangeAspect="1"/>
          </p:cNvPicPr>
          <p:nvPr/>
        </p:nvPicPr>
        <p:blipFill rotWithShape="1">
          <a:blip r:embed="rId3"/>
          <a:srcRect r="76316"/>
          <a:stretch/>
        </p:blipFill>
        <p:spPr>
          <a:xfrm>
            <a:off x="18257840" y="6270171"/>
            <a:ext cx="3353741" cy="5457021"/>
          </a:xfrm>
          <a:prstGeom prst="rect">
            <a:avLst/>
          </a:prstGeom>
          <a:ln w="12700">
            <a:miter lim="400000"/>
          </a:ln>
        </p:spPr>
      </p:pic>
      <p:pic>
        <p:nvPicPr>
          <p:cNvPr id="2" name="Bilde 1">
            <a:extLst>
              <a:ext uri="{FF2B5EF4-FFF2-40B4-BE49-F238E27FC236}">
                <a16:creationId xmlns:a16="http://schemas.microsoft.com/office/drawing/2014/main" id="{3AFDA24E-7A35-4CFE-9C91-9DD22F061686}"/>
              </a:ext>
            </a:extLst>
          </p:cNvPr>
          <p:cNvPicPr>
            <a:picLocks noChangeAspect="1"/>
          </p:cNvPicPr>
          <p:nvPr/>
        </p:nvPicPr>
        <p:blipFill rotWithShape="1">
          <a:blip r:embed="rId4"/>
          <a:srcRect l="25260" t="22758" r="14674"/>
          <a:stretch/>
        </p:blipFill>
        <p:spPr>
          <a:xfrm>
            <a:off x="15289478" y="2240268"/>
            <a:ext cx="8506691" cy="4029903"/>
          </a:xfrm>
          <a:prstGeom prst="rect">
            <a:avLst/>
          </a:prstGeom>
        </p:spPr>
      </p:pic>
      <p:sp>
        <p:nvSpPr>
          <p:cNvPr id="3" name="TekstSylinder 2">
            <a:extLst>
              <a:ext uri="{FF2B5EF4-FFF2-40B4-BE49-F238E27FC236}">
                <a16:creationId xmlns:a16="http://schemas.microsoft.com/office/drawing/2014/main" id="{26EB44A4-A579-44AC-8F5F-92C9AAC1CF2A}"/>
              </a:ext>
            </a:extLst>
          </p:cNvPr>
          <p:cNvSpPr txBox="1"/>
          <p:nvPr/>
        </p:nvSpPr>
        <p:spPr>
          <a:xfrm>
            <a:off x="1330036" y="942109"/>
            <a:ext cx="21419128" cy="1200329"/>
          </a:xfrm>
          <a:prstGeom prst="rect">
            <a:avLst/>
          </a:prstGeom>
          <a:noFill/>
        </p:spPr>
        <p:txBody>
          <a:bodyPr wrap="square" rtlCol="0">
            <a:spAutoFit/>
          </a:bodyPr>
          <a:lstStyle/>
          <a:p>
            <a:r>
              <a:rPr lang="nb-NO" sz="7200">
                <a:solidFill>
                  <a:schemeClr val="accent1"/>
                </a:solidFill>
              </a:rPr>
              <a:t>Politisk påvirkning ved demokratiske valg</a:t>
            </a:r>
          </a:p>
        </p:txBody>
      </p:sp>
      <p:sp>
        <p:nvSpPr>
          <p:cNvPr id="5" name="TekstSylinder 4">
            <a:extLst>
              <a:ext uri="{FF2B5EF4-FFF2-40B4-BE49-F238E27FC236}">
                <a16:creationId xmlns:a16="http://schemas.microsoft.com/office/drawing/2014/main" id="{97A39D8B-DF75-4359-BA3D-1C8C3B782485}"/>
              </a:ext>
            </a:extLst>
          </p:cNvPr>
          <p:cNvSpPr txBox="1"/>
          <p:nvPr/>
        </p:nvSpPr>
        <p:spPr>
          <a:xfrm>
            <a:off x="1330507" y="3075709"/>
            <a:ext cx="12341950" cy="7755969"/>
          </a:xfrm>
          <a:prstGeom prst="rect">
            <a:avLst/>
          </a:prstGeom>
          <a:noFill/>
        </p:spPr>
        <p:txBody>
          <a:bodyPr wrap="square" rtlCol="0">
            <a:spAutoFit/>
          </a:bodyPr>
          <a:lstStyle/>
          <a:p>
            <a:pPr marL="571500" indent="-571500">
              <a:buFont typeface="Arial" panose="020B0604020202020204" pitchFamily="34" charset="0"/>
              <a:buChar char="•"/>
            </a:pPr>
            <a:endParaRPr lang="nb-NO" sz="4000">
              <a:solidFill>
                <a:srgbClr val="000000"/>
              </a:solidFill>
              <a:effectLst/>
              <a:latin typeface="Arial" panose="020B0604020202020204" pitchFamily="34" charset="0"/>
              <a:ea typeface="Calibri" panose="020F0502020204030204" pitchFamily="34" charset="0"/>
            </a:endParaRPr>
          </a:p>
          <a:p>
            <a:pPr marL="571500" indent="-571500">
              <a:buFont typeface="Arial" panose="020B0604020202020204" pitchFamily="34" charset="0"/>
              <a:buChar char="•"/>
            </a:pPr>
            <a:r>
              <a:rPr lang="nb-NO" sz="4000">
                <a:latin typeface="+mj-lt"/>
                <a:ea typeface="+mj-ea"/>
                <a:cs typeface="+mj-cs"/>
                <a:sym typeface="Calibri"/>
              </a:rPr>
              <a:t>Regjeringen skriver dette om </a:t>
            </a:r>
            <a:r>
              <a:rPr lang="nb-NO" sz="4000">
                <a:effectLst/>
                <a:latin typeface="+mj-lt"/>
                <a:ea typeface="+mj-ea"/>
                <a:cs typeface="+mj-cs"/>
                <a:sym typeface="Calibri"/>
              </a:rPr>
              <a:t>stortingsvalget 2021:</a:t>
            </a:r>
          </a:p>
          <a:p>
            <a:endParaRPr lang="nb-NO" sz="5400" i="1">
              <a:latin typeface="+mj-lt"/>
              <a:ea typeface="+mj-ea"/>
              <a:cs typeface="+mj-cs"/>
              <a:sym typeface="Calibri"/>
            </a:endParaRPr>
          </a:p>
          <a:p>
            <a:r>
              <a:rPr lang="nb-NO" sz="5400" i="1">
                <a:effectLst/>
                <a:latin typeface="+mj-lt"/>
                <a:ea typeface="+mj-ea"/>
                <a:cs typeface="+mj-cs"/>
                <a:sym typeface="Calibri"/>
              </a:rPr>
              <a:t>	</a:t>
            </a:r>
            <a:r>
              <a:rPr lang="nb-NO" sz="5400" b="1" i="1">
                <a:effectLst/>
                <a:latin typeface="+mj-lt"/>
                <a:ea typeface="+mj-ea"/>
                <a:cs typeface="+mj-cs"/>
                <a:sym typeface="Calibri"/>
              </a:rPr>
              <a:t>Fremmede staters påvirkning vil 	kunne 	utgjøre en 	trussel mot 	demokratiske prosesser, 	befolkningens tillit til 	valggjennomføring, og dermed vår 	frihet og selvstendighet.</a:t>
            </a:r>
            <a:endParaRPr lang="nb-NO" sz="5400" b="1">
              <a:solidFill>
                <a:srgbClr val="000000"/>
              </a:solidFill>
              <a:latin typeface="Arial" panose="020B0604020202020204" pitchFamily="34" charset="0"/>
            </a:endParaRPr>
          </a:p>
          <a:p>
            <a:endParaRPr lang="nb-NO" sz="400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B5DEEAC-8AA6-492A-9399-73F6581D9243}"/>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7372" r="18313" b="1"/>
          <a:stretch/>
        </p:blipFill>
        <p:spPr bwMode="auto">
          <a:xfrm>
            <a:off x="16099987" y="1224066"/>
            <a:ext cx="7480614" cy="11267868"/>
          </a:xfrm>
          <a:prstGeom prst="rect">
            <a:avLst/>
          </a:prstGeom>
          <a:noFill/>
        </p:spPr>
      </p:pic>
      <p:sp>
        <p:nvSpPr>
          <p:cNvPr id="71" name="Title 2">
            <a:extLst>
              <a:ext uri="{FF2B5EF4-FFF2-40B4-BE49-F238E27FC236}">
                <a16:creationId xmlns:a16="http://schemas.microsoft.com/office/drawing/2014/main" id="{0FFFE51D-360F-4906-8EA7-96D49BA7494A}"/>
              </a:ext>
            </a:extLst>
          </p:cNvPr>
          <p:cNvSpPr>
            <a:spLocks noGrp="1"/>
          </p:cNvSpPr>
          <p:nvPr>
            <p:ph type="title"/>
          </p:nvPr>
        </p:nvSpPr>
        <p:spPr>
          <a:xfrm>
            <a:off x="1676399" y="1224066"/>
            <a:ext cx="12157587" cy="1785104"/>
          </a:xfrm>
        </p:spPr>
        <p:txBody>
          <a:bodyPr anchor="t">
            <a:noAutofit/>
          </a:bodyPr>
          <a:lstStyle/>
          <a:p>
            <a:r>
              <a:rPr lang="nb-NO" sz="8000"/>
              <a:t>Sosiale medier i valgkamp</a:t>
            </a:r>
          </a:p>
        </p:txBody>
      </p:sp>
      <p:sp>
        <p:nvSpPr>
          <p:cNvPr id="73" name="Content Placeholder 3">
            <a:extLst>
              <a:ext uri="{FF2B5EF4-FFF2-40B4-BE49-F238E27FC236}">
                <a16:creationId xmlns:a16="http://schemas.microsoft.com/office/drawing/2014/main" id="{AC1A1EBD-CBAD-4C10-B296-A82E5C9F84C2}"/>
              </a:ext>
            </a:extLst>
          </p:cNvPr>
          <p:cNvSpPr>
            <a:spLocks noGrp="1"/>
          </p:cNvSpPr>
          <p:nvPr>
            <p:ph idx="1"/>
          </p:nvPr>
        </p:nvSpPr>
        <p:spPr>
          <a:xfrm>
            <a:off x="1676399" y="3303880"/>
            <a:ext cx="11339460" cy="9188054"/>
          </a:xfrm>
        </p:spPr>
        <p:txBody>
          <a:bodyPr anchor="t">
            <a:normAutofit/>
          </a:bodyPr>
          <a:lstStyle/>
          <a:p>
            <a:r>
              <a:rPr lang="nb-NO" sz="5400"/>
              <a:t>I Norge er politisk reklame ulovlig på TV, men lovlig på nettet. </a:t>
            </a:r>
            <a:endParaRPr lang="en-US" sz="5400"/>
          </a:p>
          <a:p>
            <a:r>
              <a:rPr lang="nb-NO" sz="5400"/>
              <a:t>Sosiale medier er viktige kanaler for politisk påvirkning og valgkamp. </a:t>
            </a:r>
          </a:p>
          <a:p>
            <a:r>
              <a:rPr lang="nb-NO" sz="5400"/>
              <a:t>Vær obs på at det finnes falske kontoer i sosiale medier som sprer innlegg.  </a:t>
            </a:r>
          </a:p>
          <a:p>
            <a:endParaRPr lang="nb-NO"/>
          </a:p>
        </p:txBody>
      </p:sp>
    </p:spTree>
    <p:extLst>
      <p:ext uri="{BB962C8B-B14F-4D97-AF65-F5344CB8AC3E}">
        <p14:creationId xmlns:p14="http://schemas.microsoft.com/office/powerpoint/2010/main" val="1069202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Diskusjon:"/>
          <p:cNvSpPr txBox="1"/>
          <p:nvPr/>
        </p:nvSpPr>
        <p:spPr>
          <a:xfrm>
            <a:off x="1153886" y="1849233"/>
            <a:ext cx="8239791" cy="14256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defTabSz="457200">
              <a:lnSpc>
                <a:spcPct val="117999"/>
              </a:lnSpc>
              <a:defRPr sz="13400" b="1">
                <a:solidFill>
                  <a:srgbClr val="000000"/>
                </a:solidFill>
              </a:defRPr>
            </a:lvl1pPr>
          </a:lstStyle>
          <a:p>
            <a:r>
              <a:rPr lang="nb-NO" sz="8000" b="0">
                <a:solidFill>
                  <a:schemeClr val="accent1"/>
                </a:solidFill>
              </a:rPr>
              <a:t>Diskusjon</a:t>
            </a:r>
            <a:endParaRPr sz="8000" b="0">
              <a:solidFill>
                <a:schemeClr val="accent1"/>
              </a:solidFill>
            </a:endParaRPr>
          </a:p>
        </p:txBody>
      </p:sp>
      <p:sp>
        <p:nvSpPr>
          <p:cNvPr id="329" name="Hvordan kan du bli påvirket i et valg med å være i et ekkokammer?…"/>
          <p:cNvSpPr txBox="1"/>
          <p:nvPr/>
        </p:nvSpPr>
        <p:spPr>
          <a:xfrm>
            <a:off x="1153886" y="5327879"/>
            <a:ext cx="22809660" cy="29214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defTabSz="457200">
              <a:lnSpc>
                <a:spcPct val="120000"/>
              </a:lnSpc>
              <a:defRPr sz="8400">
                <a:solidFill>
                  <a:srgbClr val="000000"/>
                </a:solidFill>
              </a:defRPr>
            </a:lvl1pPr>
          </a:lstStyle>
          <a:p>
            <a:r>
              <a:rPr lang="nb-NO" sz="8000"/>
              <a:t>Hvordan kan du bruke det vi har snakket om i dag for å unngå å bli lurt?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kstSylinder 1"/>
          <p:cNvSpPr txBox="1"/>
          <p:nvPr/>
        </p:nvSpPr>
        <p:spPr>
          <a:xfrm>
            <a:off x="1406769" y="2180492"/>
            <a:ext cx="13345551" cy="88136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chorCtr="0">
            <a:normAutofit/>
          </a:bodyPr>
          <a:lstStyle>
            <a:lvl1pPr>
              <a:defRPr sz="4800">
                <a:solidFill>
                  <a:srgbClr val="000000"/>
                </a:solidFill>
              </a:defRPr>
            </a:lvl1pPr>
          </a:lstStyle>
          <a:p>
            <a:pPr>
              <a:spcAft>
                <a:spcPts val="600"/>
              </a:spcAft>
            </a:pPr>
            <a:r>
              <a:rPr lang="nb-NO" sz="9600">
                <a:solidFill>
                  <a:schemeClr val="bg1"/>
                </a:solidFill>
              </a:rPr>
              <a:t>Lær mer: </a:t>
            </a:r>
            <a:br>
              <a:rPr lang="nb-NO" sz="9600">
                <a:solidFill>
                  <a:schemeClr val="bg1"/>
                </a:solidFill>
              </a:rPr>
            </a:br>
            <a:endParaRPr lang="nb-NO" sz="9600">
              <a:solidFill>
                <a:schemeClr val="bg1"/>
              </a:solidFill>
              <a:cs typeface="Arial"/>
            </a:endParaRPr>
          </a:p>
          <a:p>
            <a:pPr>
              <a:spcAft>
                <a:spcPts val="600"/>
              </a:spcAft>
            </a:pPr>
            <a:r>
              <a:rPr lang="nb-NO" sz="9600">
                <a:solidFill>
                  <a:schemeClr val="bg1"/>
                </a:solidFill>
              </a:rPr>
              <a:t>Medietilsynet.no</a:t>
            </a:r>
            <a:endParaRPr lang="nb-NO" sz="9600">
              <a:solidFill>
                <a:schemeClr val="bg1"/>
              </a:solidFill>
              <a:cs typeface="Arial"/>
            </a:endParaRPr>
          </a:p>
          <a:p>
            <a:pPr>
              <a:spcAft>
                <a:spcPts val="600"/>
              </a:spcAft>
            </a:pPr>
            <a:r>
              <a:rPr lang="nb-NO" sz="9600">
                <a:solidFill>
                  <a:schemeClr val="bg1"/>
                </a:solidFill>
              </a:rPr>
              <a:t>Seniornett.no</a:t>
            </a:r>
            <a:endParaRPr lang="nb-NO" sz="9600">
              <a:solidFill>
                <a:schemeClr val="bg1"/>
              </a:solidFill>
              <a:cs typeface="Arial"/>
            </a:endParaRPr>
          </a:p>
          <a:p>
            <a:pPr>
              <a:spcAft>
                <a:spcPts val="600"/>
              </a:spcAft>
            </a:pPr>
            <a:r>
              <a:rPr lang="nb-NO" sz="9600">
                <a:solidFill>
                  <a:schemeClr val="bg1"/>
                </a:solidFill>
              </a:rPr>
              <a:t>Faktisk.no</a:t>
            </a:r>
            <a:endParaRPr lang="nb-NO" sz="9600">
              <a:solidFill>
                <a:schemeClr val="bg1"/>
              </a:solidFill>
              <a:cs typeface="Arial"/>
            </a:endParaRPr>
          </a:p>
        </p:txBody>
      </p:sp>
      <p:pic>
        <p:nvPicPr>
          <p:cNvPr id="171" name="SVD_Infog_Hva bruker du mobilen til-01.jpeg"/>
          <p:cNvPicPr>
            <a:picLocks noChangeAspect="1"/>
          </p:cNvPicPr>
          <p:nvPr/>
        </p:nvPicPr>
        <p:blipFill>
          <a:blip r:embed="rId3">
            <a:extLst>
              <a:ext uri="{28A0092B-C50C-407E-A947-70E740481C1C}">
                <a14:useLocalDpi xmlns:a14="http://schemas.microsoft.com/office/drawing/2010/main" val="0"/>
              </a:ext>
            </a:extLst>
          </a:blip>
          <a:srcRect l="23633" r="23633"/>
          <a:stretch/>
        </p:blipFill>
        <p:spPr>
          <a:xfrm>
            <a:off x="15624192" y="-2"/>
            <a:ext cx="8759808" cy="13716002"/>
          </a:xfrm>
          <a:prstGeom prst="rect">
            <a:avLst/>
          </a:prstGeom>
          <a:noFill/>
          <a:ln w="12700">
            <a:miter lim="400000"/>
          </a:ln>
        </p:spPr>
      </p:pic>
      <p:pic>
        <p:nvPicPr>
          <p:cNvPr id="4" name="Bilde 3">
            <a:extLst>
              <a:ext uri="{FF2B5EF4-FFF2-40B4-BE49-F238E27FC236}">
                <a16:creationId xmlns:a16="http://schemas.microsoft.com/office/drawing/2014/main" id="{6FAE43E8-BB74-4C1D-873A-2AE82D72E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2466" y="11535508"/>
            <a:ext cx="2599854" cy="827886"/>
          </a:xfrm>
          <a:prstGeom prst="rect">
            <a:avLst/>
          </a:prstGeom>
        </p:spPr>
      </p:pic>
      <p:pic>
        <p:nvPicPr>
          <p:cNvPr id="6" name="Bilde 5">
            <a:extLst>
              <a:ext uri="{FF2B5EF4-FFF2-40B4-BE49-F238E27FC236}">
                <a16:creationId xmlns:a16="http://schemas.microsoft.com/office/drawing/2014/main" id="{41A11FEA-6253-4FB6-9A2C-451BD0B3543D}"/>
              </a:ext>
            </a:extLst>
          </p:cNvPr>
          <p:cNvPicPr>
            <a:picLocks noChangeAspect="1"/>
          </p:cNvPicPr>
          <p:nvPr/>
        </p:nvPicPr>
        <p:blipFill>
          <a:blip r:embed="rId5"/>
          <a:stretch>
            <a:fillRect/>
          </a:stretch>
        </p:blipFill>
        <p:spPr>
          <a:xfrm>
            <a:off x="7418695" y="11492211"/>
            <a:ext cx="3145809" cy="914479"/>
          </a:xfrm>
          <a:prstGeom prst="rect">
            <a:avLst/>
          </a:prstGeom>
        </p:spPr>
      </p:pic>
    </p:spTree>
    <p:extLst>
      <p:ext uri="{BB962C8B-B14F-4D97-AF65-F5344CB8AC3E}">
        <p14:creationId xmlns:p14="http://schemas.microsoft.com/office/powerpoint/2010/main" val="2724369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kstSylinder 1"/>
          <p:cNvSpPr txBox="1"/>
          <p:nvPr/>
        </p:nvSpPr>
        <p:spPr>
          <a:xfrm>
            <a:off x="1969530" y="2721897"/>
            <a:ext cx="12782790" cy="82722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chorCtr="0">
            <a:normAutofit/>
          </a:bodyPr>
          <a:lstStyle>
            <a:lvl1pPr>
              <a:defRPr sz="4800">
                <a:solidFill>
                  <a:srgbClr val="000000"/>
                </a:solidFill>
              </a:defRPr>
            </a:lvl1pPr>
          </a:lstStyle>
          <a:p>
            <a:pPr defTabSz="3657600">
              <a:spcAft>
                <a:spcPts val="600"/>
              </a:spcAft>
              <a:buFont typeface="Arial" panose="020B0604020202020204" pitchFamily="34" charset="0"/>
              <a:buChar char="​"/>
            </a:pPr>
            <a:r>
              <a:rPr lang="nb-NO" sz="12000">
                <a:solidFill>
                  <a:schemeClr val="bg1"/>
                </a:solidFill>
              </a:rPr>
              <a:t>Hvordan blir digitalt innhold tilpasset akkurat deg?</a:t>
            </a:r>
            <a:endParaRPr lang="nb-NO">
              <a:solidFill>
                <a:schemeClr val="bg1"/>
              </a:solidFill>
            </a:endParaRPr>
          </a:p>
        </p:txBody>
      </p:sp>
      <p:pic>
        <p:nvPicPr>
          <p:cNvPr id="171" name="SVD_Infog_Hva bruker du mobilen til-01.jpeg"/>
          <p:cNvPicPr>
            <a:picLocks noChangeAspect="1"/>
          </p:cNvPicPr>
          <p:nvPr/>
        </p:nvPicPr>
        <p:blipFill>
          <a:blip r:embed="rId3">
            <a:extLst>
              <a:ext uri="{28A0092B-C50C-407E-A947-70E740481C1C}">
                <a14:useLocalDpi xmlns:a14="http://schemas.microsoft.com/office/drawing/2010/main" val="0"/>
              </a:ext>
            </a:extLst>
          </a:blip>
          <a:srcRect l="25412" r="25412"/>
          <a:stretch/>
        </p:blipFill>
        <p:spPr>
          <a:xfrm>
            <a:off x="15624192" y="0"/>
            <a:ext cx="8759808" cy="13716002"/>
          </a:xfrm>
          <a:prstGeom prst="rect">
            <a:avLst/>
          </a:prstGeom>
          <a:noFill/>
          <a:ln w="12700">
            <a:miter lim="400000"/>
          </a:ln>
        </p:spPr>
      </p:pic>
    </p:spTree>
    <p:extLst>
      <p:ext uri="{BB962C8B-B14F-4D97-AF65-F5344CB8AC3E}">
        <p14:creationId xmlns:p14="http://schemas.microsoft.com/office/powerpoint/2010/main" val="3583507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BDBE504-19B8-47CB-B445-3ADA96A47779}"/>
              </a:ext>
            </a:extLst>
          </p:cNvPr>
          <p:cNvSpPr txBox="1"/>
          <p:nvPr/>
        </p:nvSpPr>
        <p:spPr>
          <a:xfrm>
            <a:off x="4350327" y="4128655"/>
            <a:ext cx="16320655" cy="3046988"/>
          </a:xfrm>
          <a:prstGeom prst="rect">
            <a:avLst/>
          </a:prstGeom>
          <a:noFill/>
        </p:spPr>
        <p:txBody>
          <a:bodyPr wrap="square" rtlCol="0">
            <a:spAutoFit/>
          </a:bodyPr>
          <a:lstStyle/>
          <a:p>
            <a:r>
              <a:rPr lang="nb-NO" sz="9600"/>
              <a:t>Ny visualisering om apper inn her</a:t>
            </a:r>
          </a:p>
        </p:txBody>
      </p:sp>
      <p:pic>
        <p:nvPicPr>
          <p:cNvPr id="4" name="Bilde 3">
            <a:extLst>
              <a:ext uri="{FF2B5EF4-FFF2-40B4-BE49-F238E27FC236}">
                <a16:creationId xmlns:a16="http://schemas.microsoft.com/office/drawing/2014/main" id="{BDECAAFA-971B-4C15-B2AC-4A78FFD7B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857"/>
            <a:ext cx="24380951" cy="13714285"/>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a:xfrm>
            <a:off x="1676399" y="877422"/>
            <a:ext cx="13848945" cy="1785104"/>
          </a:xfrm>
        </p:spPr>
        <p:txBody>
          <a:bodyPr>
            <a:noAutofit/>
          </a:bodyPr>
          <a:lstStyle/>
          <a:p>
            <a:r>
              <a:rPr lang="nb-NO" sz="8000"/>
              <a:t>Informasjonskapsel (</a:t>
            </a:r>
            <a:r>
              <a:rPr lang="nb-NO" sz="8000" err="1"/>
              <a:t>cookie</a:t>
            </a:r>
            <a:r>
              <a:rPr lang="nb-NO" sz="8000"/>
              <a:t>)</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676399" y="3650524"/>
            <a:ext cx="11339460" cy="9188054"/>
          </a:xfrm>
        </p:spPr>
        <p:txBody>
          <a:bodyPr/>
          <a:lstStyle/>
          <a:p>
            <a:r>
              <a:rPr lang="nb-NO" sz="5400"/>
              <a:t>En informasjonskapsler er en liten tekstfil, som lastes ned og lagres på din datamaskin når du åpner en nettside. </a:t>
            </a:r>
          </a:p>
          <a:p>
            <a:r>
              <a:rPr lang="nb-NO" sz="5400"/>
              <a:t>Denne tekstfilen kan brukes til å huske innloggingsinformasjon, men også til å samle data om deg.</a:t>
            </a:r>
          </a:p>
          <a:p>
            <a:endParaRPr lang="nb-NO"/>
          </a:p>
        </p:txBody>
      </p:sp>
      <p:sp>
        <p:nvSpPr>
          <p:cNvPr id="5" name="Plassholder for bilde 4">
            <a:extLst>
              <a:ext uri="{FF2B5EF4-FFF2-40B4-BE49-F238E27FC236}">
                <a16:creationId xmlns:a16="http://schemas.microsoft.com/office/drawing/2014/main" id="{3B7C4A3A-BE44-44BF-ADD5-C996208148F4}"/>
              </a:ext>
            </a:extLst>
          </p:cNvPr>
          <p:cNvSpPr>
            <a:spLocks noGrp="1"/>
          </p:cNvSpPr>
          <p:nvPr>
            <p:ph type="pic" sz="quarter" idx="13"/>
          </p:nvPr>
        </p:nvSpPr>
        <p:spPr/>
      </p:sp>
      <p:pic>
        <p:nvPicPr>
          <p:cNvPr id="7" name="Plassholder for bilde 4" descr="Et bilde som inneholder vegg, person, innendørs&#10;&#10;Automatisk generert beskrivelse">
            <a:extLst>
              <a:ext uri="{FF2B5EF4-FFF2-40B4-BE49-F238E27FC236}">
                <a16:creationId xmlns:a16="http://schemas.microsoft.com/office/drawing/2014/main" id="{442BBAF3-90BD-40FD-B69C-602C376102C1}"/>
              </a:ext>
            </a:extLst>
          </p:cNvPr>
          <p:cNvPicPr>
            <a:picLocks noChangeAspect="1"/>
          </p:cNvPicPr>
          <p:nvPr/>
        </p:nvPicPr>
        <p:blipFill>
          <a:blip r:embed="rId3">
            <a:extLst>
              <a:ext uri="{28A0092B-C50C-407E-A947-70E740481C1C}">
                <a14:useLocalDpi xmlns:a14="http://schemas.microsoft.com/office/drawing/2010/main" val="0"/>
              </a:ext>
            </a:extLst>
          </a:blip>
          <a:srcRect l="22835" r="22835"/>
          <a:stretch>
            <a:fillRect/>
          </a:stretch>
        </p:blipFill>
        <p:spPr>
          <a:xfrm>
            <a:off x="16100425" y="1223963"/>
            <a:ext cx="7480300" cy="11268075"/>
          </a:xfrm>
          <a:prstGeom prst="rect">
            <a:avLst/>
          </a:prstGeom>
          <a:solidFill>
            <a:schemeClr val="bg1">
              <a:lumMod val="50000"/>
            </a:schemeClr>
          </a:solidFill>
        </p:spPr>
      </p:pic>
    </p:spTree>
    <p:extLst>
      <p:ext uri="{BB962C8B-B14F-4D97-AF65-F5344CB8AC3E}">
        <p14:creationId xmlns:p14="http://schemas.microsoft.com/office/powerpoint/2010/main" val="59959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a:xfrm>
            <a:off x="1676399" y="877422"/>
            <a:ext cx="13092546" cy="1785104"/>
          </a:xfrm>
        </p:spPr>
        <p:txBody>
          <a:bodyPr>
            <a:noAutofit/>
          </a:bodyPr>
          <a:lstStyle/>
          <a:p>
            <a:r>
              <a:rPr lang="nb-NO" sz="8000"/>
              <a:t>Hva brukes informasjonskapsler til? </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481847" y="3650524"/>
            <a:ext cx="11339460" cy="9188054"/>
          </a:xfrm>
        </p:spPr>
        <p:txBody>
          <a:bodyPr/>
          <a:lstStyle/>
          <a:p>
            <a:r>
              <a:rPr lang="nb-NO" sz="5400"/>
              <a:t>lagre innloggingsdetaljer</a:t>
            </a:r>
          </a:p>
          <a:p>
            <a:r>
              <a:rPr lang="nb-NO" sz="5400"/>
              <a:t>registrere hvor brukeren beveger seg på nettstedet</a:t>
            </a:r>
          </a:p>
          <a:p>
            <a:r>
              <a:rPr lang="nb-NO" sz="5400"/>
              <a:t>huske handlekurven din i nettbutikker</a:t>
            </a:r>
          </a:p>
          <a:p>
            <a:r>
              <a:rPr lang="nb-NO" sz="5400"/>
              <a:t>lagre hvilke nettbutikker du har besøkt</a:t>
            </a:r>
          </a:p>
          <a:p>
            <a:r>
              <a:rPr lang="nb-NO" sz="5400"/>
              <a:t>huske hva du har søkt etter </a:t>
            </a:r>
          </a:p>
        </p:txBody>
      </p:sp>
      <p:pic>
        <p:nvPicPr>
          <p:cNvPr id="11" name="Plassholder for bilde 10" descr="Et bilde som inneholder tekst, person, innendørs, datamaskin&#10;&#10;Automatisk generert beskrivelse">
            <a:extLst>
              <a:ext uri="{FF2B5EF4-FFF2-40B4-BE49-F238E27FC236}">
                <a16:creationId xmlns:a16="http://schemas.microsoft.com/office/drawing/2014/main" id="{A44E3721-7B08-4966-8D5C-5A629554BC5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25" r="3625"/>
          <a:stretch>
            <a:fillRect/>
          </a:stretch>
        </p:blipFill>
        <p:spPr>
          <a:xfrm>
            <a:off x="16100425" y="1223963"/>
            <a:ext cx="7480300" cy="11268075"/>
          </a:xfrm>
          <a:prstGeom prst="rect">
            <a:avLst/>
          </a:prstGeom>
        </p:spPr>
      </p:pic>
    </p:spTree>
    <p:extLst>
      <p:ext uri="{BB962C8B-B14F-4D97-AF65-F5344CB8AC3E}">
        <p14:creationId xmlns:p14="http://schemas.microsoft.com/office/powerpoint/2010/main" val="4097496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A41458A-1E62-45CF-8B62-2F729696C6A8}"/>
              </a:ext>
            </a:extLst>
          </p:cNvPr>
          <p:cNvPicPr>
            <a:picLocks noChangeAspect="1"/>
          </p:cNvPicPr>
          <p:nvPr/>
        </p:nvPicPr>
        <p:blipFill rotWithShape="1">
          <a:blip r:embed="rId3">
            <a:extLst>
              <a:ext uri="{28A0092B-C50C-407E-A947-70E740481C1C}">
                <a14:useLocalDpi xmlns:a14="http://schemas.microsoft.com/office/drawing/2010/main" val="0"/>
              </a:ext>
            </a:extLst>
          </a:blip>
          <a:srcRect l="-1" t="42189" r="17424" b="-226"/>
          <a:stretch/>
        </p:blipFill>
        <p:spPr>
          <a:xfrm>
            <a:off x="0" y="-397519"/>
            <a:ext cx="24384000" cy="14113519"/>
          </a:xfrm>
          <a:prstGeom prst="rect">
            <a:avLst/>
          </a:prstGeom>
        </p:spPr>
      </p:pic>
    </p:spTree>
    <p:extLst>
      <p:ext uri="{BB962C8B-B14F-4D97-AF65-F5344CB8AC3E}">
        <p14:creationId xmlns:p14="http://schemas.microsoft.com/office/powerpoint/2010/main" val="3461236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kjermbilde 2021-05-11 kl. 17.40.19.png" descr="Skjermbilde 2021-05-11 kl. 17.40.19.png"/>
          <p:cNvPicPr>
            <a:picLocks noChangeAspect="1"/>
          </p:cNvPicPr>
          <p:nvPr/>
        </p:nvPicPr>
        <p:blipFill>
          <a:blip r:embed="rId3"/>
          <a:srcRect r="18045"/>
          <a:stretch>
            <a:fillRect/>
          </a:stretch>
        </p:blipFill>
        <p:spPr>
          <a:xfrm>
            <a:off x="3135085" y="0"/>
            <a:ext cx="18113829" cy="14353041"/>
          </a:xfrm>
          <a:prstGeom prst="rect">
            <a:avLst/>
          </a:prstGeom>
          <a:ln w="12700">
            <a:miter lim="400000"/>
          </a:ln>
          <a:effectLst>
            <a:outerShdw blurRad="254000" dist="127000" dir="5400000" rotWithShape="0">
              <a:srgbClr val="000000">
                <a:alpha val="70000"/>
              </a:srgbClr>
            </a:outerShdw>
          </a:effectLst>
        </p:spPr>
      </p:pic>
    </p:spTree>
  </p:cSld>
  <p:clrMapOvr>
    <a:masterClrMapping/>
  </p:clrMapOvr>
  <p:transition spd="med"/>
</p:sld>
</file>

<file path=ppt/theme/theme1.xml><?xml version="1.0" encoding="utf-8"?>
<a:theme xmlns:a="http://schemas.openxmlformats.org/drawingml/2006/main" name="Medietilsynet">
  <a:themeElements>
    <a:clrScheme name="Custom 1">
      <a:dk1>
        <a:srgbClr val="000000"/>
      </a:dk1>
      <a:lt1>
        <a:srgbClr val="FFFFFF"/>
      </a:lt1>
      <a:dk2>
        <a:srgbClr val="5E5E5E"/>
      </a:dk2>
      <a:lt2>
        <a:srgbClr val="D5D5D5"/>
      </a:lt2>
      <a:accent1>
        <a:srgbClr val="0C5DA3"/>
      </a:accent1>
      <a:accent2>
        <a:srgbClr val="FE5C2F"/>
      </a:accent2>
      <a:accent3>
        <a:srgbClr val="00FFE7"/>
      </a:accent3>
      <a:accent4>
        <a:srgbClr val="F9C623"/>
      </a:accent4>
      <a:accent5>
        <a:srgbClr val="F748D6"/>
      </a:accent5>
      <a:accent6>
        <a:srgbClr val="40DD78"/>
      </a:accent6>
      <a:hlink>
        <a:srgbClr val="FE5C2F"/>
      </a:hlink>
      <a:folHlink>
        <a:srgbClr val="0C5D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etilsynet" id="{D1BEDD4E-2E92-4CB7-8F6D-2D3E0D73316F}" vid="{3A046C61-F3C9-41CA-BB5A-0441C0F3BF2E}"/>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ebeacdf-6837-4433-b333-bb8a39cc8a1b">
      <UserInfo>
        <DisplayName>Audun Aagre</DisplayName>
        <AccountId>58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7DBCD392F692A4B8DC694257EE62D76" ma:contentTypeVersion="13" ma:contentTypeDescription="Opprett et nytt dokument." ma:contentTypeScope="" ma:versionID="4589e0b130004b8f75500ae3bddd84c9">
  <xsd:schema xmlns:xsd="http://www.w3.org/2001/XMLSchema" xmlns:xs="http://www.w3.org/2001/XMLSchema" xmlns:p="http://schemas.microsoft.com/office/2006/metadata/properties" xmlns:ns2="61716b47-f64e-4c17-8a57-a89f972b5f7f" xmlns:ns3="3ebeacdf-6837-4433-b333-bb8a39cc8a1b" targetNamespace="http://schemas.microsoft.com/office/2006/metadata/properties" ma:root="true" ma:fieldsID="4a3247377f283f69b9a5261e5a51d576" ns2:_="" ns3:_="">
    <xsd:import namespace="61716b47-f64e-4c17-8a57-a89f972b5f7f"/>
    <xsd:import namespace="3ebeacdf-6837-4433-b333-bb8a39cc8a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16b47-f64e-4c17-8a57-a89f972b5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beacdf-6837-4433-b333-bb8a39cc8a1b"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FA4614-BF27-40B6-9AE8-902535E32BFE}">
  <ds:schemaRefs>
    <ds:schemaRef ds:uri="http://schemas.microsoft.com/sharepoint/v3/contenttype/forms"/>
  </ds:schemaRefs>
</ds:datastoreItem>
</file>

<file path=customXml/itemProps2.xml><?xml version="1.0" encoding="utf-8"?>
<ds:datastoreItem xmlns:ds="http://schemas.openxmlformats.org/officeDocument/2006/customXml" ds:itemID="{ED7FFBB3-D587-455E-A1AA-C5898AEB63D4}">
  <ds:schemaRefs>
    <ds:schemaRef ds:uri="afd545ff-c438-4d30-b858-f344533f4abf"/>
    <ds:schemaRef ds:uri="e29517b3-24bd-45f3-a024-b3cf180d703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ebeacdf-6837-4433-b333-bb8a39cc8a1b"/>
  </ds:schemaRefs>
</ds:datastoreItem>
</file>

<file path=customXml/itemProps3.xml><?xml version="1.0" encoding="utf-8"?>
<ds:datastoreItem xmlns:ds="http://schemas.openxmlformats.org/officeDocument/2006/customXml" ds:itemID="{4A16BAB3-5F93-4A30-8B7C-639970D1D9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16b47-f64e-4c17-8a57-a89f972b5f7f"/>
    <ds:schemaRef ds:uri="3ebeacdf-6837-4433-b333-bb8a39cc8a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Medietilsynet</Template>
  <TotalTime>0</TotalTime>
  <Words>7969</Words>
  <Application>Microsoft Office PowerPoint</Application>
  <PresentationFormat>Egendefinert</PresentationFormat>
  <Paragraphs>346</Paragraphs>
  <Slides>35</Slides>
  <Notes>35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35</vt:i4>
      </vt:variant>
    </vt:vector>
  </HeadingPairs>
  <TitlesOfParts>
    <vt:vector size="42" baseType="lpstr">
      <vt:lpstr>Arial</vt:lpstr>
      <vt:lpstr>Calibri</vt:lpstr>
      <vt:lpstr>Helvetica</vt:lpstr>
      <vt:lpstr>Helvetica Neue</vt:lpstr>
      <vt:lpstr>Publico</vt:lpstr>
      <vt:lpstr>Times New Roman</vt:lpstr>
      <vt:lpstr>Medietilsynet</vt:lpstr>
      <vt:lpstr>PowerPoint-presentasjon</vt:lpstr>
      <vt:lpstr>PowerPoint-presentasjon</vt:lpstr>
      <vt:lpstr>Hovedtemaer i dag</vt:lpstr>
      <vt:lpstr>PowerPoint-presentasjon</vt:lpstr>
      <vt:lpstr>PowerPoint-presentasjon</vt:lpstr>
      <vt:lpstr>Informasjonskapsel (cookie)</vt:lpstr>
      <vt:lpstr>Hva brukes informasjonskapsler til? </vt:lpstr>
      <vt:lpstr>PowerPoint-presentasjon</vt:lpstr>
      <vt:lpstr>PowerPoint-presentasjon</vt:lpstr>
      <vt:lpstr>Hva er en algoritme?</vt:lpstr>
      <vt:lpstr>PowerPoint-presentasjon</vt:lpstr>
      <vt:lpstr>PowerPoint-presentasjon</vt:lpstr>
      <vt:lpstr>PowerPoint-presentasjon</vt:lpstr>
      <vt:lpstr>Lite innsyn i algoritmene</vt:lpstr>
      <vt:lpstr>Mange seniorer vet lite om algoritmer </vt:lpstr>
      <vt:lpstr>PowerPoint-presentasjon</vt:lpstr>
      <vt:lpstr>Falske nyheter</vt:lpstr>
      <vt:lpstr>Desinformasjon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Hvorfor lages falske nyheter? </vt:lpstr>
      <vt:lpstr>PowerPoint-presentasjon</vt:lpstr>
      <vt:lpstr>Mange seniorer synes det er vanskelig å håndtere desinformasjon og falske nyheter </vt:lpstr>
      <vt:lpstr>PowerPoint-presentasjon</vt:lpstr>
      <vt:lpstr>PowerPoint-presentasjon</vt:lpstr>
      <vt:lpstr>PowerPoint-presentasjon</vt:lpstr>
      <vt:lpstr>Sosiale medier i valgkamp</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Kritisk mediebruk  for voksne</dc:title>
  <dc:creator>Thea Grav Rosenberg</dc:creator>
  <cp:lastModifiedBy>Kristin Ruud</cp:lastModifiedBy>
  <cp:revision>1</cp:revision>
  <dcterms:modified xsi:type="dcterms:W3CDTF">2021-09-08T07:15:19Z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0x010100A7DBCD392F692A4B8DC694257EE62D76</vt:lpwstr>
  </property>
</Properties>
</file>