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4"/>
  </p:sldMasterIdLst>
  <p:sldIdLst>
    <p:sldId id="256" r:id="rId5"/>
    <p:sldId id="258" r:id="rId6"/>
    <p:sldId id="259" r:id="rId7"/>
    <p:sldId id="257" r:id="rId8"/>
    <p:sldId id="260" r:id="rId9"/>
    <p:sldId id="261" r:id="rId10"/>
    <p:sldId id="262" r:id="rId11"/>
    <p:sldId id="266" r:id="rId12"/>
    <p:sldId id="265" r:id="rId13"/>
    <p:sldId id="267" r:id="rId14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A7C1955-C1E0-4065-9257-4F915A6F6014}" v="21" dt="2021-09-08T08:46:11.4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3" autoAdjust="0"/>
    <p:restoredTop sz="94660"/>
  </p:normalViewPr>
  <p:slideViewPr>
    <p:cSldViewPr snapToGrid="0">
      <p:cViewPr varScale="1">
        <p:scale>
          <a:sx n="61" d="100"/>
          <a:sy n="61" d="100"/>
        </p:scale>
        <p:origin x="7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istin Ruud" userId="66229727-7746-467a-a3e2-97e7772e3324" providerId="ADAL" clId="{DA7C1955-C1E0-4065-9257-4F915A6F6014}"/>
    <pc:docChg chg="undo custSel addSld delSld modSld sldOrd">
      <pc:chgData name="Kristin Ruud" userId="66229727-7746-467a-a3e2-97e7772e3324" providerId="ADAL" clId="{DA7C1955-C1E0-4065-9257-4F915A6F6014}" dt="2021-09-08T08:46:15.250" v="2433" actId="26606"/>
      <pc:docMkLst>
        <pc:docMk/>
      </pc:docMkLst>
      <pc:sldChg chg="addSp delSp modSp mod">
        <pc:chgData name="Kristin Ruud" userId="66229727-7746-467a-a3e2-97e7772e3324" providerId="ADAL" clId="{DA7C1955-C1E0-4065-9257-4F915A6F6014}" dt="2021-09-08T07:59:53.047" v="28" actId="1076"/>
        <pc:sldMkLst>
          <pc:docMk/>
          <pc:sldMk cId="2461100242" sldId="256"/>
        </pc:sldMkLst>
        <pc:spChg chg="mod">
          <ac:chgData name="Kristin Ruud" userId="66229727-7746-467a-a3e2-97e7772e3324" providerId="ADAL" clId="{DA7C1955-C1E0-4065-9257-4F915A6F6014}" dt="2021-09-08T07:59:10.664" v="0"/>
          <ac:spMkLst>
            <pc:docMk/>
            <pc:sldMk cId="2461100242" sldId="256"/>
            <ac:spMk id="2" creationId="{A40BE8F2-226E-425C-A2C6-40AE17AF9440}"/>
          </ac:spMkLst>
        </pc:spChg>
        <pc:spChg chg="mod">
          <ac:chgData name="Kristin Ruud" userId="66229727-7746-467a-a3e2-97e7772e3324" providerId="ADAL" clId="{DA7C1955-C1E0-4065-9257-4F915A6F6014}" dt="2021-09-08T07:59:20.959" v="24" actId="20577"/>
          <ac:spMkLst>
            <pc:docMk/>
            <pc:sldMk cId="2461100242" sldId="256"/>
            <ac:spMk id="3" creationId="{B3419473-052C-412B-846B-1AC2803F5AA9}"/>
          </ac:spMkLst>
        </pc:spChg>
        <pc:picChg chg="del mod">
          <ac:chgData name="Kristin Ruud" userId="66229727-7746-467a-a3e2-97e7772e3324" providerId="ADAL" clId="{DA7C1955-C1E0-4065-9257-4F915A6F6014}" dt="2021-09-08T07:59:47.968" v="27" actId="478"/>
          <ac:picMkLst>
            <pc:docMk/>
            <pc:sldMk cId="2461100242" sldId="256"/>
            <ac:picMk id="5" creationId="{A2908FD0-EDBA-43EE-9797-FE83AB45B901}"/>
          </ac:picMkLst>
        </pc:picChg>
        <pc:picChg chg="add mod">
          <ac:chgData name="Kristin Ruud" userId="66229727-7746-467a-a3e2-97e7772e3324" providerId="ADAL" clId="{DA7C1955-C1E0-4065-9257-4F915A6F6014}" dt="2021-09-08T07:59:53.047" v="28" actId="1076"/>
          <ac:picMkLst>
            <pc:docMk/>
            <pc:sldMk cId="2461100242" sldId="256"/>
            <ac:picMk id="6" creationId="{931701CD-56FF-4F51-AE5E-F09AC982D44B}"/>
          </ac:picMkLst>
        </pc:picChg>
      </pc:sldChg>
      <pc:sldChg chg="addSp delSp modSp mod">
        <pc:chgData name="Kristin Ruud" userId="66229727-7746-467a-a3e2-97e7772e3324" providerId="ADAL" clId="{DA7C1955-C1E0-4065-9257-4F915A6F6014}" dt="2021-09-08T08:17:39.261" v="993" actId="26606"/>
        <pc:sldMkLst>
          <pc:docMk/>
          <pc:sldMk cId="3959931247" sldId="257"/>
        </pc:sldMkLst>
        <pc:spChg chg="mod">
          <ac:chgData name="Kristin Ruud" userId="66229727-7746-467a-a3e2-97e7772e3324" providerId="ADAL" clId="{DA7C1955-C1E0-4065-9257-4F915A6F6014}" dt="2021-09-08T08:17:39.261" v="993" actId="26606"/>
          <ac:spMkLst>
            <pc:docMk/>
            <pc:sldMk cId="3959931247" sldId="257"/>
            <ac:spMk id="2" creationId="{1118F192-15EB-4136-8243-9AF86F8FD10B}"/>
          </ac:spMkLst>
        </pc:spChg>
        <pc:spChg chg="mod">
          <ac:chgData name="Kristin Ruud" userId="66229727-7746-467a-a3e2-97e7772e3324" providerId="ADAL" clId="{DA7C1955-C1E0-4065-9257-4F915A6F6014}" dt="2021-09-08T08:17:39.261" v="993" actId="26606"/>
          <ac:spMkLst>
            <pc:docMk/>
            <pc:sldMk cId="3959931247" sldId="257"/>
            <ac:spMk id="3" creationId="{9A1E8A24-A0AB-45B9-9D43-1EA395A62D36}"/>
          </ac:spMkLst>
        </pc:spChg>
        <pc:spChg chg="del">
          <ac:chgData name="Kristin Ruud" userId="66229727-7746-467a-a3e2-97e7772e3324" providerId="ADAL" clId="{DA7C1955-C1E0-4065-9257-4F915A6F6014}" dt="2021-09-08T08:13:43.209" v="982" actId="26606"/>
          <ac:spMkLst>
            <pc:docMk/>
            <pc:sldMk cId="3959931247" sldId="257"/>
            <ac:spMk id="9" creationId="{45D37F4E-DDB4-456B-97E0-9937730A039F}"/>
          </ac:spMkLst>
        </pc:spChg>
        <pc:spChg chg="del">
          <ac:chgData name="Kristin Ruud" userId="66229727-7746-467a-a3e2-97e7772e3324" providerId="ADAL" clId="{DA7C1955-C1E0-4065-9257-4F915A6F6014}" dt="2021-09-08T08:13:43.209" v="982" actId="26606"/>
          <ac:spMkLst>
            <pc:docMk/>
            <pc:sldMk cId="3959931247" sldId="257"/>
            <ac:spMk id="11" creationId="{3CE8AF5E-D374-4CF1-90CC-35CF73B81C3E}"/>
          </ac:spMkLst>
        </pc:spChg>
        <pc:spChg chg="add del">
          <ac:chgData name="Kristin Ruud" userId="66229727-7746-467a-a3e2-97e7772e3324" providerId="ADAL" clId="{DA7C1955-C1E0-4065-9257-4F915A6F6014}" dt="2021-09-08T08:14:56.694" v="987" actId="26606"/>
          <ac:spMkLst>
            <pc:docMk/>
            <pc:sldMk cId="3959931247" sldId="257"/>
            <ac:spMk id="16" creationId="{2C61293E-6EBE-43EF-A52C-9BEBFD7679D4}"/>
          </ac:spMkLst>
        </pc:spChg>
        <pc:spChg chg="add del">
          <ac:chgData name="Kristin Ruud" userId="66229727-7746-467a-a3e2-97e7772e3324" providerId="ADAL" clId="{DA7C1955-C1E0-4065-9257-4F915A6F6014}" dt="2021-09-08T08:14:56.694" v="987" actId="26606"/>
          <ac:spMkLst>
            <pc:docMk/>
            <pc:sldMk cId="3959931247" sldId="257"/>
            <ac:spMk id="18" creationId="{3FCFB1DE-0B7E-48CC-BA90-B2AB0889F9D6}"/>
          </ac:spMkLst>
        </pc:spChg>
        <pc:spChg chg="add del">
          <ac:chgData name="Kristin Ruud" userId="66229727-7746-467a-a3e2-97e7772e3324" providerId="ADAL" clId="{DA7C1955-C1E0-4065-9257-4F915A6F6014}" dt="2021-09-08T08:17:39.261" v="993" actId="26606"/>
          <ac:spMkLst>
            <pc:docMk/>
            <pc:sldMk cId="3959931247" sldId="257"/>
            <ac:spMk id="73" creationId="{2C61293E-6EBE-43EF-A52C-9BEBFD7679D4}"/>
          </ac:spMkLst>
        </pc:spChg>
        <pc:spChg chg="add del">
          <ac:chgData name="Kristin Ruud" userId="66229727-7746-467a-a3e2-97e7772e3324" providerId="ADAL" clId="{DA7C1955-C1E0-4065-9257-4F915A6F6014}" dt="2021-09-08T08:17:39.261" v="993" actId="26606"/>
          <ac:spMkLst>
            <pc:docMk/>
            <pc:sldMk cId="3959931247" sldId="257"/>
            <ac:spMk id="75" creationId="{3FCFB1DE-0B7E-48CC-BA90-B2AB0889F9D6}"/>
          </ac:spMkLst>
        </pc:spChg>
        <pc:spChg chg="add">
          <ac:chgData name="Kristin Ruud" userId="66229727-7746-467a-a3e2-97e7772e3324" providerId="ADAL" clId="{DA7C1955-C1E0-4065-9257-4F915A6F6014}" dt="2021-09-08T08:17:39.261" v="993" actId="26606"/>
          <ac:spMkLst>
            <pc:docMk/>
            <pc:sldMk cId="3959931247" sldId="257"/>
            <ac:spMk id="141" creationId="{F13C74B1-5B17-4795-BED0-7140497B445A}"/>
          </ac:spMkLst>
        </pc:spChg>
        <pc:spChg chg="add">
          <ac:chgData name="Kristin Ruud" userId="66229727-7746-467a-a3e2-97e7772e3324" providerId="ADAL" clId="{DA7C1955-C1E0-4065-9257-4F915A6F6014}" dt="2021-09-08T08:17:39.261" v="993" actId="26606"/>
          <ac:spMkLst>
            <pc:docMk/>
            <pc:sldMk cId="3959931247" sldId="257"/>
            <ac:spMk id="143" creationId="{3FCFB1DE-0B7E-48CC-BA90-B2AB0889F9D6}"/>
          </ac:spMkLst>
        </pc:spChg>
        <pc:picChg chg="del mod">
          <ac:chgData name="Kristin Ruud" userId="66229727-7746-467a-a3e2-97e7772e3324" providerId="ADAL" clId="{DA7C1955-C1E0-4065-9257-4F915A6F6014}" dt="2021-09-08T08:14:50.738" v="985" actId="478"/>
          <ac:picMkLst>
            <pc:docMk/>
            <pc:sldMk cId="3959931247" sldId="257"/>
            <ac:picMk id="4" creationId="{8F22349D-2B4C-482A-A022-C8782CFE25B0}"/>
          </ac:picMkLst>
        </pc:picChg>
        <pc:picChg chg="add del mod">
          <ac:chgData name="Kristin Ruud" userId="66229727-7746-467a-a3e2-97e7772e3324" providerId="ADAL" clId="{DA7C1955-C1E0-4065-9257-4F915A6F6014}" dt="2021-09-08T08:14:50.738" v="985" actId="478"/>
          <ac:picMkLst>
            <pc:docMk/>
            <pc:sldMk cId="3959931247" sldId="257"/>
            <ac:picMk id="2050" creationId="{5D24B0CF-7CB5-404A-AFC9-CD747E462610}"/>
          </ac:picMkLst>
        </pc:picChg>
        <pc:picChg chg="add del mod">
          <ac:chgData name="Kristin Ruud" userId="66229727-7746-467a-a3e2-97e7772e3324" providerId="ADAL" clId="{DA7C1955-C1E0-4065-9257-4F915A6F6014}" dt="2021-09-08T08:15:06.923" v="988" actId="478"/>
          <ac:picMkLst>
            <pc:docMk/>
            <pc:sldMk cId="3959931247" sldId="257"/>
            <ac:picMk id="2052" creationId="{10E3EF41-DA3C-42CE-8A19-7D5A9B4F7A3C}"/>
          </ac:picMkLst>
        </pc:picChg>
        <pc:picChg chg="add del mod">
          <ac:chgData name="Kristin Ruud" userId="66229727-7746-467a-a3e2-97e7772e3324" providerId="ADAL" clId="{DA7C1955-C1E0-4065-9257-4F915A6F6014}" dt="2021-09-08T08:16:11.339" v="991" actId="478"/>
          <ac:picMkLst>
            <pc:docMk/>
            <pc:sldMk cId="3959931247" sldId="257"/>
            <ac:picMk id="2054" creationId="{A16524BC-D1BF-41C6-9230-0344D479BE7F}"/>
          </ac:picMkLst>
        </pc:picChg>
        <pc:picChg chg="add mod">
          <ac:chgData name="Kristin Ruud" userId="66229727-7746-467a-a3e2-97e7772e3324" providerId="ADAL" clId="{DA7C1955-C1E0-4065-9257-4F915A6F6014}" dt="2021-09-08T08:17:39.261" v="993" actId="26606"/>
          <ac:picMkLst>
            <pc:docMk/>
            <pc:sldMk cId="3959931247" sldId="257"/>
            <ac:picMk id="2056" creationId="{9038734C-76B6-4285-A6C9-27DAFF2B3E12}"/>
          </ac:picMkLst>
        </pc:picChg>
      </pc:sldChg>
      <pc:sldChg chg="addSp delSp modSp mod">
        <pc:chgData name="Kristin Ruud" userId="66229727-7746-467a-a3e2-97e7772e3324" providerId="ADAL" clId="{DA7C1955-C1E0-4065-9257-4F915A6F6014}" dt="2021-09-08T08:06:05.971" v="293" actId="1076"/>
        <pc:sldMkLst>
          <pc:docMk/>
          <pc:sldMk cId="2890780279" sldId="258"/>
        </pc:sldMkLst>
        <pc:spChg chg="mod">
          <ac:chgData name="Kristin Ruud" userId="66229727-7746-467a-a3e2-97e7772e3324" providerId="ADAL" clId="{DA7C1955-C1E0-4065-9257-4F915A6F6014}" dt="2021-09-08T08:00:30.806" v="70" actId="20577"/>
          <ac:spMkLst>
            <pc:docMk/>
            <pc:sldMk cId="2890780279" sldId="258"/>
            <ac:spMk id="2" creationId="{7C6A4652-E153-44E1-8FFA-AD3E8A8A39BE}"/>
          </ac:spMkLst>
        </pc:spChg>
        <pc:spChg chg="mod">
          <ac:chgData name="Kristin Ruud" userId="66229727-7746-467a-a3e2-97e7772e3324" providerId="ADAL" clId="{DA7C1955-C1E0-4065-9257-4F915A6F6014}" dt="2021-09-08T08:02:22.094" v="286" actId="27636"/>
          <ac:spMkLst>
            <pc:docMk/>
            <pc:sldMk cId="2890780279" sldId="258"/>
            <ac:spMk id="3" creationId="{8F9CFD84-831B-438D-8646-1B06E29ACCBF}"/>
          </ac:spMkLst>
        </pc:spChg>
        <pc:spChg chg="add del">
          <ac:chgData name="Kristin Ruud" userId="66229727-7746-467a-a3e2-97e7772e3324" providerId="ADAL" clId="{DA7C1955-C1E0-4065-9257-4F915A6F6014}" dt="2021-09-08T08:02:31.726" v="288" actId="22"/>
          <ac:spMkLst>
            <pc:docMk/>
            <pc:sldMk cId="2890780279" sldId="258"/>
            <ac:spMk id="8" creationId="{762AFB70-54E7-429B-A029-7E3D486A44F2}"/>
          </ac:spMkLst>
        </pc:spChg>
        <pc:picChg chg="del">
          <ac:chgData name="Kristin Ruud" userId="66229727-7746-467a-a3e2-97e7772e3324" providerId="ADAL" clId="{DA7C1955-C1E0-4065-9257-4F915A6F6014}" dt="2021-09-08T08:02:56.091" v="289" actId="478"/>
          <ac:picMkLst>
            <pc:docMk/>
            <pc:sldMk cId="2890780279" sldId="258"/>
            <ac:picMk id="4" creationId="{A41E1F2B-0CE3-4755-9B20-E61A00DB1982}"/>
          </ac:picMkLst>
        </pc:picChg>
        <pc:picChg chg="add mod">
          <ac:chgData name="Kristin Ruud" userId="66229727-7746-467a-a3e2-97e7772e3324" providerId="ADAL" clId="{DA7C1955-C1E0-4065-9257-4F915A6F6014}" dt="2021-09-08T08:06:05.971" v="293" actId="1076"/>
          <ac:picMkLst>
            <pc:docMk/>
            <pc:sldMk cId="2890780279" sldId="258"/>
            <ac:picMk id="7" creationId="{ABADC96C-EE41-431A-8CD8-A1C434171899}"/>
          </ac:picMkLst>
        </pc:picChg>
      </pc:sldChg>
      <pc:sldChg chg="addSp delSp modSp mod">
        <pc:chgData name="Kristin Ruud" userId="66229727-7746-467a-a3e2-97e7772e3324" providerId="ADAL" clId="{DA7C1955-C1E0-4065-9257-4F915A6F6014}" dt="2021-09-08T08:11:09.611" v="665" actId="26606"/>
        <pc:sldMkLst>
          <pc:docMk/>
          <pc:sldMk cId="2312958265" sldId="259"/>
        </pc:sldMkLst>
        <pc:spChg chg="mod">
          <ac:chgData name="Kristin Ruud" userId="66229727-7746-467a-a3e2-97e7772e3324" providerId="ADAL" clId="{DA7C1955-C1E0-4065-9257-4F915A6F6014}" dt="2021-09-08T08:11:09.611" v="665" actId="26606"/>
          <ac:spMkLst>
            <pc:docMk/>
            <pc:sldMk cId="2312958265" sldId="259"/>
            <ac:spMk id="2" creationId="{050E40D6-EB0C-4B65-A2FC-99E9E73D244D}"/>
          </ac:spMkLst>
        </pc:spChg>
        <pc:spChg chg="mod">
          <ac:chgData name="Kristin Ruud" userId="66229727-7746-467a-a3e2-97e7772e3324" providerId="ADAL" clId="{DA7C1955-C1E0-4065-9257-4F915A6F6014}" dt="2021-09-08T08:11:09.611" v="665" actId="26606"/>
          <ac:spMkLst>
            <pc:docMk/>
            <pc:sldMk cId="2312958265" sldId="259"/>
            <ac:spMk id="3" creationId="{69DD9E8B-8ADA-40A5-889E-0C6ABFFD2806}"/>
          </ac:spMkLst>
        </pc:spChg>
        <pc:spChg chg="add del">
          <ac:chgData name="Kristin Ruud" userId="66229727-7746-467a-a3e2-97e7772e3324" providerId="ADAL" clId="{DA7C1955-C1E0-4065-9257-4F915A6F6014}" dt="2021-09-08T08:11:09.611" v="665" actId="26606"/>
          <ac:spMkLst>
            <pc:docMk/>
            <pc:sldMk cId="2312958265" sldId="259"/>
            <ac:spMk id="10" creationId="{45D37F4E-DDB4-456B-97E0-9937730A039F}"/>
          </ac:spMkLst>
        </pc:spChg>
        <pc:spChg chg="add del">
          <ac:chgData name="Kristin Ruud" userId="66229727-7746-467a-a3e2-97e7772e3324" providerId="ADAL" clId="{DA7C1955-C1E0-4065-9257-4F915A6F6014}" dt="2021-09-08T08:11:09.611" v="665" actId="26606"/>
          <ac:spMkLst>
            <pc:docMk/>
            <pc:sldMk cId="2312958265" sldId="259"/>
            <ac:spMk id="12" creationId="{3CE8AF5E-D374-4CF1-90CC-35CF73B81C3E}"/>
          </ac:spMkLst>
        </pc:spChg>
        <pc:spChg chg="add del">
          <ac:chgData name="Kristin Ruud" userId="66229727-7746-467a-a3e2-97e7772e3324" providerId="ADAL" clId="{DA7C1955-C1E0-4065-9257-4F915A6F6014}" dt="2021-09-08T08:11:09.607" v="664" actId="26606"/>
          <ac:spMkLst>
            <pc:docMk/>
            <pc:sldMk cId="2312958265" sldId="259"/>
            <ac:spMk id="71" creationId="{F13C74B1-5B17-4795-BED0-7140497B445A}"/>
          </ac:spMkLst>
        </pc:spChg>
        <pc:spChg chg="add del">
          <ac:chgData name="Kristin Ruud" userId="66229727-7746-467a-a3e2-97e7772e3324" providerId="ADAL" clId="{DA7C1955-C1E0-4065-9257-4F915A6F6014}" dt="2021-09-08T08:11:09.607" v="664" actId="26606"/>
          <ac:spMkLst>
            <pc:docMk/>
            <pc:sldMk cId="2312958265" sldId="259"/>
            <ac:spMk id="73" creationId="{3FCFB1DE-0B7E-48CC-BA90-B2AB0889F9D6}"/>
          </ac:spMkLst>
        </pc:spChg>
        <pc:spChg chg="add">
          <ac:chgData name="Kristin Ruud" userId="66229727-7746-467a-a3e2-97e7772e3324" providerId="ADAL" clId="{DA7C1955-C1E0-4065-9257-4F915A6F6014}" dt="2021-09-08T08:11:09.611" v="665" actId="26606"/>
          <ac:spMkLst>
            <pc:docMk/>
            <pc:sldMk cId="2312958265" sldId="259"/>
            <ac:spMk id="1028" creationId="{2C61293E-6EBE-43EF-A52C-9BEBFD7679D4}"/>
          </ac:spMkLst>
        </pc:spChg>
        <pc:spChg chg="add">
          <ac:chgData name="Kristin Ruud" userId="66229727-7746-467a-a3e2-97e7772e3324" providerId="ADAL" clId="{DA7C1955-C1E0-4065-9257-4F915A6F6014}" dt="2021-09-08T08:11:09.611" v="665" actId="26606"/>
          <ac:spMkLst>
            <pc:docMk/>
            <pc:sldMk cId="2312958265" sldId="259"/>
            <ac:spMk id="1029" creationId="{3FCFB1DE-0B7E-48CC-BA90-B2AB0889F9D6}"/>
          </ac:spMkLst>
        </pc:spChg>
        <pc:picChg chg="del">
          <ac:chgData name="Kristin Ruud" userId="66229727-7746-467a-a3e2-97e7772e3324" providerId="ADAL" clId="{DA7C1955-C1E0-4065-9257-4F915A6F6014}" dt="2021-09-08T08:09:37.065" v="657" actId="478"/>
          <ac:picMkLst>
            <pc:docMk/>
            <pc:sldMk cId="2312958265" sldId="259"/>
            <ac:picMk id="5" creationId="{803E1505-1FFD-400F-9FF0-9973C80B343D}"/>
          </ac:picMkLst>
        </pc:picChg>
        <pc:picChg chg="add mod">
          <ac:chgData name="Kristin Ruud" userId="66229727-7746-467a-a3e2-97e7772e3324" providerId="ADAL" clId="{DA7C1955-C1E0-4065-9257-4F915A6F6014}" dt="2021-09-08T08:11:09.611" v="665" actId="26606"/>
          <ac:picMkLst>
            <pc:docMk/>
            <pc:sldMk cId="2312958265" sldId="259"/>
            <ac:picMk id="1026" creationId="{E9F7A25E-5A15-404D-92B8-0157D3F3B6DA}"/>
          </ac:picMkLst>
        </pc:picChg>
      </pc:sldChg>
      <pc:sldChg chg="addSp delSp modSp mod">
        <pc:chgData name="Kristin Ruud" userId="66229727-7746-467a-a3e2-97e7772e3324" providerId="ADAL" clId="{DA7C1955-C1E0-4065-9257-4F915A6F6014}" dt="2021-09-08T08:21:31.915" v="1401" actId="26606"/>
        <pc:sldMkLst>
          <pc:docMk/>
          <pc:sldMk cId="988989289" sldId="260"/>
        </pc:sldMkLst>
        <pc:spChg chg="mod">
          <ac:chgData name="Kristin Ruud" userId="66229727-7746-467a-a3e2-97e7772e3324" providerId="ADAL" clId="{DA7C1955-C1E0-4065-9257-4F915A6F6014}" dt="2021-09-08T08:21:31.915" v="1401" actId="26606"/>
          <ac:spMkLst>
            <pc:docMk/>
            <pc:sldMk cId="988989289" sldId="260"/>
            <ac:spMk id="2" creationId="{FE4E029E-6A71-4746-A221-9DF6353A42EF}"/>
          </ac:spMkLst>
        </pc:spChg>
        <pc:spChg chg="mod">
          <ac:chgData name="Kristin Ruud" userId="66229727-7746-467a-a3e2-97e7772e3324" providerId="ADAL" clId="{DA7C1955-C1E0-4065-9257-4F915A6F6014}" dt="2021-09-08T08:21:31.915" v="1401" actId="26606"/>
          <ac:spMkLst>
            <pc:docMk/>
            <pc:sldMk cId="988989289" sldId="260"/>
            <ac:spMk id="3" creationId="{DA3422A5-A685-483D-803C-25913C9932CB}"/>
          </ac:spMkLst>
        </pc:spChg>
        <pc:spChg chg="del">
          <ac:chgData name="Kristin Ruud" userId="66229727-7746-467a-a3e2-97e7772e3324" providerId="ADAL" clId="{DA7C1955-C1E0-4065-9257-4F915A6F6014}" dt="2021-09-08T08:21:31.915" v="1401" actId="26606"/>
          <ac:spMkLst>
            <pc:docMk/>
            <pc:sldMk cId="988989289" sldId="260"/>
            <ac:spMk id="9" creationId="{45D37F4E-DDB4-456B-97E0-9937730A039F}"/>
          </ac:spMkLst>
        </pc:spChg>
        <pc:spChg chg="del">
          <ac:chgData name="Kristin Ruud" userId="66229727-7746-467a-a3e2-97e7772e3324" providerId="ADAL" clId="{DA7C1955-C1E0-4065-9257-4F915A6F6014}" dt="2021-09-08T08:21:31.915" v="1401" actId="26606"/>
          <ac:spMkLst>
            <pc:docMk/>
            <pc:sldMk cId="988989289" sldId="260"/>
            <ac:spMk id="11" creationId="{3CE8AF5E-D374-4CF1-90CC-35CF73B81C3E}"/>
          </ac:spMkLst>
        </pc:spChg>
        <pc:spChg chg="add">
          <ac:chgData name="Kristin Ruud" userId="66229727-7746-467a-a3e2-97e7772e3324" providerId="ADAL" clId="{DA7C1955-C1E0-4065-9257-4F915A6F6014}" dt="2021-09-08T08:21:31.915" v="1401" actId="26606"/>
          <ac:spMkLst>
            <pc:docMk/>
            <pc:sldMk cId="988989289" sldId="260"/>
            <ac:spMk id="71" creationId="{743AA782-23D1-4521-8CAD-47662984AA08}"/>
          </ac:spMkLst>
        </pc:spChg>
        <pc:spChg chg="add">
          <ac:chgData name="Kristin Ruud" userId="66229727-7746-467a-a3e2-97e7772e3324" providerId="ADAL" clId="{DA7C1955-C1E0-4065-9257-4F915A6F6014}" dt="2021-09-08T08:21:31.915" v="1401" actId="26606"/>
          <ac:spMkLst>
            <pc:docMk/>
            <pc:sldMk cId="988989289" sldId="260"/>
            <ac:spMk id="73" creationId="{3CE8AF5E-D374-4CF1-90CC-35CF73B81C3E}"/>
          </ac:spMkLst>
        </pc:spChg>
        <pc:picChg chg="del">
          <ac:chgData name="Kristin Ruud" userId="66229727-7746-467a-a3e2-97e7772e3324" providerId="ADAL" clId="{DA7C1955-C1E0-4065-9257-4F915A6F6014}" dt="2021-09-08T08:21:05.133" v="1398" actId="478"/>
          <ac:picMkLst>
            <pc:docMk/>
            <pc:sldMk cId="988989289" sldId="260"/>
            <ac:picMk id="4" creationId="{2A8365B6-D3EE-4BD5-8FD0-78603F8CF0AF}"/>
          </ac:picMkLst>
        </pc:picChg>
        <pc:picChg chg="add mod">
          <ac:chgData name="Kristin Ruud" userId="66229727-7746-467a-a3e2-97e7772e3324" providerId="ADAL" clId="{DA7C1955-C1E0-4065-9257-4F915A6F6014}" dt="2021-09-08T08:21:31.915" v="1401" actId="26606"/>
          <ac:picMkLst>
            <pc:docMk/>
            <pc:sldMk cId="988989289" sldId="260"/>
            <ac:picMk id="3074" creationId="{4F021C29-873B-48D7-8D49-6DBAE38671E5}"/>
          </ac:picMkLst>
        </pc:picChg>
        <pc:inkChg chg="add">
          <ac:chgData name="Kristin Ruud" userId="66229727-7746-467a-a3e2-97e7772e3324" providerId="ADAL" clId="{DA7C1955-C1E0-4065-9257-4F915A6F6014}" dt="2021-09-08T08:21:31.915" v="1401" actId="26606"/>
          <ac:inkMkLst>
            <pc:docMk/>
            <pc:sldMk cId="988989289" sldId="260"/>
            <ac:inkMk id="75" creationId="{070477C5-0410-4E4F-97A1-F84C2465C187}"/>
          </ac:inkMkLst>
        </pc:inkChg>
      </pc:sldChg>
      <pc:sldChg chg="addSp delSp modSp mod">
        <pc:chgData name="Kristin Ruud" userId="66229727-7746-467a-a3e2-97e7772e3324" providerId="ADAL" clId="{DA7C1955-C1E0-4065-9257-4F915A6F6014}" dt="2021-09-08T08:25:13.284" v="1553" actId="27636"/>
        <pc:sldMkLst>
          <pc:docMk/>
          <pc:sldMk cId="2273339199" sldId="261"/>
        </pc:sldMkLst>
        <pc:spChg chg="mod">
          <ac:chgData name="Kristin Ruud" userId="66229727-7746-467a-a3e2-97e7772e3324" providerId="ADAL" clId="{DA7C1955-C1E0-4065-9257-4F915A6F6014}" dt="2021-09-08T08:22:02.347" v="1430" actId="20577"/>
          <ac:spMkLst>
            <pc:docMk/>
            <pc:sldMk cId="2273339199" sldId="261"/>
            <ac:spMk id="2" creationId="{FAA65FCE-0729-4021-8268-41DC3390625E}"/>
          </ac:spMkLst>
        </pc:spChg>
        <pc:spChg chg="mod">
          <ac:chgData name="Kristin Ruud" userId="66229727-7746-467a-a3e2-97e7772e3324" providerId="ADAL" clId="{DA7C1955-C1E0-4065-9257-4F915A6F6014}" dt="2021-09-08T08:25:13.284" v="1553" actId="27636"/>
          <ac:spMkLst>
            <pc:docMk/>
            <pc:sldMk cId="2273339199" sldId="261"/>
            <ac:spMk id="3" creationId="{A5BFEB73-247B-49A0-B007-5E2153482467}"/>
          </ac:spMkLst>
        </pc:spChg>
        <pc:spChg chg="del">
          <ac:chgData name="Kristin Ruud" userId="66229727-7746-467a-a3e2-97e7772e3324" providerId="ADAL" clId="{DA7C1955-C1E0-4065-9257-4F915A6F6014}" dt="2021-09-08T08:22:42.908" v="1434" actId="26606"/>
          <ac:spMkLst>
            <pc:docMk/>
            <pc:sldMk cId="2273339199" sldId="261"/>
            <ac:spMk id="10" creationId="{45D37F4E-DDB4-456B-97E0-9937730A039F}"/>
          </ac:spMkLst>
        </pc:spChg>
        <pc:spChg chg="del">
          <ac:chgData name="Kristin Ruud" userId="66229727-7746-467a-a3e2-97e7772e3324" providerId="ADAL" clId="{DA7C1955-C1E0-4065-9257-4F915A6F6014}" dt="2021-09-08T08:22:42.908" v="1434" actId="26606"/>
          <ac:spMkLst>
            <pc:docMk/>
            <pc:sldMk cId="2273339199" sldId="261"/>
            <ac:spMk id="12" creationId="{3CE8AF5E-D374-4CF1-90CC-35CF73B81C3E}"/>
          </ac:spMkLst>
        </pc:spChg>
        <pc:spChg chg="add">
          <ac:chgData name="Kristin Ruud" userId="66229727-7746-467a-a3e2-97e7772e3324" providerId="ADAL" clId="{DA7C1955-C1E0-4065-9257-4F915A6F6014}" dt="2021-09-08T08:22:42.908" v="1434" actId="26606"/>
          <ac:spMkLst>
            <pc:docMk/>
            <pc:sldMk cId="2273339199" sldId="261"/>
            <ac:spMk id="17" creationId="{45D37F4E-DDB4-456B-97E0-9937730A039F}"/>
          </ac:spMkLst>
        </pc:spChg>
        <pc:spChg chg="add">
          <ac:chgData name="Kristin Ruud" userId="66229727-7746-467a-a3e2-97e7772e3324" providerId="ADAL" clId="{DA7C1955-C1E0-4065-9257-4F915A6F6014}" dt="2021-09-08T08:22:42.908" v="1434" actId="26606"/>
          <ac:spMkLst>
            <pc:docMk/>
            <pc:sldMk cId="2273339199" sldId="261"/>
            <ac:spMk id="19" creationId="{3CE8AF5E-D374-4CF1-90CC-35CF73B81C3E}"/>
          </ac:spMkLst>
        </pc:spChg>
        <pc:picChg chg="del">
          <ac:chgData name="Kristin Ruud" userId="66229727-7746-467a-a3e2-97e7772e3324" providerId="ADAL" clId="{DA7C1955-C1E0-4065-9257-4F915A6F6014}" dt="2021-09-08T08:22:05.461" v="1431" actId="478"/>
          <ac:picMkLst>
            <pc:docMk/>
            <pc:sldMk cId="2273339199" sldId="261"/>
            <ac:picMk id="5" creationId="{EB442564-CD15-4853-8765-8BB5FB6DB0C4}"/>
          </ac:picMkLst>
        </pc:picChg>
        <pc:picChg chg="add mod">
          <ac:chgData name="Kristin Ruud" userId="66229727-7746-467a-a3e2-97e7772e3324" providerId="ADAL" clId="{DA7C1955-C1E0-4065-9257-4F915A6F6014}" dt="2021-09-08T08:22:42.908" v="1434" actId="26606"/>
          <ac:picMkLst>
            <pc:docMk/>
            <pc:sldMk cId="2273339199" sldId="261"/>
            <ac:picMk id="6" creationId="{DD7CC7EC-CA23-4491-B4E7-C4A066186F34}"/>
          </ac:picMkLst>
        </pc:picChg>
      </pc:sldChg>
      <pc:sldChg chg="addSp delSp modSp mod">
        <pc:chgData name="Kristin Ruud" userId="66229727-7746-467a-a3e2-97e7772e3324" providerId="ADAL" clId="{DA7C1955-C1E0-4065-9257-4F915A6F6014}" dt="2021-09-08T08:29:52.799" v="1840" actId="26606"/>
        <pc:sldMkLst>
          <pc:docMk/>
          <pc:sldMk cId="765449019" sldId="262"/>
        </pc:sldMkLst>
        <pc:spChg chg="mod">
          <ac:chgData name="Kristin Ruud" userId="66229727-7746-467a-a3e2-97e7772e3324" providerId="ADAL" clId="{DA7C1955-C1E0-4065-9257-4F915A6F6014}" dt="2021-09-08T08:29:52.796" v="1839" actId="26606"/>
          <ac:spMkLst>
            <pc:docMk/>
            <pc:sldMk cId="765449019" sldId="262"/>
            <ac:spMk id="2" creationId="{30147B1D-8CB6-41AF-BBDE-135B2857963C}"/>
          </ac:spMkLst>
        </pc:spChg>
        <pc:spChg chg="mod ord">
          <ac:chgData name="Kristin Ruud" userId="66229727-7746-467a-a3e2-97e7772e3324" providerId="ADAL" clId="{DA7C1955-C1E0-4065-9257-4F915A6F6014}" dt="2021-09-08T08:29:52.796" v="1839" actId="26606"/>
          <ac:spMkLst>
            <pc:docMk/>
            <pc:sldMk cId="765449019" sldId="262"/>
            <ac:spMk id="3" creationId="{DE52B614-FEC5-4271-8882-0817A0003203}"/>
          </ac:spMkLst>
        </pc:spChg>
        <pc:spChg chg="add del">
          <ac:chgData name="Kristin Ruud" userId="66229727-7746-467a-a3e2-97e7772e3324" providerId="ADAL" clId="{DA7C1955-C1E0-4065-9257-4F915A6F6014}" dt="2021-09-08T08:29:52.799" v="1840" actId="26606"/>
          <ac:spMkLst>
            <pc:docMk/>
            <pc:sldMk cId="765449019" sldId="262"/>
            <ac:spMk id="10" creationId="{45D37F4E-DDB4-456B-97E0-9937730A039F}"/>
          </ac:spMkLst>
        </pc:spChg>
        <pc:spChg chg="add del">
          <ac:chgData name="Kristin Ruud" userId="66229727-7746-467a-a3e2-97e7772e3324" providerId="ADAL" clId="{DA7C1955-C1E0-4065-9257-4F915A6F6014}" dt="2021-09-08T08:29:52.799" v="1840" actId="26606"/>
          <ac:spMkLst>
            <pc:docMk/>
            <pc:sldMk cId="765449019" sldId="262"/>
            <ac:spMk id="12" creationId="{3CE8AF5E-D374-4CF1-90CC-35CF73B81C3E}"/>
          </ac:spMkLst>
        </pc:spChg>
        <pc:spChg chg="add del">
          <ac:chgData name="Kristin Ruud" userId="66229727-7746-467a-a3e2-97e7772e3324" providerId="ADAL" clId="{DA7C1955-C1E0-4065-9257-4F915A6F6014}" dt="2021-09-08T08:29:48.474" v="1837" actId="26606"/>
          <ac:spMkLst>
            <pc:docMk/>
            <pc:sldMk cId="765449019" sldId="262"/>
            <ac:spMk id="71" creationId="{A6D37EE4-EA1B-46EE-A54B-5233C63C9695}"/>
          </ac:spMkLst>
        </pc:spChg>
        <pc:spChg chg="add del">
          <ac:chgData name="Kristin Ruud" userId="66229727-7746-467a-a3e2-97e7772e3324" providerId="ADAL" clId="{DA7C1955-C1E0-4065-9257-4F915A6F6014}" dt="2021-09-08T08:29:48.474" v="1837" actId="26606"/>
          <ac:spMkLst>
            <pc:docMk/>
            <pc:sldMk cId="765449019" sldId="262"/>
            <ac:spMk id="73" creationId="{3EB27620-B0B1-4232-A055-99D3476060CF}"/>
          </ac:spMkLst>
        </pc:spChg>
        <pc:spChg chg="add del">
          <ac:chgData name="Kristin Ruud" userId="66229727-7746-467a-a3e2-97e7772e3324" providerId="ADAL" clId="{DA7C1955-C1E0-4065-9257-4F915A6F6014}" dt="2021-09-08T08:29:52.796" v="1839" actId="26606"/>
          <ac:spMkLst>
            <pc:docMk/>
            <pc:sldMk cId="765449019" sldId="262"/>
            <ac:spMk id="4100" creationId="{2B97F24A-32CE-4C1C-A50D-3016B394DCFB}"/>
          </ac:spMkLst>
        </pc:spChg>
        <pc:spChg chg="add del">
          <ac:chgData name="Kristin Ruud" userId="66229727-7746-467a-a3e2-97e7772e3324" providerId="ADAL" clId="{DA7C1955-C1E0-4065-9257-4F915A6F6014}" dt="2021-09-08T08:29:52.796" v="1839" actId="26606"/>
          <ac:spMkLst>
            <pc:docMk/>
            <pc:sldMk cId="765449019" sldId="262"/>
            <ac:spMk id="4101" creationId="{3CE8AF5E-D374-4CF1-90CC-35CF73B81C3E}"/>
          </ac:spMkLst>
        </pc:spChg>
        <pc:spChg chg="add">
          <ac:chgData name="Kristin Ruud" userId="66229727-7746-467a-a3e2-97e7772e3324" providerId="ADAL" clId="{DA7C1955-C1E0-4065-9257-4F915A6F6014}" dt="2021-09-08T08:29:52.799" v="1840" actId="26606"/>
          <ac:spMkLst>
            <pc:docMk/>
            <pc:sldMk cId="765449019" sldId="262"/>
            <ac:spMk id="4103" creationId="{45D37F4E-DDB4-456B-97E0-9937730A039F}"/>
          </ac:spMkLst>
        </pc:spChg>
        <pc:spChg chg="add">
          <ac:chgData name="Kristin Ruud" userId="66229727-7746-467a-a3e2-97e7772e3324" providerId="ADAL" clId="{DA7C1955-C1E0-4065-9257-4F915A6F6014}" dt="2021-09-08T08:29:52.799" v="1840" actId="26606"/>
          <ac:spMkLst>
            <pc:docMk/>
            <pc:sldMk cId="765449019" sldId="262"/>
            <ac:spMk id="4104" creationId="{3CE8AF5E-D374-4CF1-90CC-35CF73B81C3E}"/>
          </ac:spMkLst>
        </pc:spChg>
        <pc:picChg chg="del">
          <ac:chgData name="Kristin Ruud" userId="66229727-7746-467a-a3e2-97e7772e3324" providerId="ADAL" clId="{DA7C1955-C1E0-4065-9257-4F915A6F6014}" dt="2021-09-08T08:28:59.626" v="1834" actId="478"/>
          <ac:picMkLst>
            <pc:docMk/>
            <pc:sldMk cId="765449019" sldId="262"/>
            <ac:picMk id="5" creationId="{C0E354F4-BD2E-4CA6-ABF8-38E05D3E9E23}"/>
          </ac:picMkLst>
        </pc:picChg>
        <pc:picChg chg="add mod">
          <ac:chgData name="Kristin Ruud" userId="66229727-7746-467a-a3e2-97e7772e3324" providerId="ADAL" clId="{DA7C1955-C1E0-4065-9257-4F915A6F6014}" dt="2021-09-08T08:29:52.799" v="1840" actId="26606"/>
          <ac:picMkLst>
            <pc:docMk/>
            <pc:sldMk cId="765449019" sldId="262"/>
            <ac:picMk id="4098" creationId="{3DAFBB34-6381-4BA2-BB97-17E3E1EEA4F4}"/>
          </ac:picMkLst>
        </pc:picChg>
        <pc:inkChg chg="add del">
          <ac:chgData name="Kristin Ruud" userId="66229727-7746-467a-a3e2-97e7772e3324" providerId="ADAL" clId="{DA7C1955-C1E0-4065-9257-4F915A6F6014}" dt="2021-09-08T08:29:52.796" v="1839" actId="26606"/>
          <ac:inkMkLst>
            <pc:docMk/>
            <pc:sldMk cId="765449019" sldId="262"/>
            <ac:inkMk id="75" creationId="{070477C5-0410-4E4F-97A1-F84C2465C187}"/>
          </ac:inkMkLst>
        </pc:inkChg>
      </pc:sldChg>
      <pc:sldChg chg="new del">
        <pc:chgData name="Kristin Ruud" userId="66229727-7746-467a-a3e2-97e7772e3324" providerId="ADAL" clId="{DA7C1955-C1E0-4065-9257-4F915A6F6014}" dt="2021-09-08T08:30:45.636" v="1880" actId="47"/>
        <pc:sldMkLst>
          <pc:docMk/>
          <pc:sldMk cId="4063859005" sldId="263"/>
        </pc:sldMkLst>
      </pc:sldChg>
      <pc:sldChg chg="modSp new del mod">
        <pc:chgData name="Kristin Ruud" userId="66229727-7746-467a-a3e2-97e7772e3324" providerId="ADAL" clId="{DA7C1955-C1E0-4065-9257-4F915A6F6014}" dt="2021-09-08T08:31:17.398" v="1883" actId="47"/>
        <pc:sldMkLst>
          <pc:docMk/>
          <pc:sldMk cId="131924533" sldId="264"/>
        </pc:sldMkLst>
        <pc:spChg chg="mod">
          <ac:chgData name="Kristin Ruud" userId="66229727-7746-467a-a3e2-97e7772e3324" providerId="ADAL" clId="{DA7C1955-C1E0-4065-9257-4F915A6F6014}" dt="2021-09-08T08:30:25.912" v="1878" actId="20577"/>
          <ac:spMkLst>
            <pc:docMk/>
            <pc:sldMk cId="131924533" sldId="264"/>
            <ac:spMk id="2" creationId="{F1D0A186-0DBE-42A1-8CF5-B8DC199D9B32}"/>
          </ac:spMkLst>
        </pc:spChg>
      </pc:sldChg>
      <pc:sldChg chg="addSp delSp modSp new mod setBg modClrScheme chgLayout">
        <pc:chgData name="Kristin Ruud" userId="66229727-7746-467a-a3e2-97e7772e3324" providerId="ADAL" clId="{DA7C1955-C1E0-4065-9257-4F915A6F6014}" dt="2021-09-08T08:36:12.629" v="2275" actId="26606"/>
        <pc:sldMkLst>
          <pc:docMk/>
          <pc:sldMk cId="450732022" sldId="265"/>
        </pc:sldMkLst>
        <pc:spChg chg="mod ord">
          <ac:chgData name="Kristin Ruud" userId="66229727-7746-467a-a3e2-97e7772e3324" providerId="ADAL" clId="{DA7C1955-C1E0-4065-9257-4F915A6F6014}" dt="2021-09-08T08:36:12.629" v="2275" actId="26606"/>
          <ac:spMkLst>
            <pc:docMk/>
            <pc:sldMk cId="450732022" sldId="265"/>
            <ac:spMk id="2" creationId="{D748D06D-E894-4951-B690-62FD86C87439}"/>
          </ac:spMkLst>
        </pc:spChg>
        <pc:spChg chg="del mod ord">
          <ac:chgData name="Kristin Ruud" userId="66229727-7746-467a-a3e2-97e7772e3324" providerId="ADAL" clId="{DA7C1955-C1E0-4065-9257-4F915A6F6014}" dt="2021-09-08T08:34:46.711" v="2100" actId="700"/>
          <ac:spMkLst>
            <pc:docMk/>
            <pc:sldMk cId="450732022" sldId="265"/>
            <ac:spMk id="3" creationId="{F692A0B4-9FC1-4F39-A179-E9CFE8CAC31C}"/>
          </ac:spMkLst>
        </pc:spChg>
        <pc:spChg chg="add mod ord">
          <ac:chgData name="Kristin Ruud" userId="66229727-7746-467a-a3e2-97e7772e3324" providerId="ADAL" clId="{DA7C1955-C1E0-4065-9257-4F915A6F6014}" dt="2021-09-08T08:36:12.629" v="2275" actId="26606"/>
          <ac:spMkLst>
            <pc:docMk/>
            <pc:sldMk cId="450732022" sldId="265"/>
            <ac:spMk id="4" creationId="{BCC71E45-1A9F-45E5-B49F-714223836047}"/>
          </ac:spMkLst>
        </pc:spChg>
        <pc:spChg chg="add del mod ord">
          <ac:chgData name="Kristin Ruud" userId="66229727-7746-467a-a3e2-97e7772e3324" providerId="ADAL" clId="{DA7C1955-C1E0-4065-9257-4F915A6F6014}" dt="2021-09-08T08:36:09.049" v="2274" actId="931"/>
          <ac:spMkLst>
            <pc:docMk/>
            <pc:sldMk cId="450732022" sldId="265"/>
            <ac:spMk id="5" creationId="{F6091AD6-3810-4AB9-A375-DA7A76B6452A}"/>
          </ac:spMkLst>
        </pc:spChg>
        <pc:spChg chg="add">
          <ac:chgData name="Kristin Ruud" userId="66229727-7746-467a-a3e2-97e7772e3324" providerId="ADAL" clId="{DA7C1955-C1E0-4065-9257-4F915A6F6014}" dt="2021-09-08T08:36:12.629" v="2275" actId="26606"/>
          <ac:spMkLst>
            <pc:docMk/>
            <pc:sldMk cId="450732022" sldId="265"/>
            <ac:spMk id="12" creationId="{EBDD1931-9E86-4402-9A68-33A2D9EFB198}"/>
          </ac:spMkLst>
        </pc:spChg>
        <pc:spChg chg="add">
          <ac:chgData name="Kristin Ruud" userId="66229727-7746-467a-a3e2-97e7772e3324" providerId="ADAL" clId="{DA7C1955-C1E0-4065-9257-4F915A6F6014}" dt="2021-09-08T08:36:12.629" v="2275" actId="26606"/>
          <ac:spMkLst>
            <pc:docMk/>
            <pc:sldMk cId="450732022" sldId="265"/>
            <ac:spMk id="14" creationId="{743AA782-23D1-4521-8CAD-47662984AA08}"/>
          </ac:spMkLst>
        </pc:spChg>
        <pc:spChg chg="add">
          <ac:chgData name="Kristin Ruud" userId="66229727-7746-467a-a3e2-97e7772e3324" providerId="ADAL" clId="{DA7C1955-C1E0-4065-9257-4F915A6F6014}" dt="2021-09-08T08:36:12.629" v="2275" actId="26606"/>
          <ac:spMkLst>
            <pc:docMk/>
            <pc:sldMk cId="450732022" sldId="265"/>
            <ac:spMk id="16" creationId="{3CE8AF5E-D374-4CF1-90CC-35CF73B81C3E}"/>
          </ac:spMkLst>
        </pc:spChg>
        <pc:picChg chg="add mod">
          <ac:chgData name="Kristin Ruud" userId="66229727-7746-467a-a3e2-97e7772e3324" providerId="ADAL" clId="{DA7C1955-C1E0-4065-9257-4F915A6F6014}" dt="2021-09-08T08:36:12.629" v="2275" actId="26606"/>
          <ac:picMkLst>
            <pc:docMk/>
            <pc:sldMk cId="450732022" sldId="265"/>
            <ac:picMk id="7" creationId="{556E4B03-E3CF-46F9-BCD9-530172E7D111}"/>
          </ac:picMkLst>
        </pc:picChg>
        <pc:inkChg chg="add">
          <ac:chgData name="Kristin Ruud" userId="66229727-7746-467a-a3e2-97e7772e3324" providerId="ADAL" clId="{DA7C1955-C1E0-4065-9257-4F915A6F6014}" dt="2021-09-08T08:36:12.629" v="2275" actId="26606"/>
          <ac:inkMkLst>
            <pc:docMk/>
            <pc:sldMk cId="450732022" sldId="265"/>
            <ac:inkMk id="18" creationId="{070477C5-0410-4E4F-97A1-F84C2465C187}"/>
          </ac:inkMkLst>
        </pc:inkChg>
      </pc:sldChg>
      <pc:sldChg chg="addSp delSp modSp new mod setBg">
        <pc:chgData name="Kristin Ruud" userId="66229727-7746-467a-a3e2-97e7772e3324" providerId="ADAL" clId="{DA7C1955-C1E0-4065-9257-4F915A6F6014}" dt="2021-09-08T08:34:02.903" v="2064" actId="26606"/>
        <pc:sldMkLst>
          <pc:docMk/>
          <pc:sldMk cId="2382873720" sldId="266"/>
        </pc:sldMkLst>
        <pc:spChg chg="mod">
          <ac:chgData name="Kristin Ruud" userId="66229727-7746-467a-a3e2-97e7772e3324" providerId="ADAL" clId="{DA7C1955-C1E0-4065-9257-4F915A6F6014}" dt="2021-09-08T08:34:02.903" v="2064" actId="26606"/>
          <ac:spMkLst>
            <pc:docMk/>
            <pc:sldMk cId="2382873720" sldId="266"/>
            <ac:spMk id="2" creationId="{1789A683-FC62-47DE-8251-5D312A037D7B}"/>
          </ac:spMkLst>
        </pc:spChg>
        <pc:spChg chg="mod">
          <ac:chgData name="Kristin Ruud" userId="66229727-7746-467a-a3e2-97e7772e3324" providerId="ADAL" clId="{DA7C1955-C1E0-4065-9257-4F915A6F6014}" dt="2021-09-08T08:34:02.903" v="2064" actId="26606"/>
          <ac:spMkLst>
            <pc:docMk/>
            <pc:sldMk cId="2382873720" sldId="266"/>
            <ac:spMk id="3" creationId="{E0D4303E-D10A-44BC-92DD-CB86C6B2178D}"/>
          </ac:spMkLst>
        </pc:spChg>
        <pc:spChg chg="del">
          <ac:chgData name="Kristin Ruud" userId="66229727-7746-467a-a3e2-97e7772e3324" providerId="ADAL" clId="{DA7C1955-C1E0-4065-9257-4F915A6F6014}" dt="2021-09-08T08:33:59.406" v="2063"/>
          <ac:spMkLst>
            <pc:docMk/>
            <pc:sldMk cId="2382873720" sldId="266"/>
            <ac:spMk id="4" creationId="{FB9A9212-4A15-4021-9B83-7FF9C443CD0F}"/>
          </ac:spMkLst>
        </pc:spChg>
        <pc:spChg chg="add">
          <ac:chgData name="Kristin Ruud" userId="66229727-7746-467a-a3e2-97e7772e3324" providerId="ADAL" clId="{DA7C1955-C1E0-4065-9257-4F915A6F6014}" dt="2021-09-08T08:34:02.903" v="2064" actId="26606"/>
          <ac:spMkLst>
            <pc:docMk/>
            <pc:sldMk cId="2382873720" sldId="266"/>
            <ac:spMk id="71" creationId="{EBDD1931-9E86-4402-9A68-33A2D9EFB198}"/>
          </ac:spMkLst>
        </pc:spChg>
        <pc:spChg chg="add">
          <ac:chgData name="Kristin Ruud" userId="66229727-7746-467a-a3e2-97e7772e3324" providerId="ADAL" clId="{DA7C1955-C1E0-4065-9257-4F915A6F6014}" dt="2021-09-08T08:34:02.903" v="2064" actId="26606"/>
          <ac:spMkLst>
            <pc:docMk/>
            <pc:sldMk cId="2382873720" sldId="266"/>
            <ac:spMk id="73" creationId="{F13C74B1-5B17-4795-BED0-7140497B445A}"/>
          </ac:spMkLst>
        </pc:spChg>
        <pc:spChg chg="add">
          <ac:chgData name="Kristin Ruud" userId="66229727-7746-467a-a3e2-97e7772e3324" providerId="ADAL" clId="{DA7C1955-C1E0-4065-9257-4F915A6F6014}" dt="2021-09-08T08:34:02.903" v="2064" actId="26606"/>
          <ac:spMkLst>
            <pc:docMk/>
            <pc:sldMk cId="2382873720" sldId="266"/>
            <ac:spMk id="75" creationId="{3FCFB1DE-0B7E-48CC-BA90-B2AB0889F9D6}"/>
          </ac:spMkLst>
        </pc:spChg>
        <pc:picChg chg="add mod">
          <ac:chgData name="Kristin Ruud" userId="66229727-7746-467a-a3e2-97e7772e3324" providerId="ADAL" clId="{DA7C1955-C1E0-4065-9257-4F915A6F6014}" dt="2021-09-08T08:34:02.903" v="2064" actId="26606"/>
          <ac:picMkLst>
            <pc:docMk/>
            <pc:sldMk cId="2382873720" sldId="266"/>
            <ac:picMk id="5122" creationId="{7F6BF3F2-32C8-4C24-9BD2-F880B73F3AB4}"/>
          </ac:picMkLst>
        </pc:picChg>
      </pc:sldChg>
      <pc:sldChg chg="addSp delSp modSp new mod ord setBg chgLayout">
        <pc:chgData name="Kristin Ruud" userId="66229727-7746-467a-a3e2-97e7772e3324" providerId="ADAL" clId="{DA7C1955-C1E0-4065-9257-4F915A6F6014}" dt="2021-09-08T08:46:15.250" v="2433" actId="26606"/>
        <pc:sldMkLst>
          <pc:docMk/>
          <pc:sldMk cId="2086329230" sldId="267"/>
        </pc:sldMkLst>
        <pc:spChg chg="mod ord">
          <ac:chgData name="Kristin Ruud" userId="66229727-7746-467a-a3e2-97e7772e3324" providerId="ADAL" clId="{DA7C1955-C1E0-4065-9257-4F915A6F6014}" dt="2021-09-08T08:46:15.250" v="2433" actId="26606"/>
          <ac:spMkLst>
            <pc:docMk/>
            <pc:sldMk cId="2086329230" sldId="267"/>
            <ac:spMk id="2" creationId="{5BF76CD9-36AB-4E94-B2F4-BE3B97B31DDB}"/>
          </ac:spMkLst>
        </pc:spChg>
        <pc:spChg chg="del">
          <ac:chgData name="Kristin Ruud" userId="66229727-7746-467a-a3e2-97e7772e3324" providerId="ADAL" clId="{DA7C1955-C1E0-4065-9257-4F915A6F6014}" dt="2021-09-08T08:37:15.867" v="2303" actId="700"/>
          <ac:spMkLst>
            <pc:docMk/>
            <pc:sldMk cId="2086329230" sldId="267"/>
            <ac:spMk id="3" creationId="{79EF8F9C-2D6D-4E61-B37D-88E410BEAFDA}"/>
          </ac:spMkLst>
        </pc:spChg>
        <pc:spChg chg="del">
          <ac:chgData name="Kristin Ruud" userId="66229727-7746-467a-a3e2-97e7772e3324" providerId="ADAL" clId="{DA7C1955-C1E0-4065-9257-4F915A6F6014}" dt="2021-09-08T08:37:15.867" v="2303" actId="700"/>
          <ac:spMkLst>
            <pc:docMk/>
            <pc:sldMk cId="2086329230" sldId="267"/>
            <ac:spMk id="4" creationId="{DFBFE3A4-7D44-45D2-90CF-48603FE9DB75}"/>
          </ac:spMkLst>
        </pc:spChg>
        <pc:spChg chg="add mod ord">
          <ac:chgData name="Kristin Ruud" userId="66229727-7746-467a-a3e2-97e7772e3324" providerId="ADAL" clId="{DA7C1955-C1E0-4065-9257-4F915A6F6014}" dt="2021-09-08T08:46:15.250" v="2433" actId="26606"/>
          <ac:spMkLst>
            <pc:docMk/>
            <pc:sldMk cId="2086329230" sldId="267"/>
            <ac:spMk id="5" creationId="{8264AC3E-F540-4F53-B08B-70775A0CA466}"/>
          </ac:spMkLst>
        </pc:spChg>
        <pc:spChg chg="add del mod ord">
          <ac:chgData name="Kristin Ruud" userId="66229727-7746-467a-a3e2-97e7772e3324" providerId="ADAL" clId="{DA7C1955-C1E0-4065-9257-4F915A6F6014}" dt="2021-09-08T08:46:11.471" v="2432"/>
          <ac:spMkLst>
            <pc:docMk/>
            <pc:sldMk cId="2086329230" sldId="267"/>
            <ac:spMk id="6" creationId="{DD40453D-E86D-4BC7-8AC0-CB6218BE4DA1}"/>
          </ac:spMkLst>
        </pc:spChg>
        <pc:spChg chg="add">
          <ac:chgData name="Kristin Ruud" userId="66229727-7746-467a-a3e2-97e7772e3324" providerId="ADAL" clId="{DA7C1955-C1E0-4065-9257-4F915A6F6014}" dt="2021-09-08T08:46:15.250" v="2433" actId="26606"/>
          <ac:spMkLst>
            <pc:docMk/>
            <pc:sldMk cId="2086329230" sldId="267"/>
            <ac:spMk id="71" creationId="{EBDD1931-9E86-4402-9A68-33A2D9EFB198}"/>
          </ac:spMkLst>
        </pc:spChg>
        <pc:spChg chg="add">
          <ac:chgData name="Kristin Ruud" userId="66229727-7746-467a-a3e2-97e7772e3324" providerId="ADAL" clId="{DA7C1955-C1E0-4065-9257-4F915A6F6014}" dt="2021-09-08T08:46:15.250" v="2433" actId="26606"/>
          <ac:spMkLst>
            <pc:docMk/>
            <pc:sldMk cId="2086329230" sldId="267"/>
            <ac:spMk id="73" creationId="{45D37F4E-DDB4-456B-97E0-9937730A039F}"/>
          </ac:spMkLst>
        </pc:spChg>
        <pc:spChg chg="add">
          <ac:chgData name="Kristin Ruud" userId="66229727-7746-467a-a3e2-97e7772e3324" providerId="ADAL" clId="{DA7C1955-C1E0-4065-9257-4F915A6F6014}" dt="2021-09-08T08:46:15.250" v="2433" actId="26606"/>
          <ac:spMkLst>
            <pc:docMk/>
            <pc:sldMk cId="2086329230" sldId="267"/>
            <ac:spMk id="75" creationId="{3CE8AF5E-D374-4CF1-90CC-35CF73B81C3E}"/>
          </ac:spMkLst>
        </pc:spChg>
        <pc:picChg chg="add mod">
          <ac:chgData name="Kristin Ruud" userId="66229727-7746-467a-a3e2-97e7772e3324" providerId="ADAL" clId="{DA7C1955-C1E0-4065-9257-4F915A6F6014}" dt="2021-09-08T08:46:15.250" v="2433" actId="26606"/>
          <ac:picMkLst>
            <pc:docMk/>
            <pc:sldMk cId="2086329230" sldId="267"/>
            <ac:picMk id="6146" creationId="{6E270D00-3318-4E78-B942-5BBA580C0A8F}"/>
          </ac:picMkLst>
        </pc:pic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8T08:21:28.46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8T08:36:09.86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/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051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387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512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740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474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287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122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642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179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060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093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109728" tIns="109728" rIns="109728" bIns="91440"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lIns="109728" tIns="109728" rIns="109728" bIns="9144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9/8/2021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836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44" r:id="rId6"/>
    <p:sldLayoutId id="2147483740" r:id="rId7"/>
    <p:sldLayoutId id="2147483741" r:id="rId8"/>
    <p:sldLayoutId id="2147483742" r:id="rId9"/>
    <p:sldLayoutId id="2147483743" r:id="rId10"/>
    <p:sldLayoutId id="2147483745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4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4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4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4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4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0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A40BE8F2-226E-425C-A2C6-40AE17AF94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881" y="639193"/>
            <a:ext cx="3758457" cy="3573516"/>
          </a:xfrm>
        </p:spPr>
        <p:txBody>
          <a:bodyPr>
            <a:normAutofit/>
          </a:bodyPr>
          <a:lstStyle/>
          <a:p>
            <a:r>
              <a:rPr lang="nb-NO" sz="5800" dirty="0"/>
              <a:t>Hva er en QR-kode?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B3419473-052C-412B-846B-1AC2803F5A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882" y="4631161"/>
            <a:ext cx="3571810" cy="1559327"/>
          </a:xfrm>
        </p:spPr>
        <p:txBody>
          <a:bodyPr>
            <a:normAutofit/>
          </a:bodyPr>
          <a:lstStyle/>
          <a:p>
            <a:r>
              <a:rPr lang="nb-NO" dirty="0"/>
              <a:t>QR-kodens hemmelighet</a:t>
            </a:r>
          </a:p>
        </p:txBody>
      </p:sp>
      <p:sp>
        <p:nvSpPr>
          <p:cNvPr id="48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27432"/>
          </a:xfrm>
          <a:custGeom>
            <a:avLst/>
            <a:gdLst>
              <a:gd name="connsiteX0" fmla="*/ 0 w 3255095"/>
              <a:gd name="connsiteY0" fmla="*/ 0 h 27432"/>
              <a:gd name="connsiteX1" fmla="*/ 618468 w 3255095"/>
              <a:gd name="connsiteY1" fmla="*/ 0 h 27432"/>
              <a:gd name="connsiteX2" fmla="*/ 1269487 w 3255095"/>
              <a:gd name="connsiteY2" fmla="*/ 0 h 27432"/>
              <a:gd name="connsiteX3" fmla="*/ 1953057 w 3255095"/>
              <a:gd name="connsiteY3" fmla="*/ 0 h 27432"/>
              <a:gd name="connsiteX4" fmla="*/ 2636627 w 3255095"/>
              <a:gd name="connsiteY4" fmla="*/ 0 h 27432"/>
              <a:gd name="connsiteX5" fmla="*/ 3255095 w 3255095"/>
              <a:gd name="connsiteY5" fmla="*/ 0 h 27432"/>
              <a:gd name="connsiteX6" fmla="*/ 3255095 w 3255095"/>
              <a:gd name="connsiteY6" fmla="*/ 27432 h 27432"/>
              <a:gd name="connsiteX7" fmla="*/ 2538974 w 3255095"/>
              <a:gd name="connsiteY7" fmla="*/ 27432 h 27432"/>
              <a:gd name="connsiteX8" fmla="*/ 1822853 w 3255095"/>
              <a:gd name="connsiteY8" fmla="*/ 27432 h 27432"/>
              <a:gd name="connsiteX9" fmla="*/ 1171834 w 3255095"/>
              <a:gd name="connsiteY9" fmla="*/ 27432 h 27432"/>
              <a:gd name="connsiteX10" fmla="*/ 0 w 3255095"/>
              <a:gd name="connsiteY10" fmla="*/ 27432 h 27432"/>
              <a:gd name="connsiteX11" fmla="*/ 0 w 3255095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27432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3929" y="7395"/>
                  <a:pt x="3255140" y="21864"/>
                  <a:pt x="3255095" y="27432"/>
                </a:cubicBezTo>
                <a:cubicBezTo>
                  <a:pt x="3088545" y="32347"/>
                  <a:pt x="2687475" y="16563"/>
                  <a:pt x="2538974" y="27432"/>
                </a:cubicBezTo>
                <a:cubicBezTo>
                  <a:pt x="2390473" y="38301"/>
                  <a:pt x="2137381" y="185"/>
                  <a:pt x="1822853" y="27432"/>
                </a:cubicBezTo>
                <a:cubicBezTo>
                  <a:pt x="1508325" y="54679"/>
                  <a:pt x="1466437" y="29529"/>
                  <a:pt x="1171834" y="27432"/>
                </a:cubicBezTo>
                <a:cubicBezTo>
                  <a:pt x="877231" y="25335"/>
                  <a:pt x="561097" y="46787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255095" h="27432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5288" y="12649"/>
                  <a:pt x="3254107" y="17989"/>
                  <a:pt x="3255095" y="27432"/>
                </a:cubicBezTo>
                <a:cubicBezTo>
                  <a:pt x="3120743" y="25834"/>
                  <a:pt x="2759628" y="51606"/>
                  <a:pt x="2604076" y="27432"/>
                </a:cubicBezTo>
                <a:cubicBezTo>
                  <a:pt x="2448524" y="3258"/>
                  <a:pt x="2184336" y="28743"/>
                  <a:pt x="1887955" y="27432"/>
                </a:cubicBezTo>
                <a:cubicBezTo>
                  <a:pt x="1591574" y="26121"/>
                  <a:pt x="1548845" y="16014"/>
                  <a:pt x="1334589" y="27432"/>
                </a:cubicBezTo>
                <a:cubicBezTo>
                  <a:pt x="1120333" y="38850"/>
                  <a:pt x="996014" y="18806"/>
                  <a:pt x="683570" y="27432"/>
                </a:cubicBezTo>
                <a:cubicBezTo>
                  <a:pt x="371126" y="36058"/>
                  <a:pt x="198687" y="25311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2D6ECC"/>
          </a:solidFill>
          <a:ln w="38100" cap="rnd">
            <a:solidFill>
              <a:srgbClr val="2D6ECC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931701CD-56FF-4F51-AE5E-F09AC982D4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166" y="189186"/>
            <a:ext cx="65899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1002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">
            <a:extLst>
              <a:ext uri="{FF2B5EF4-FFF2-40B4-BE49-F238E27FC236}">
                <a16:creationId xmlns:a16="http://schemas.microsoft.com/office/drawing/2014/main" id="{EBDD1931-9E86-4402-9A68-33A2D9EF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5BF76CD9-36AB-4E94-B2F4-BE3B97B31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" y="238539"/>
            <a:ext cx="11018520" cy="14344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/>
              <a:t>Hvordan lage en QR-kode?</a:t>
            </a:r>
          </a:p>
        </p:txBody>
      </p:sp>
      <p:sp>
        <p:nvSpPr>
          <p:cNvPr id="75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072" y="1817073"/>
            <a:ext cx="11018520" cy="18288"/>
          </a:xfrm>
          <a:custGeom>
            <a:avLst/>
            <a:gdLst>
              <a:gd name="connsiteX0" fmla="*/ 0 w 11018520"/>
              <a:gd name="connsiteY0" fmla="*/ 0 h 18288"/>
              <a:gd name="connsiteX1" fmla="*/ 468287 w 11018520"/>
              <a:gd name="connsiteY1" fmla="*/ 0 h 18288"/>
              <a:gd name="connsiteX2" fmla="*/ 1156945 w 11018520"/>
              <a:gd name="connsiteY2" fmla="*/ 0 h 18288"/>
              <a:gd name="connsiteX3" fmla="*/ 1955787 w 11018520"/>
              <a:gd name="connsiteY3" fmla="*/ 0 h 18288"/>
              <a:gd name="connsiteX4" fmla="*/ 2313889 w 11018520"/>
              <a:gd name="connsiteY4" fmla="*/ 0 h 18288"/>
              <a:gd name="connsiteX5" fmla="*/ 2671991 w 11018520"/>
              <a:gd name="connsiteY5" fmla="*/ 0 h 18288"/>
              <a:gd name="connsiteX6" fmla="*/ 3581019 w 11018520"/>
              <a:gd name="connsiteY6" fmla="*/ 0 h 18288"/>
              <a:gd name="connsiteX7" fmla="*/ 4269677 w 11018520"/>
              <a:gd name="connsiteY7" fmla="*/ 0 h 18288"/>
              <a:gd name="connsiteX8" fmla="*/ 4627778 w 11018520"/>
              <a:gd name="connsiteY8" fmla="*/ 0 h 18288"/>
              <a:gd name="connsiteX9" fmla="*/ 5316436 w 11018520"/>
              <a:gd name="connsiteY9" fmla="*/ 0 h 18288"/>
              <a:gd name="connsiteX10" fmla="*/ 6225464 w 11018520"/>
              <a:gd name="connsiteY10" fmla="*/ 0 h 18288"/>
              <a:gd name="connsiteX11" fmla="*/ 6803936 w 11018520"/>
              <a:gd name="connsiteY11" fmla="*/ 0 h 18288"/>
              <a:gd name="connsiteX12" fmla="*/ 7382408 w 11018520"/>
              <a:gd name="connsiteY12" fmla="*/ 0 h 18288"/>
              <a:gd name="connsiteX13" fmla="*/ 8071066 w 11018520"/>
              <a:gd name="connsiteY13" fmla="*/ 0 h 18288"/>
              <a:gd name="connsiteX14" fmla="*/ 8869909 w 11018520"/>
              <a:gd name="connsiteY14" fmla="*/ 0 h 18288"/>
              <a:gd name="connsiteX15" fmla="*/ 9668751 w 11018520"/>
              <a:gd name="connsiteY15" fmla="*/ 0 h 18288"/>
              <a:gd name="connsiteX16" fmla="*/ 11018520 w 11018520"/>
              <a:gd name="connsiteY16" fmla="*/ 0 h 18288"/>
              <a:gd name="connsiteX17" fmla="*/ 11018520 w 11018520"/>
              <a:gd name="connsiteY17" fmla="*/ 18288 h 18288"/>
              <a:gd name="connsiteX18" fmla="*/ 10550233 w 11018520"/>
              <a:gd name="connsiteY18" fmla="*/ 18288 h 18288"/>
              <a:gd name="connsiteX19" fmla="*/ 9641205 w 11018520"/>
              <a:gd name="connsiteY19" fmla="*/ 18288 h 18288"/>
              <a:gd name="connsiteX20" fmla="*/ 8952548 w 11018520"/>
              <a:gd name="connsiteY20" fmla="*/ 18288 h 18288"/>
              <a:gd name="connsiteX21" fmla="*/ 8594446 w 11018520"/>
              <a:gd name="connsiteY21" fmla="*/ 18288 h 18288"/>
              <a:gd name="connsiteX22" fmla="*/ 7905788 w 11018520"/>
              <a:gd name="connsiteY22" fmla="*/ 18288 h 18288"/>
              <a:gd name="connsiteX23" fmla="*/ 7327316 w 11018520"/>
              <a:gd name="connsiteY23" fmla="*/ 18288 h 18288"/>
              <a:gd name="connsiteX24" fmla="*/ 6748844 w 11018520"/>
              <a:gd name="connsiteY24" fmla="*/ 18288 h 18288"/>
              <a:gd name="connsiteX25" fmla="*/ 6170371 w 11018520"/>
              <a:gd name="connsiteY25" fmla="*/ 18288 h 18288"/>
              <a:gd name="connsiteX26" fmla="*/ 5591899 w 11018520"/>
              <a:gd name="connsiteY26" fmla="*/ 18288 h 18288"/>
              <a:gd name="connsiteX27" fmla="*/ 4793056 w 11018520"/>
              <a:gd name="connsiteY27" fmla="*/ 18288 h 18288"/>
              <a:gd name="connsiteX28" fmla="*/ 4104399 w 11018520"/>
              <a:gd name="connsiteY28" fmla="*/ 18288 h 18288"/>
              <a:gd name="connsiteX29" fmla="*/ 3746297 w 11018520"/>
              <a:gd name="connsiteY29" fmla="*/ 18288 h 18288"/>
              <a:gd name="connsiteX30" fmla="*/ 3167825 w 11018520"/>
              <a:gd name="connsiteY30" fmla="*/ 18288 h 18288"/>
              <a:gd name="connsiteX31" fmla="*/ 2368982 w 11018520"/>
              <a:gd name="connsiteY31" fmla="*/ 18288 h 18288"/>
              <a:gd name="connsiteX32" fmla="*/ 1900695 w 11018520"/>
              <a:gd name="connsiteY32" fmla="*/ 18288 h 18288"/>
              <a:gd name="connsiteX33" fmla="*/ 991667 w 11018520"/>
              <a:gd name="connsiteY33" fmla="*/ 18288 h 18288"/>
              <a:gd name="connsiteX34" fmla="*/ 0 w 11018520"/>
              <a:gd name="connsiteY34" fmla="*/ 18288 h 18288"/>
              <a:gd name="connsiteX35" fmla="*/ 0 w 11018520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1018520" h="18288" fill="none" extrusionOk="0">
                <a:moveTo>
                  <a:pt x="0" y="0"/>
                </a:moveTo>
                <a:cubicBezTo>
                  <a:pt x="176840" y="19448"/>
                  <a:pt x="369510" y="1686"/>
                  <a:pt x="468287" y="0"/>
                </a:cubicBezTo>
                <a:cubicBezTo>
                  <a:pt x="567064" y="-1686"/>
                  <a:pt x="844925" y="28710"/>
                  <a:pt x="1156945" y="0"/>
                </a:cubicBezTo>
                <a:cubicBezTo>
                  <a:pt x="1468965" y="-28710"/>
                  <a:pt x="1755775" y="35306"/>
                  <a:pt x="1955787" y="0"/>
                </a:cubicBezTo>
                <a:cubicBezTo>
                  <a:pt x="2155799" y="-35306"/>
                  <a:pt x="2224532" y="-16632"/>
                  <a:pt x="2313889" y="0"/>
                </a:cubicBezTo>
                <a:cubicBezTo>
                  <a:pt x="2403246" y="16632"/>
                  <a:pt x="2494050" y="6083"/>
                  <a:pt x="2671991" y="0"/>
                </a:cubicBezTo>
                <a:cubicBezTo>
                  <a:pt x="2849932" y="-6083"/>
                  <a:pt x="3354152" y="34614"/>
                  <a:pt x="3581019" y="0"/>
                </a:cubicBezTo>
                <a:cubicBezTo>
                  <a:pt x="3807886" y="-34614"/>
                  <a:pt x="4022451" y="14254"/>
                  <a:pt x="4269677" y="0"/>
                </a:cubicBezTo>
                <a:cubicBezTo>
                  <a:pt x="4516903" y="-14254"/>
                  <a:pt x="4514495" y="-13291"/>
                  <a:pt x="4627778" y="0"/>
                </a:cubicBezTo>
                <a:cubicBezTo>
                  <a:pt x="4741061" y="13291"/>
                  <a:pt x="5120758" y="-22660"/>
                  <a:pt x="5316436" y="0"/>
                </a:cubicBezTo>
                <a:cubicBezTo>
                  <a:pt x="5512114" y="22660"/>
                  <a:pt x="5812155" y="-9513"/>
                  <a:pt x="6225464" y="0"/>
                </a:cubicBezTo>
                <a:cubicBezTo>
                  <a:pt x="6638773" y="9513"/>
                  <a:pt x="6545417" y="2479"/>
                  <a:pt x="6803936" y="0"/>
                </a:cubicBezTo>
                <a:cubicBezTo>
                  <a:pt x="7062455" y="-2479"/>
                  <a:pt x="7245098" y="-20209"/>
                  <a:pt x="7382408" y="0"/>
                </a:cubicBezTo>
                <a:cubicBezTo>
                  <a:pt x="7519718" y="20209"/>
                  <a:pt x="7801947" y="19736"/>
                  <a:pt x="8071066" y="0"/>
                </a:cubicBezTo>
                <a:cubicBezTo>
                  <a:pt x="8340185" y="-19736"/>
                  <a:pt x="8495312" y="-6666"/>
                  <a:pt x="8869909" y="0"/>
                </a:cubicBezTo>
                <a:cubicBezTo>
                  <a:pt x="9244506" y="6666"/>
                  <a:pt x="9501461" y="-13745"/>
                  <a:pt x="9668751" y="0"/>
                </a:cubicBezTo>
                <a:cubicBezTo>
                  <a:pt x="9836041" y="13745"/>
                  <a:pt x="10607605" y="14143"/>
                  <a:pt x="11018520" y="0"/>
                </a:cubicBezTo>
                <a:cubicBezTo>
                  <a:pt x="11019166" y="4451"/>
                  <a:pt x="11019010" y="9226"/>
                  <a:pt x="11018520" y="18288"/>
                </a:cubicBezTo>
                <a:cubicBezTo>
                  <a:pt x="10834966" y="15274"/>
                  <a:pt x="10754561" y="35250"/>
                  <a:pt x="10550233" y="18288"/>
                </a:cubicBezTo>
                <a:cubicBezTo>
                  <a:pt x="10345905" y="1326"/>
                  <a:pt x="9906342" y="45884"/>
                  <a:pt x="9641205" y="18288"/>
                </a:cubicBezTo>
                <a:cubicBezTo>
                  <a:pt x="9376068" y="-9308"/>
                  <a:pt x="9177188" y="43988"/>
                  <a:pt x="8952548" y="18288"/>
                </a:cubicBezTo>
                <a:cubicBezTo>
                  <a:pt x="8727908" y="-7412"/>
                  <a:pt x="8707007" y="3271"/>
                  <a:pt x="8594446" y="18288"/>
                </a:cubicBezTo>
                <a:cubicBezTo>
                  <a:pt x="8481885" y="33305"/>
                  <a:pt x="8175004" y="35109"/>
                  <a:pt x="7905788" y="18288"/>
                </a:cubicBezTo>
                <a:cubicBezTo>
                  <a:pt x="7636572" y="1467"/>
                  <a:pt x="7535638" y="7399"/>
                  <a:pt x="7327316" y="18288"/>
                </a:cubicBezTo>
                <a:cubicBezTo>
                  <a:pt x="7118994" y="29177"/>
                  <a:pt x="6978247" y="47205"/>
                  <a:pt x="6748844" y="18288"/>
                </a:cubicBezTo>
                <a:cubicBezTo>
                  <a:pt x="6519441" y="-10629"/>
                  <a:pt x="6459241" y="43308"/>
                  <a:pt x="6170371" y="18288"/>
                </a:cubicBezTo>
                <a:cubicBezTo>
                  <a:pt x="5881501" y="-6732"/>
                  <a:pt x="5736201" y="35971"/>
                  <a:pt x="5591899" y="18288"/>
                </a:cubicBezTo>
                <a:cubicBezTo>
                  <a:pt x="5447597" y="605"/>
                  <a:pt x="4990303" y="20409"/>
                  <a:pt x="4793056" y="18288"/>
                </a:cubicBezTo>
                <a:cubicBezTo>
                  <a:pt x="4595809" y="16167"/>
                  <a:pt x="4271723" y="2909"/>
                  <a:pt x="4104399" y="18288"/>
                </a:cubicBezTo>
                <a:cubicBezTo>
                  <a:pt x="3937075" y="33667"/>
                  <a:pt x="3923235" y="10730"/>
                  <a:pt x="3746297" y="18288"/>
                </a:cubicBezTo>
                <a:cubicBezTo>
                  <a:pt x="3569359" y="25846"/>
                  <a:pt x="3351081" y="24702"/>
                  <a:pt x="3167825" y="18288"/>
                </a:cubicBezTo>
                <a:cubicBezTo>
                  <a:pt x="2984569" y="11874"/>
                  <a:pt x="2708033" y="13293"/>
                  <a:pt x="2368982" y="18288"/>
                </a:cubicBezTo>
                <a:cubicBezTo>
                  <a:pt x="2029931" y="23283"/>
                  <a:pt x="2009060" y="37671"/>
                  <a:pt x="1900695" y="18288"/>
                </a:cubicBezTo>
                <a:cubicBezTo>
                  <a:pt x="1792330" y="-1095"/>
                  <a:pt x="1183178" y="9337"/>
                  <a:pt x="991667" y="18288"/>
                </a:cubicBezTo>
                <a:cubicBezTo>
                  <a:pt x="800156" y="27239"/>
                  <a:pt x="375690" y="34110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1018520" h="18288" stroke="0" extrusionOk="0">
                <a:moveTo>
                  <a:pt x="0" y="0"/>
                </a:moveTo>
                <a:cubicBezTo>
                  <a:pt x="266588" y="-23405"/>
                  <a:pt x="350503" y="-27031"/>
                  <a:pt x="578472" y="0"/>
                </a:cubicBezTo>
                <a:cubicBezTo>
                  <a:pt x="806441" y="27031"/>
                  <a:pt x="803976" y="13604"/>
                  <a:pt x="936574" y="0"/>
                </a:cubicBezTo>
                <a:cubicBezTo>
                  <a:pt x="1069172" y="-13604"/>
                  <a:pt x="1661335" y="-31902"/>
                  <a:pt x="1845602" y="0"/>
                </a:cubicBezTo>
                <a:cubicBezTo>
                  <a:pt x="2029869" y="31902"/>
                  <a:pt x="2273452" y="17005"/>
                  <a:pt x="2424074" y="0"/>
                </a:cubicBezTo>
                <a:cubicBezTo>
                  <a:pt x="2574696" y="-17005"/>
                  <a:pt x="2790864" y="-28133"/>
                  <a:pt x="3002547" y="0"/>
                </a:cubicBezTo>
                <a:cubicBezTo>
                  <a:pt x="3214230" y="28133"/>
                  <a:pt x="3605033" y="-14934"/>
                  <a:pt x="3911575" y="0"/>
                </a:cubicBezTo>
                <a:cubicBezTo>
                  <a:pt x="4218117" y="14934"/>
                  <a:pt x="4198004" y="3604"/>
                  <a:pt x="4379862" y="0"/>
                </a:cubicBezTo>
                <a:cubicBezTo>
                  <a:pt x="4561720" y="-3604"/>
                  <a:pt x="4941151" y="-37368"/>
                  <a:pt x="5288890" y="0"/>
                </a:cubicBezTo>
                <a:cubicBezTo>
                  <a:pt x="5636629" y="37368"/>
                  <a:pt x="6011513" y="-33898"/>
                  <a:pt x="6197918" y="0"/>
                </a:cubicBezTo>
                <a:cubicBezTo>
                  <a:pt x="6384323" y="33898"/>
                  <a:pt x="6555799" y="11241"/>
                  <a:pt x="6886575" y="0"/>
                </a:cubicBezTo>
                <a:cubicBezTo>
                  <a:pt x="7217351" y="-11241"/>
                  <a:pt x="7604472" y="-44614"/>
                  <a:pt x="7795603" y="0"/>
                </a:cubicBezTo>
                <a:cubicBezTo>
                  <a:pt x="7986734" y="44614"/>
                  <a:pt x="8098870" y="-11086"/>
                  <a:pt x="8374075" y="0"/>
                </a:cubicBezTo>
                <a:cubicBezTo>
                  <a:pt x="8649280" y="11086"/>
                  <a:pt x="8701749" y="-25020"/>
                  <a:pt x="8952548" y="0"/>
                </a:cubicBezTo>
                <a:cubicBezTo>
                  <a:pt x="9203347" y="25020"/>
                  <a:pt x="9519297" y="4274"/>
                  <a:pt x="9751390" y="0"/>
                </a:cubicBezTo>
                <a:cubicBezTo>
                  <a:pt x="9983483" y="-4274"/>
                  <a:pt x="10169881" y="16480"/>
                  <a:pt x="10329863" y="0"/>
                </a:cubicBezTo>
                <a:cubicBezTo>
                  <a:pt x="10489845" y="-16480"/>
                  <a:pt x="10750941" y="-9727"/>
                  <a:pt x="11018520" y="0"/>
                </a:cubicBezTo>
                <a:cubicBezTo>
                  <a:pt x="11018113" y="8690"/>
                  <a:pt x="11018366" y="14141"/>
                  <a:pt x="11018520" y="18288"/>
                </a:cubicBezTo>
                <a:cubicBezTo>
                  <a:pt x="10841176" y="-3597"/>
                  <a:pt x="10399304" y="41504"/>
                  <a:pt x="10219677" y="18288"/>
                </a:cubicBezTo>
                <a:cubicBezTo>
                  <a:pt x="10040050" y="-4928"/>
                  <a:pt x="10030762" y="16144"/>
                  <a:pt x="9861575" y="18288"/>
                </a:cubicBezTo>
                <a:cubicBezTo>
                  <a:pt x="9692388" y="20432"/>
                  <a:pt x="9529439" y="40380"/>
                  <a:pt x="9393288" y="18288"/>
                </a:cubicBezTo>
                <a:cubicBezTo>
                  <a:pt x="9257137" y="-3804"/>
                  <a:pt x="8825003" y="25592"/>
                  <a:pt x="8484260" y="18288"/>
                </a:cubicBezTo>
                <a:cubicBezTo>
                  <a:pt x="8143517" y="10984"/>
                  <a:pt x="8082894" y="45968"/>
                  <a:pt x="7795603" y="18288"/>
                </a:cubicBezTo>
                <a:cubicBezTo>
                  <a:pt x="7508312" y="-9392"/>
                  <a:pt x="7466074" y="19486"/>
                  <a:pt x="7327316" y="18288"/>
                </a:cubicBezTo>
                <a:cubicBezTo>
                  <a:pt x="7188558" y="17090"/>
                  <a:pt x="6869645" y="4657"/>
                  <a:pt x="6638658" y="18288"/>
                </a:cubicBezTo>
                <a:cubicBezTo>
                  <a:pt x="6407671" y="31919"/>
                  <a:pt x="6359238" y="35967"/>
                  <a:pt x="6280556" y="18288"/>
                </a:cubicBezTo>
                <a:cubicBezTo>
                  <a:pt x="6201874" y="609"/>
                  <a:pt x="6041216" y="22404"/>
                  <a:pt x="5922455" y="18288"/>
                </a:cubicBezTo>
                <a:cubicBezTo>
                  <a:pt x="5803694" y="14172"/>
                  <a:pt x="5555521" y="48848"/>
                  <a:pt x="5233797" y="18288"/>
                </a:cubicBezTo>
                <a:cubicBezTo>
                  <a:pt x="4912073" y="-12272"/>
                  <a:pt x="4986440" y="-2740"/>
                  <a:pt x="4765510" y="18288"/>
                </a:cubicBezTo>
                <a:cubicBezTo>
                  <a:pt x="4544580" y="39316"/>
                  <a:pt x="4177715" y="18248"/>
                  <a:pt x="3966667" y="18288"/>
                </a:cubicBezTo>
                <a:cubicBezTo>
                  <a:pt x="3755619" y="18328"/>
                  <a:pt x="3664519" y="22387"/>
                  <a:pt x="3498380" y="18288"/>
                </a:cubicBezTo>
                <a:cubicBezTo>
                  <a:pt x="3332241" y="14189"/>
                  <a:pt x="3065858" y="-7524"/>
                  <a:pt x="2699537" y="18288"/>
                </a:cubicBezTo>
                <a:cubicBezTo>
                  <a:pt x="2333216" y="44100"/>
                  <a:pt x="2505666" y="4650"/>
                  <a:pt x="2341436" y="18288"/>
                </a:cubicBezTo>
                <a:cubicBezTo>
                  <a:pt x="2177206" y="31926"/>
                  <a:pt x="1790164" y="19880"/>
                  <a:pt x="1542593" y="18288"/>
                </a:cubicBezTo>
                <a:cubicBezTo>
                  <a:pt x="1295022" y="16696"/>
                  <a:pt x="1218012" y="39325"/>
                  <a:pt x="1074306" y="18288"/>
                </a:cubicBezTo>
                <a:cubicBezTo>
                  <a:pt x="930600" y="-2749"/>
                  <a:pt x="797266" y="24589"/>
                  <a:pt x="716204" y="18288"/>
                </a:cubicBezTo>
                <a:cubicBezTo>
                  <a:pt x="635142" y="11987"/>
                  <a:pt x="344503" y="4139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8100" cap="rnd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8264AC3E-F540-4F53-B08B-70775A0CA4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2493" y="2071316"/>
            <a:ext cx="6713552" cy="411917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en-US"/>
              <a:t>Åpne nettsiden:</a:t>
            </a:r>
          </a:p>
          <a:p>
            <a:pPr>
              <a:lnSpc>
                <a:spcPct val="110000"/>
              </a:lnSpc>
            </a:pPr>
            <a:r>
              <a:rPr lang="en-US"/>
              <a:t>no.qr-code-generator.com</a:t>
            </a:r>
          </a:p>
          <a:p>
            <a:pPr>
              <a:lnSpc>
                <a:spcPct val="110000"/>
              </a:lnSpc>
            </a:pPr>
            <a:r>
              <a:rPr lang="en-US"/>
              <a:t>Velg vCard og skriv inn informasjonen</a:t>
            </a:r>
          </a:p>
          <a:p>
            <a:pPr>
              <a:lnSpc>
                <a:spcPct val="110000"/>
              </a:lnSpc>
            </a:pPr>
            <a:r>
              <a:rPr lang="en-US"/>
              <a:t>Velg lag en QR-kode – vær tålmodig.</a:t>
            </a:r>
          </a:p>
          <a:p>
            <a:pPr>
              <a:lnSpc>
                <a:spcPct val="110000"/>
              </a:lnSpc>
            </a:pPr>
            <a:endParaRPr lang="en-US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6E270D00-3318-4E78-B942-5BBA580C0A8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" r="1591" b="-1"/>
          <a:stretch/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6329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C6A4652-E153-44E1-8FFA-AD3E8A8A3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nb-NO" sz="7200" dirty="0"/>
              <a:t>Hva står bokstavene </a:t>
            </a:r>
            <a:r>
              <a:rPr lang="nb-NO" sz="7200" dirty="0" err="1"/>
              <a:t>QR-for</a:t>
            </a:r>
            <a:endParaRPr lang="nb-NO" sz="7200" dirty="0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072" y="1817073"/>
            <a:ext cx="11018520" cy="18288"/>
          </a:xfrm>
          <a:custGeom>
            <a:avLst/>
            <a:gdLst>
              <a:gd name="connsiteX0" fmla="*/ 0 w 11018520"/>
              <a:gd name="connsiteY0" fmla="*/ 0 h 18288"/>
              <a:gd name="connsiteX1" fmla="*/ 468287 w 11018520"/>
              <a:gd name="connsiteY1" fmla="*/ 0 h 18288"/>
              <a:gd name="connsiteX2" fmla="*/ 1156945 w 11018520"/>
              <a:gd name="connsiteY2" fmla="*/ 0 h 18288"/>
              <a:gd name="connsiteX3" fmla="*/ 1955787 w 11018520"/>
              <a:gd name="connsiteY3" fmla="*/ 0 h 18288"/>
              <a:gd name="connsiteX4" fmla="*/ 2313889 w 11018520"/>
              <a:gd name="connsiteY4" fmla="*/ 0 h 18288"/>
              <a:gd name="connsiteX5" fmla="*/ 2671991 w 11018520"/>
              <a:gd name="connsiteY5" fmla="*/ 0 h 18288"/>
              <a:gd name="connsiteX6" fmla="*/ 3581019 w 11018520"/>
              <a:gd name="connsiteY6" fmla="*/ 0 h 18288"/>
              <a:gd name="connsiteX7" fmla="*/ 4269677 w 11018520"/>
              <a:gd name="connsiteY7" fmla="*/ 0 h 18288"/>
              <a:gd name="connsiteX8" fmla="*/ 4627778 w 11018520"/>
              <a:gd name="connsiteY8" fmla="*/ 0 h 18288"/>
              <a:gd name="connsiteX9" fmla="*/ 5316436 w 11018520"/>
              <a:gd name="connsiteY9" fmla="*/ 0 h 18288"/>
              <a:gd name="connsiteX10" fmla="*/ 6225464 w 11018520"/>
              <a:gd name="connsiteY10" fmla="*/ 0 h 18288"/>
              <a:gd name="connsiteX11" fmla="*/ 6803936 w 11018520"/>
              <a:gd name="connsiteY11" fmla="*/ 0 h 18288"/>
              <a:gd name="connsiteX12" fmla="*/ 7382408 w 11018520"/>
              <a:gd name="connsiteY12" fmla="*/ 0 h 18288"/>
              <a:gd name="connsiteX13" fmla="*/ 8071066 w 11018520"/>
              <a:gd name="connsiteY13" fmla="*/ 0 h 18288"/>
              <a:gd name="connsiteX14" fmla="*/ 8869909 w 11018520"/>
              <a:gd name="connsiteY14" fmla="*/ 0 h 18288"/>
              <a:gd name="connsiteX15" fmla="*/ 9668751 w 11018520"/>
              <a:gd name="connsiteY15" fmla="*/ 0 h 18288"/>
              <a:gd name="connsiteX16" fmla="*/ 11018520 w 11018520"/>
              <a:gd name="connsiteY16" fmla="*/ 0 h 18288"/>
              <a:gd name="connsiteX17" fmla="*/ 11018520 w 11018520"/>
              <a:gd name="connsiteY17" fmla="*/ 18288 h 18288"/>
              <a:gd name="connsiteX18" fmla="*/ 10550233 w 11018520"/>
              <a:gd name="connsiteY18" fmla="*/ 18288 h 18288"/>
              <a:gd name="connsiteX19" fmla="*/ 9641205 w 11018520"/>
              <a:gd name="connsiteY19" fmla="*/ 18288 h 18288"/>
              <a:gd name="connsiteX20" fmla="*/ 8952548 w 11018520"/>
              <a:gd name="connsiteY20" fmla="*/ 18288 h 18288"/>
              <a:gd name="connsiteX21" fmla="*/ 8594446 w 11018520"/>
              <a:gd name="connsiteY21" fmla="*/ 18288 h 18288"/>
              <a:gd name="connsiteX22" fmla="*/ 7905788 w 11018520"/>
              <a:gd name="connsiteY22" fmla="*/ 18288 h 18288"/>
              <a:gd name="connsiteX23" fmla="*/ 7327316 w 11018520"/>
              <a:gd name="connsiteY23" fmla="*/ 18288 h 18288"/>
              <a:gd name="connsiteX24" fmla="*/ 6748844 w 11018520"/>
              <a:gd name="connsiteY24" fmla="*/ 18288 h 18288"/>
              <a:gd name="connsiteX25" fmla="*/ 6170371 w 11018520"/>
              <a:gd name="connsiteY25" fmla="*/ 18288 h 18288"/>
              <a:gd name="connsiteX26" fmla="*/ 5591899 w 11018520"/>
              <a:gd name="connsiteY26" fmla="*/ 18288 h 18288"/>
              <a:gd name="connsiteX27" fmla="*/ 4793056 w 11018520"/>
              <a:gd name="connsiteY27" fmla="*/ 18288 h 18288"/>
              <a:gd name="connsiteX28" fmla="*/ 4104399 w 11018520"/>
              <a:gd name="connsiteY28" fmla="*/ 18288 h 18288"/>
              <a:gd name="connsiteX29" fmla="*/ 3746297 w 11018520"/>
              <a:gd name="connsiteY29" fmla="*/ 18288 h 18288"/>
              <a:gd name="connsiteX30" fmla="*/ 3167825 w 11018520"/>
              <a:gd name="connsiteY30" fmla="*/ 18288 h 18288"/>
              <a:gd name="connsiteX31" fmla="*/ 2368982 w 11018520"/>
              <a:gd name="connsiteY31" fmla="*/ 18288 h 18288"/>
              <a:gd name="connsiteX32" fmla="*/ 1900695 w 11018520"/>
              <a:gd name="connsiteY32" fmla="*/ 18288 h 18288"/>
              <a:gd name="connsiteX33" fmla="*/ 991667 w 11018520"/>
              <a:gd name="connsiteY33" fmla="*/ 18288 h 18288"/>
              <a:gd name="connsiteX34" fmla="*/ 0 w 11018520"/>
              <a:gd name="connsiteY34" fmla="*/ 18288 h 18288"/>
              <a:gd name="connsiteX35" fmla="*/ 0 w 11018520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1018520" h="18288" fill="none" extrusionOk="0">
                <a:moveTo>
                  <a:pt x="0" y="0"/>
                </a:moveTo>
                <a:cubicBezTo>
                  <a:pt x="176840" y="19448"/>
                  <a:pt x="369510" y="1686"/>
                  <a:pt x="468287" y="0"/>
                </a:cubicBezTo>
                <a:cubicBezTo>
                  <a:pt x="567064" y="-1686"/>
                  <a:pt x="844925" y="28710"/>
                  <a:pt x="1156945" y="0"/>
                </a:cubicBezTo>
                <a:cubicBezTo>
                  <a:pt x="1468965" y="-28710"/>
                  <a:pt x="1755775" y="35306"/>
                  <a:pt x="1955787" y="0"/>
                </a:cubicBezTo>
                <a:cubicBezTo>
                  <a:pt x="2155799" y="-35306"/>
                  <a:pt x="2224532" y="-16632"/>
                  <a:pt x="2313889" y="0"/>
                </a:cubicBezTo>
                <a:cubicBezTo>
                  <a:pt x="2403246" y="16632"/>
                  <a:pt x="2494050" y="6083"/>
                  <a:pt x="2671991" y="0"/>
                </a:cubicBezTo>
                <a:cubicBezTo>
                  <a:pt x="2849932" y="-6083"/>
                  <a:pt x="3354152" y="34614"/>
                  <a:pt x="3581019" y="0"/>
                </a:cubicBezTo>
                <a:cubicBezTo>
                  <a:pt x="3807886" y="-34614"/>
                  <a:pt x="4022451" y="14254"/>
                  <a:pt x="4269677" y="0"/>
                </a:cubicBezTo>
                <a:cubicBezTo>
                  <a:pt x="4516903" y="-14254"/>
                  <a:pt x="4514495" y="-13291"/>
                  <a:pt x="4627778" y="0"/>
                </a:cubicBezTo>
                <a:cubicBezTo>
                  <a:pt x="4741061" y="13291"/>
                  <a:pt x="5120758" y="-22660"/>
                  <a:pt x="5316436" y="0"/>
                </a:cubicBezTo>
                <a:cubicBezTo>
                  <a:pt x="5512114" y="22660"/>
                  <a:pt x="5812155" y="-9513"/>
                  <a:pt x="6225464" y="0"/>
                </a:cubicBezTo>
                <a:cubicBezTo>
                  <a:pt x="6638773" y="9513"/>
                  <a:pt x="6545417" y="2479"/>
                  <a:pt x="6803936" y="0"/>
                </a:cubicBezTo>
                <a:cubicBezTo>
                  <a:pt x="7062455" y="-2479"/>
                  <a:pt x="7245098" y="-20209"/>
                  <a:pt x="7382408" y="0"/>
                </a:cubicBezTo>
                <a:cubicBezTo>
                  <a:pt x="7519718" y="20209"/>
                  <a:pt x="7801947" y="19736"/>
                  <a:pt x="8071066" y="0"/>
                </a:cubicBezTo>
                <a:cubicBezTo>
                  <a:pt x="8340185" y="-19736"/>
                  <a:pt x="8495312" y="-6666"/>
                  <a:pt x="8869909" y="0"/>
                </a:cubicBezTo>
                <a:cubicBezTo>
                  <a:pt x="9244506" y="6666"/>
                  <a:pt x="9501461" y="-13745"/>
                  <a:pt x="9668751" y="0"/>
                </a:cubicBezTo>
                <a:cubicBezTo>
                  <a:pt x="9836041" y="13745"/>
                  <a:pt x="10607605" y="14143"/>
                  <a:pt x="11018520" y="0"/>
                </a:cubicBezTo>
                <a:cubicBezTo>
                  <a:pt x="11019166" y="4451"/>
                  <a:pt x="11019010" y="9226"/>
                  <a:pt x="11018520" y="18288"/>
                </a:cubicBezTo>
                <a:cubicBezTo>
                  <a:pt x="10834966" y="15274"/>
                  <a:pt x="10754561" y="35250"/>
                  <a:pt x="10550233" y="18288"/>
                </a:cubicBezTo>
                <a:cubicBezTo>
                  <a:pt x="10345905" y="1326"/>
                  <a:pt x="9906342" y="45884"/>
                  <a:pt x="9641205" y="18288"/>
                </a:cubicBezTo>
                <a:cubicBezTo>
                  <a:pt x="9376068" y="-9308"/>
                  <a:pt x="9177188" y="43988"/>
                  <a:pt x="8952548" y="18288"/>
                </a:cubicBezTo>
                <a:cubicBezTo>
                  <a:pt x="8727908" y="-7412"/>
                  <a:pt x="8707007" y="3271"/>
                  <a:pt x="8594446" y="18288"/>
                </a:cubicBezTo>
                <a:cubicBezTo>
                  <a:pt x="8481885" y="33305"/>
                  <a:pt x="8175004" y="35109"/>
                  <a:pt x="7905788" y="18288"/>
                </a:cubicBezTo>
                <a:cubicBezTo>
                  <a:pt x="7636572" y="1467"/>
                  <a:pt x="7535638" y="7399"/>
                  <a:pt x="7327316" y="18288"/>
                </a:cubicBezTo>
                <a:cubicBezTo>
                  <a:pt x="7118994" y="29177"/>
                  <a:pt x="6978247" y="47205"/>
                  <a:pt x="6748844" y="18288"/>
                </a:cubicBezTo>
                <a:cubicBezTo>
                  <a:pt x="6519441" y="-10629"/>
                  <a:pt x="6459241" y="43308"/>
                  <a:pt x="6170371" y="18288"/>
                </a:cubicBezTo>
                <a:cubicBezTo>
                  <a:pt x="5881501" y="-6732"/>
                  <a:pt x="5736201" y="35971"/>
                  <a:pt x="5591899" y="18288"/>
                </a:cubicBezTo>
                <a:cubicBezTo>
                  <a:pt x="5447597" y="605"/>
                  <a:pt x="4990303" y="20409"/>
                  <a:pt x="4793056" y="18288"/>
                </a:cubicBezTo>
                <a:cubicBezTo>
                  <a:pt x="4595809" y="16167"/>
                  <a:pt x="4271723" y="2909"/>
                  <a:pt x="4104399" y="18288"/>
                </a:cubicBezTo>
                <a:cubicBezTo>
                  <a:pt x="3937075" y="33667"/>
                  <a:pt x="3923235" y="10730"/>
                  <a:pt x="3746297" y="18288"/>
                </a:cubicBezTo>
                <a:cubicBezTo>
                  <a:pt x="3569359" y="25846"/>
                  <a:pt x="3351081" y="24702"/>
                  <a:pt x="3167825" y="18288"/>
                </a:cubicBezTo>
                <a:cubicBezTo>
                  <a:pt x="2984569" y="11874"/>
                  <a:pt x="2708033" y="13293"/>
                  <a:pt x="2368982" y="18288"/>
                </a:cubicBezTo>
                <a:cubicBezTo>
                  <a:pt x="2029931" y="23283"/>
                  <a:pt x="2009060" y="37671"/>
                  <a:pt x="1900695" y="18288"/>
                </a:cubicBezTo>
                <a:cubicBezTo>
                  <a:pt x="1792330" y="-1095"/>
                  <a:pt x="1183178" y="9337"/>
                  <a:pt x="991667" y="18288"/>
                </a:cubicBezTo>
                <a:cubicBezTo>
                  <a:pt x="800156" y="27239"/>
                  <a:pt x="375690" y="34110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1018520" h="18288" stroke="0" extrusionOk="0">
                <a:moveTo>
                  <a:pt x="0" y="0"/>
                </a:moveTo>
                <a:cubicBezTo>
                  <a:pt x="266588" y="-23405"/>
                  <a:pt x="350503" y="-27031"/>
                  <a:pt x="578472" y="0"/>
                </a:cubicBezTo>
                <a:cubicBezTo>
                  <a:pt x="806441" y="27031"/>
                  <a:pt x="803976" y="13604"/>
                  <a:pt x="936574" y="0"/>
                </a:cubicBezTo>
                <a:cubicBezTo>
                  <a:pt x="1069172" y="-13604"/>
                  <a:pt x="1661335" y="-31902"/>
                  <a:pt x="1845602" y="0"/>
                </a:cubicBezTo>
                <a:cubicBezTo>
                  <a:pt x="2029869" y="31902"/>
                  <a:pt x="2273452" y="17005"/>
                  <a:pt x="2424074" y="0"/>
                </a:cubicBezTo>
                <a:cubicBezTo>
                  <a:pt x="2574696" y="-17005"/>
                  <a:pt x="2790864" y="-28133"/>
                  <a:pt x="3002547" y="0"/>
                </a:cubicBezTo>
                <a:cubicBezTo>
                  <a:pt x="3214230" y="28133"/>
                  <a:pt x="3605033" y="-14934"/>
                  <a:pt x="3911575" y="0"/>
                </a:cubicBezTo>
                <a:cubicBezTo>
                  <a:pt x="4218117" y="14934"/>
                  <a:pt x="4198004" y="3604"/>
                  <a:pt x="4379862" y="0"/>
                </a:cubicBezTo>
                <a:cubicBezTo>
                  <a:pt x="4561720" y="-3604"/>
                  <a:pt x="4941151" y="-37368"/>
                  <a:pt x="5288890" y="0"/>
                </a:cubicBezTo>
                <a:cubicBezTo>
                  <a:pt x="5636629" y="37368"/>
                  <a:pt x="6011513" y="-33898"/>
                  <a:pt x="6197918" y="0"/>
                </a:cubicBezTo>
                <a:cubicBezTo>
                  <a:pt x="6384323" y="33898"/>
                  <a:pt x="6555799" y="11241"/>
                  <a:pt x="6886575" y="0"/>
                </a:cubicBezTo>
                <a:cubicBezTo>
                  <a:pt x="7217351" y="-11241"/>
                  <a:pt x="7604472" y="-44614"/>
                  <a:pt x="7795603" y="0"/>
                </a:cubicBezTo>
                <a:cubicBezTo>
                  <a:pt x="7986734" y="44614"/>
                  <a:pt x="8098870" y="-11086"/>
                  <a:pt x="8374075" y="0"/>
                </a:cubicBezTo>
                <a:cubicBezTo>
                  <a:pt x="8649280" y="11086"/>
                  <a:pt x="8701749" y="-25020"/>
                  <a:pt x="8952548" y="0"/>
                </a:cubicBezTo>
                <a:cubicBezTo>
                  <a:pt x="9203347" y="25020"/>
                  <a:pt x="9519297" y="4274"/>
                  <a:pt x="9751390" y="0"/>
                </a:cubicBezTo>
                <a:cubicBezTo>
                  <a:pt x="9983483" y="-4274"/>
                  <a:pt x="10169881" y="16480"/>
                  <a:pt x="10329863" y="0"/>
                </a:cubicBezTo>
                <a:cubicBezTo>
                  <a:pt x="10489845" y="-16480"/>
                  <a:pt x="10750941" y="-9727"/>
                  <a:pt x="11018520" y="0"/>
                </a:cubicBezTo>
                <a:cubicBezTo>
                  <a:pt x="11018113" y="8690"/>
                  <a:pt x="11018366" y="14141"/>
                  <a:pt x="11018520" y="18288"/>
                </a:cubicBezTo>
                <a:cubicBezTo>
                  <a:pt x="10841176" y="-3597"/>
                  <a:pt x="10399304" y="41504"/>
                  <a:pt x="10219677" y="18288"/>
                </a:cubicBezTo>
                <a:cubicBezTo>
                  <a:pt x="10040050" y="-4928"/>
                  <a:pt x="10030762" y="16144"/>
                  <a:pt x="9861575" y="18288"/>
                </a:cubicBezTo>
                <a:cubicBezTo>
                  <a:pt x="9692388" y="20432"/>
                  <a:pt x="9529439" y="40380"/>
                  <a:pt x="9393288" y="18288"/>
                </a:cubicBezTo>
                <a:cubicBezTo>
                  <a:pt x="9257137" y="-3804"/>
                  <a:pt x="8825003" y="25592"/>
                  <a:pt x="8484260" y="18288"/>
                </a:cubicBezTo>
                <a:cubicBezTo>
                  <a:pt x="8143517" y="10984"/>
                  <a:pt x="8082894" y="45968"/>
                  <a:pt x="7795603" y="18288"/>
                </a:cubicBezTo>
                <a:cubicBezTo>
                  <a:pt x="7508312" y="-9392"/>
                  <a:pt x="7466074" y="19486"/>
                  <a:pt x="7327316" y="18288"/>
                </a:cubicBezTo>
                <a:cubicBezTo>
                  <a:pt x="7188558" y="17090"/>
                  <a:pt x="6869645" y="4657"/>
                  <a:pt x="6638658" y="18288"/>
                </a:cubicBezTo>
                <a:cubicBezTo>
                  <a:pt x="6407671" y="31919"/>
                  <a:pt x="6359238" y="35967"/>
                  <a:pt x="6280556" y="18288"/>
                </a:cubicBezTo>
                <a:cubicBezTo>
                  <a:pt x="6201874" y="609"/>
                  <a:pt x="6041216" y="22404"/>
                  <a:pt x="5922455" y="18288"/>
                </a:cubicBezTo>
                <a:cubicBezTo>
                  <a:pt x="5803694" y="14172"/>
                  <a:pt x="5555521" y="48848"/>
                  <a:pt x="5233797" y="18288"/>
                </a:cubicBezTo>
                <a:cubicBezTo>
                  <a:pt x="4912073" y="-12272"/>
                  <a:pt x="4986440" y="-2740"/>
                  <a:pt x="4765510" y="18288"/>
                </a:cubicBezTo>
                <a:cubicBezTo>
                  <a:pt x="4544580" y="39316"/>
                  <a:pt x="4177715" y="18248"/>
                  <a:pt x="3966667" y="18288"/>
                </a:cubicBezTo>
                <a:cubicBezTo>
                  <a:pt x="3755619" y="18328"/>
                  <a:pt x="3664519" y="22387"/>
                  <a:pt x="3498380" y="18288"/>
                </a:cubicBezTo>
                <a:cubicBezTo>
                  <a:pt x="3332241" y="14189"/>
                  <a:pt x="3065858" y="-7524"/>
                  <a:pt x="2699537" y="18288"/>
                </a:cubicBezTo>
                <a:cubicBezTo>
                  <a:pt x="2333216" y="44100"/>
                  <a:pt x="2505666" y="4650"/>
                  <a:pt x="2341436" y="18288"/>
                </a:cubicBezTo>
                <a:cubicBezTo>
                  <a:pt x="2177206" y="31926"/>
                  <a:pt x="1790164" y="19880"/>
                  <a:pt x="1542593" y="18288"/>
                </a:cubicBezTo>
                <a:cubicBezTo>
                  <a:pt x="1295022" y="16696"/>
                  <a:pt x="1218012" y="39325"/>
                  <a:pt x="1074306" y="18288"/>
                </a:cubicBezTo>
                <a:cubicBezTo>
                  <a:pt x="930600" y="-2749"/>
                  <a:pt x="797266" y="24589"/>
                  <a:pt x="716204" y="18288"/>
                </a:cubicBezTo>
                <a:cubicBezTo>
                  <a:pt x="635142" y="11987"/>
                  <a:pt x="344503" y="4139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rgbClr val="306CC7"/>
          </a:solidFill>
          <a:ln w="38100" cap="rnd">
            <a:solidFill>
              <a:srgbClr val="306CC7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F9CFD84-831B-438D-8646-1B06E29ACC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nb-NO" dirty="0"/>
              <a:t>QR står for </a:t>
            </a:r>
            <a:r>
              <a:rPr lang="nb-NO" dirty="0" err="1"/>
              <a:t>quick</a:t>
            </a:r>
            <a:r>
              <a:rPr lang="nb-NO" dirty="0"/>
              <a:t> </a:t>
            </a:r>
            <a:r>
              <a:rPr lang="nb-NO" dirty="0" err="1"/>
              <a:t>response</a:t>
            </a:r>
            <a:endParaRPr lang="nb-NO" dirty="0"/>
          </a:p>
          <a:p>
            <a:r>
              <a:rPr lang="nb-NO" dirty="0"/>
              <a:t>Kan lagre store mengder data</a:t>
            </a:r>
          </a:p>
          <a:p>
            <a:r>
              <a:rPr lang="nb-NO" dirty="0"/>
              <a:t>Gir brukeren øyeblikkelig tilgang til informasjon når den skannes</a:t>
            </a:r>
          </a:p>
          <a:p>
            <a:endParaRPr lang="nb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ABADC96C-EE41-431A-8CD8-A1C4341718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736" y="1532307"/>
            <a:ext cx="3605895" cy="5087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780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70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050E40D6-EB0C-4B65-A2FC-99E9E73D2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nb-NO" sz="5600"/>
              <a:t>Kort historikk om QR-koder</a:t>
            </a:r>
          </a:p>
        </p:txBody>
      </p:sp>
      <p:sp>
        <p:nvSpPr>
          <p:cNvPr id="1029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EAFF90"/>
          </a:solidFill>
          <a:ln w="38100" cap="rnd">
            <a:solidFill>
              <a:srgbClr val="EAFF90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9DD9E8B-8ADA-40A5-889E-0C6ABFFD28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pPr>
              <a:lnSpc>
                <a:spcPct val="104000"/>
              </a:lnSpc>
            </a:pPr>
            <a:r>
              <a:rPr lang="nb-NO" sz="2600"/>
              <a:t>Første QR-kode funnet opp i Japan i 1994</a:t>
            </a:r>
          </a:p>
          <a:p>
            <a:pPr>
              <a:lnSpc>
                <a:spcPct val="104000"/>
              </a:lnSpc>
            </a:pPr>
            <a:r>
              <a:rPr lang="nb-NO" sz="2600"/>
              <a:t>Rask tilgang kjøretøy og deler i bilproduksjonen</a:t>
            </a:r>
          </a:p>
          <a:p>
            <a:pPr>
              <a:lnSpc>
                <a:spcPct val="104000"/>
              </a:lnSpc>
            </a:pPr>
            <a:r>
              <a:rPr lang="nb-NO" sz="2600"/>
              <a:t>Kan leses i to retninger – du trenger ikke finne riktig vinkel – gir rask respons</a:t>
            </a:r>
          </a:p>
          <a:p>
            <a:pPr>
              <a:lnSpc>
                <a:spcPct val="104000"/>
              </a:lnSpc>
            </a:pPr>
            <a:r>
              <a:rPr lang="nb-NO" sz="2600"/>
              <a:t>QR-kode er en strekkode som kan leses i to retninger og har plass til mye mer data</a:t>
            </a:r>
          </a:p>
        </p:txBody>
      </p:sp>
      <p:pic>
        <p:nvPicPr>
          <p:cNvPr id="1026" name="Picture 2" descr="STØRST I VERDEN: Biler fra Kina ankommer Valparaiso-havna, nordvest for Santiago i Chile i 2006. Nesten én av tre biler i verden produseres i Kina. Foto: REUTERS / Eliseo Fernandez (Chile)">
            <a:extLst>
              <a:ext uri="{FF2B5EF4-FFF2-40B4-BE49-F238E27FC236}">
                <a16:creationId xmlns:a16="http://schemas.microsoft.com/office/drawing/2014/main" id="{E9F7A25E-5A15-404D-92B8-0157D3F3B6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16" r="32379" b="-1"/>
          <a:stretch/>
        </p:blipFill>
        <p:spPr bwMode="auto"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2958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1" name="Rectangle 14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1118F192-15EB-4136-8243-9AF86F8FD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nb-NO" sz="6100"/>
              <a:t>Åpen kildekode</a:t>
            </a:r>
          </a:p>
        </p:txBody>
      </p:sp>
      <p:sp>
        <p:nvSpPr>
          <p:cNvPr id="143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9EAAFF"/>
          </a:solidFill>
          <a:ln w="38100" cap="rnd">
            <a:solidFill>
              <a:srgbClr val="9EAA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A1E8A24-A0AB-45B9-9D43-1EA395A62D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>
              <a:lnSpc>
                <a:spcPct val="104000"/>
              </a:lnSpc>
            </a:pPr>
            <a:r>
              <a:rPr lang="nb-NO" sz="1800"/>
              <a:t>Bilbransjen tok raskt QR-koden i bruk.</a:t>
            </a:r>
          </a:p>
          <a:p>
            <a:pPr>
              <a:lnSpc>
                <a:spcPct val="104000"/>
              </a:lnSpc>
            </a:pPr>
            <a:r>
              <a:rPr lang="nb-NO" sz="1800"/>
              <a:t>Denso </a:t>
            </a:r>
            <a:r>
              <a:rPr lang="nb-NO" sz="1800" err="1"/>
              <a:t>Wawe</a:t>
            </a:r>
            <a:r>
              <a:rPr lang="nb-NO" sz="1800"/>
              <a:t> – oppfinnerne av QR-koden ga fra seg patentrettighetene.</a:t>
            </a:r>
          </a:p>
          <a:p>
            <a:pPr>
              <a:lnSpc>
                <a:spcPct val="104000"/>
              </a:lnSpc>
            </a:pPr>
            <a:r>
              <a:rPr lang="nb-NO" sz="1800"/>
              <a:t>Det betyr at vi alle kan lage våre egne QR-koder.</a:t>
            </a:r>
          </a:p>
          <a:p>
            <a:pPr>
              <a:lnSpc>
                <a:spcPct val="104000"/>
              </a:lnSpc>
            </a:pPr>
            <a:r>
              <a:rPr lang="nb-NO" sz="1800"/>
              <a:t>Det betydde ingenting – for vi forbrukere hadde ikke utstyr til å skanne QR-koden</a:t>
            </a:r>
          </a:p>
          <a:p>
            <a:pPr>
              <a:lnSpc>
                <a:spcPct val="104000"/>
              </a:lnSpc>
            </a:pPr>
            <a:endParaRPr lang="nb-NO" sz="1800"/>
          </a:p>
        </p:txBody>
      </p:sp>
      <p:pic>
        <p:nvPicPr>
          <p:cNvPr id="2056" name="Picture 8" descr="Live booking for bedriftsinterne kurs – Kursadministrasjon – FrontCore">
            <a:extLst>
              <a:ext uri="{FF2B5EF4-FFF2-40B4-BE49-F238E27FC236}">
                <a16:creationId xmlns:a16="http://schemas.microsoft.com/office/drawing/2014/main" id="{9038734C-76B6-4285-A6C9-27DAFF2B3E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6" r="26064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9931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E4E029E-6A71-4746-A221-9DF6353A4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nb-NO" sz="4300"/>
              <a:t>2002 – Det store gjennombruddet</a:t>
            </a:r>
          </a:p>
        </p:txBody>
      </p:sp>
      <p:sp>
        <p:nvSpPr>
          <p:cNvPr id="73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936" y="2386584"/>
            <a:ext cx="4114800" cy="18288"/>
          </a:xfrm>
          <a:custGeom>
            <a:avLst/>
            <a:gdLst>
              <a:gd name="connsiteX0" fmla="*/ 0 w 4114800"/>
              <a:gd name="connsiteY0" fmla="*/ 0 h 18288"/>
              <a:gd name="connsiteX1" fmla="*/ 768096 w 4114800"/>
              <a:gd name="connsiteY1" fmla="*/ 0 h 18288"/>
              <a:gd name="connsiteX2" fmla="*/ 1495044 w 4114800"/>
              <a:gd name="connsiteY2" fmla="*/ 0 h 18288"/>
              <a:gd name="connsiteX3" fmla="*/ 2221992 w 4114800"/>
              <a:gd name="connsiteY3" fmla="*/ 0 h 18288"/>
              <a:gd name="connsiteX4" fmla="*/ 2784348 w 4114800"/>
              <a:gd name="connsiteY4" fmla="*/ 0 h 18288"/>
              <a:gd name="connsiteX5" fmla="*/ 3387852 w 4114800"/>
              <a:gd name="connsiteY5" fmla="*/ 0 h 18288"/>
              <a:gd name="connsiteX6" fmla="*/ 4114800 w 4114800"/>
              <a:gd name="connsiteY6" fmla="*/ 0 h 18288"/>
              <a:gd name="connsiteX7" fmla="*/ 4114800 w 4114800"/>
              <a:gd name="connsiteY7" fmla="*/ 18288 h 18288"/>
              <a:gd name="connsiteX8" fmla="*/ 3429000 w 4114800"/>
              <a:gd name="connsiteY8" fmla="*/ 18288 h 18288"/>
              <a:gd name="connsiteX9" fmla="*/ 2866644 w 4114800"/>
              <a:gd name="connsiteY9" fmla="*/ 18288 h 18288"/>
              <a:gd name="connsiteX10" fmla="*/ 2304288 w 4114800"/>
              <a:gd name="connsiteY10" fmla="*/ 18288 h 18288"/>
              <a:gd name="connsiteX11" fmla="*/ 1577340 w 4114800"/>
              <a:gd name="connsiteY11" fmla="*/ 18288 h 18288"/>
              <a:gd name="connsiteX12" fmla="*/ 973836 w 4114800"/>
              <a:gd name="connsiteY12" fmla="*/ 18288 h 18288"/>
              <a:gd name="connsiteX13" fmla="*/ 0 w 4114800"/>
              <a:gd name="connsiteY13" fmla="*/ 18288 h 18288"/>
              <a:gd name="connsiteX14" fmla="*/ 0 w 4114800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14800" h="18288" fill="none" extrusionOk="0">
                <a:moveTo>
                  <a:pt x="0" y="0"/>
                </a:moveTo>
                <a:cubicBezTo>
                  <a:pt x="338280" y="-26110"/>
                  <a:pt x="483942" y="6555"/>
                  <a:pt x="768096" y="0"/>
                </a:cubicBezTo>
                <a:cubicBezTo>
                  <a:pt x="1052250" y="-6555"/>
                  <a:pt x="1331484" y="24616"/>
                  <a:pt x="1495044" y="0"/>
                </a:cubicBezTo>
                <a:cubicBezTo>
                  <a:pt x="1658604" y="-24616"/>
                  <a:pt x="2056661" y="-33562"/>
                  <a:pt x="2221992" y="0"/>
                </a:cubicBezTo>
                <a:cubicBezTo>
                  <a:pt x="2387323" y="33562"/>
                  <a:pt x="2629463" y="-20094"/>
                  <a:pt x="2784348" y="0"/>
                </a:cubicBezTo>
                <a:cubicBezTo>
                  <a:pt x="2939233" y="20094"/>
                  <a:pt x="3151981" y="1524"/>
                  <a:pt x="3387852" y="0"/>
                </a:cubicBezTo>
                <a:cubicBezTo>
                  <a:pt x="3623723" y="-1524"/>
                  <a:pt x="3882724" y="26165"/>
                  <a:pt x="4114800" y="0"/>
                </a:cubicBezTo>
                <a:cubicBezTo>
                  <a:pt x="4114300" y="8855"/>
                  <a:pt x="4114909" y="14521"/>
                  <a:pt x="4114800" y="18288"/>
                </a:cubicBezTo>
                <a:cubicBezTo>
                  <a:pt x="3910038" y="37744"/>
                  <a:pt x="3683432" y="-3969"/>
                  <a:pt x="3429000" y="18288"/>
                </a:cubicBezTo>
                <a:cubicBezTo>
                  <a:pt x="3174568" y="40545"/>
                  <a:pt x="3085815" y="44166"/>
                  <a:pt x="2866644" y="18288"/>
                </a:cubicBezTo>
                <a:cubicBezTo>
                  <a:pt x="2647473" y="-7590"/>
                  <a:pt x="2580474" y="31338"/>
                  <a:pt x="2304288" y="18288"/>
                </a:cubicBezTo>
                <a:cubicBezTo>
                  <a:pt x="2028102" y="5238"/>
                  <a:pt x="1863008" y="-2001"/>
                  <a:pt x="1577340" y="18288"/>
                </a:cubicBezTo>
                <a:cubicBezTo>
                  <a:pt x="1291672" y="38577"/>
                  <a:pt x="1243931" y="9893"/>
                  <a:pt x="973836" y="18288"/>
                </a:cubicBezTo>
                <a:cubicBezTo>
                  <a:pt x="703741" y="26683"/>
                  <a:pt x="317656" y="-5910"/>
                  <a:pt x="0" y="18288"/>
                </a:cubicBezTo>
                <a:cubicBezTo>
                  <a:pt x="683" y="12014"/>
                  <a:pt x="724" y="5908"/>
                  <a:pt x="0" y="0"/>
                </a:cubicBezTo>
                <a:close/>
              </a:path>
              <a:path w="4114800" h="18288" stroke="0" extrusionOk="0">
                <a:moveTo>
                  <a:pt x="0" y="0"/>
                </a:moveTo>
                <a:cubicBezTo>
                  <a:pt x="276109" y="5266"/>
                  <a:pt x="325589" y="-19584"/>
                  <a:pt x="644652" y="0"/>
                </a:cubicBezTo>
                <a:cubicBezTo>
                  <a:pt x="963715" y="19584"/>
                  <a:pt x="1064991" y="6066"/>
                  <a:pt x="1207008" y="0"/>
                </a:cubicBezTo>
                <a:cubicBezTo>
                  <a:pt x="1349025" y="-6066"/>
                  <a:pt x="1791724" y="14506"/>
                  <a:pt x="1975104" y="0"/>
                </a:cubicBezTo>
                <a:cubicBezTo>
                  <a:pt x="2158484" y="-14506"/>
                  <a:pt x="2397469" y="20822"/>
                  <a:pt x="2619756" y="0"/>
                </a:cubicBezTo>
                <a:cubicBezTo>
                  <a:pt x="2842043" y="-20822"/>
                  <a:pt x="2992157" y="20388"/>
                  <a:pt x="3264408" y="0"/>
                </a:cubicBezTo>
                <a:cubicBezTo>
                  <a:pt x="3536659" y="-20388"/>
                  <a:pt x="3855620" y="38211"/>
                  <a:pt x="4114800" y="0"/>
                </a:cubicBezTo>
                <a:cubicBezTo>
                  <a:pt x="4113902" y="7180"/>
                  <a:pt x="4114969" y="13790"/>
                  <a:pt x="4114800" y="18288"/>
                </a:cubicBezTo>
                <a:cubicBezTo>
                  <a:pt x="3968901" y="8593"/>
                  <a:pt x="3623428" y="17559"/>
                  <a:pt x="3429000" y="18288"/>
                </a:cubicBezTo>
                <a:cubicBezTo>
                  <a:pt x="3234572" y="19017"/>
                  <a:pt x="3085079" y="41804"/>
                  <a:pt x="2866644" y="18288"/>
                </a:cubicBezTo>
                <a:cubicBezTo>
                  <a:pt x="2648209" y="-5228"/>
                  <a:pt x="2451737" y="24580"/>
                  <a:pt x="2180844" y="18288"/>
                </a:cubicBezTo>
                <a:cubicBezTo>
                  <a:pt x="1909951" y="11996"/>
                  <a:pt x="1681589" y="12244"/>
                  <a:pt x="1495044" y="18288"/>
                </a:cubicBezTo>
                <a:cubicBezTo>
                  <a:pt x="1308499" y="24332"/>
                  <a:pt x="1136614" y="21789"/>
                  <a:pt x="850392" y="18288"/>
                </a:cubicBezTo>
                <a:cubicBezTo>
                  <a:pt x="564170" y="14787"/>
                  <a:pt x="210636" y="54701"/>
                  <a:pt x="0" y="18288"/>
                </a:cubicBezTo>
                <a:cubicBezTo>
                  <a:pt x="571" y="10093"/>
                  <a:pt x="-125" y="8407"/>
                  <a:pt x="0" y="0"/>
                </a:cubicBezTo>
                <a:close/>
              </a:path>
            </a:pathLst>
          </a:custGeom>
          <a:solidFill>
            <a:srgbClr val="FE9D01"/>
          </a:solidFill>
          <a:ln w="38100" cap="rnd">
            <a:solidFill>
              <a:srgbClr val="FE9D0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A3422A5-A685-483D-803C-25913C9932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pPr>
              <a:lnSpc>
                <a:spcPct val="104000"/>
              </a:lnSpc>
            </a:pPr>
            <a:r>
              <a:rPr lang="nb-NO" sz="1500"/>
              <a:t>I 2002 kom de første mobiltelefonene med innebygde QR-lesere i Japan.</a:t>
            </a:r>
          </a:p>
          <a:p>
            <a:pPr>
              <a:lnSpc>
                <a:spcPct val="104000"/>
              </a:lnSpc>
            </a:pPr>
            <a:r>
              <a:rPr lang="nb-NO" sz="1500" err="1"/>
              <a:t>iPhone</a:t>
            </a:r>
            <a:r>
              <a:rPr lang="nb-NO" sz="1500"/>
              <a:t> kom på markedet med innebygget QR-leser i kameraet</a:t>
            </a:r>
          </a:p>
          <a:p>
            <a:pPr>
              <a:lnSpc>
                <a:spcPct val="104000"/>
              </a:lnSpc>
            </a:pPr>
            <a:r>
              <a:rPr lang="nb-NO" sz="1500"/>
              <a:t>Nå har også Android-telefoner også dette innebygget i kameraene.</a:t>
            </a:r>
          </a:p>
          <a:p>
            <a:pPr>
              <a:lnSpc>
                <a:spcPct val="104000"/>
              </a:lnSpc>
            </a:pPr>
            <a:r>
              <a:rPr lang="nb-NO" sz="1500"/>
              <a:t>Men i 2012 skrev en strategisk rådgiver i NRK Beta at QR-koder var bare tull og mest brukt i reklamebransjen</a:t>
            </a:r>
          </a:p>
          <a:p>
            <a:pPr>
              <a:lnSpc>
                <a:spcPct val="104000"/>
              </a:lnSpc>
            </a:pPr>
            <a:r>
              <a:rPr lang="nb-NO" sz="1500"/>
              <a:t>Så kom koronaen!</a:t>
            </a:r>
          </a:p>
          <a:p>
            <a:pPr>
              <a:lnSpc>
                <a:spcPct val="104000"/>
              </a:lnSpc>
            </a:pPr>
            <a:endParaRPr lang="nb-NO" sz="150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5755403" y="1971579"/>
              <a:ext cx="360" cy="2160"/>
            </p14:xfrm>
          </p:contentPart>
        </mc:Choice>
        <mc:Fallback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37403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3074" name="Picture 2" descr="paidiagram som viser fordelingen mellom hvor mange som har brukt QR-koder. jeg leser av QR-koder - ukentlig 2 %, månedlig 9%, sjeldnere 11%, aldri 75%, vet ikke 4%">
            <a:extLst>
              <a:ext uri="{FF2B5EF4-FFF2-40B4-BE49-F238E27FC236}">
                <a16:creationId xmlns:a16="http://schemas.microsoft.com/office/drawing/2014/main" id="{4F021C29-873B-48D7-8D49-6DBAE38671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9048" y="1634364"/>
            <a:ext cx="5458968" cy="3589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8989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AA65FCE-0729-4021-8268-41DC33906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nb-NO" sz="7200" dirty="0"/>
              <a:t>Hvordan virker en QR-kode</a:t>
            </a: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072" y="1817073"/>
            <a:ext cx="11018520" cy="18288"/>
          </a:xfrm>
          <a:custGeom>
            <a:avLst/>
            <a:gdLst>
              <a:gd name="connsiteX0" fmla="*/ 0 w 11018520"/>
              <a:gd name="connsiteY0" fmla="*/ 0 h 18288"/>
              <a:gd name="connsiteX1" fmla="*/ 468287 w 11018520"/>
              <a:gd name="connsiteY1" fmla="*/ 0 h 18288"/>
              <a:gd name="connsiteX2" fmla="*/ 1156945 w 11018520"/>
              <a:gd name="connsiteY2" fmla="*/ 0 h 18288"/>
              <a:gd name="connsiteX3" fmla="*/ 1955787 w 11018520"/>
              <a:gd name="connsiteY3" fmla="*/ 0 h 18288"/>
              <a:gd name="connsiteX4" fmla="*/ 2313889 w 11018520"/>
              <a:gd name="connsiteY4" fmla="*/ 0 h 18288"/>
              <a:gd name="connsiteX5" fmla="*/ 2671991 w 11018520"/>
              <a:gd name="connsiteY5" fmla="*/ 0 h 18288"/>
              <a:gd name="connsiteX6" fmla="*/ 3581019 w 11018520"/>
              <a:gd name="connsiteY6" fmla="*/ 0 h 18288"/>
              <a:gd name="connsiteX7" fmla="*/ 4269677 w 11018520"/>
              <a:gd name="connsiteY7" fmla="*/ 0 h 18288"/>
              <a:gd name="connsiteX8" fmla="*/ 4627778 w 11018520"/>
              <a:gd name="connsiteY8" fmla="*/ 0 h 18288"/>
              <a:gd name="connsiteX9" fmla="*/ 5316436 w 11018520"/>
              <a:gd name="connsiteY9" fmla="*/ 0 h 18288"/>
              <a:gd name="connsiteX10" fmla="*/ 6225464 w 11018520"/>
              <a:gd name="connsiteY10" fmla="*/ 0 h 18288"/>
              <a:gd name="connsiteX11" fmla="*/ 6803936 w 11018520"/>
              <a:gd name="connsiteY11" fmla="*/ 0 h 18288"/>
              <a:gd name="connsiteX12" fmla="*/ 7382408 w 11018520"/>
              <a:gd name="connsiteY12" fmla="*/ 0 h 18288"/>
              <a:gd name="connsiteX13" fmla="*/ 8071066 w 11018520"/>
              <a:gd name="connsiteY13" fmla="*/ 0 h 18288"/>
              <a:gd name="connsiteX14" fmla="*/ 8869909 w 11018520"/>
              <a:gd name="connsiteY14" fmla="*/ 0 h 18288"/>
              <a:gd name="connsiteX15" fmla="*/ 9668751 w 11018520"/>
              <a:gd name="connsiteY15" fmla="*/ 0 h 18288"/>
              <a:gd name="connsiteX16" fmla="*/ 11018520 w 11018520"/>
              <a:gd name="connsiteY16" fmla="*/ 0 h 18288"/>
              <a:gd name="connsiteX17" fmla="*/ 11018520 w 11018520"/>
              <a:gd name="connsiteY17" fmla="*/ 18288 h 18288"/>
              <a:gd name="connsiteX18" fmla="*/ 10550233 w 11018520"/>
              <a:gd name="connsiteY18" fmla="*/ 18288 h 18288"/>
              <a:gd name="connsiteX19" fmla="*/ 9641205 w 11018520"/>
              <a:gd name="connsiteY19" fmla="*/ 18288 h 18288"/>
              <a:gd name="connsiteX20" fmla="*/ 8952548 w 11018520"/>
              <a:gd name="connsiteY20" fmla="*/ 18288 h 18288"/>
              <a:gd name="connsiteX21" fmla="*/ 8594446 w 11018520"/>
              <a:gd name="connsiteY21" fmla="*/ 18288 h 18288"/>
              <a:gd name="connsiteX22" fmla="*/ 7905788 w 11018520"/>
              <a:gd name="connsiteY22" fmla="*/ 18288 h 18288"/>
              <a:gd name="connsiteX23" fmla="*/ 7327316 w 11018520"/>
              <a:gd name="connsiteY23" fmla="*/ 18288 h 18288"/>
              <a:gd name="connsiteX24" fmla="*/ 6748844 w 11018520"/>
              <a:gd name="connsiteY24" fmla="*/ 18288 h 18288"/>
              <a:gd name="connsiteX25" fmla="*/ 6170371 w 11018520"/>
              <a:gd name="connsiteY25" fmla="*/ 18288 h 18288"/>
              <a:gd name="connsiteX26" fmla="*/ 5591899 w 11018520"/>
              <a:gd name="connsiteY26" fmla="*/ 18288 h 18288"/>
              <a:gd name="connsiteX27" fmla="*/ 4793056 w 11018520"/>
              <a:gd name="connsiteY27" fmla="*/ 18288 h 18288"/>
              <a:gd name="connsiteX28" fmla="*/ 4104399 w 11018520"/>
              <a:gd name="connsiteY28" fmla="*/ 18288 h 18288"/>
              <a:gd name="connsiteX29" fmla="*/ 3746297 w 11018520"/>
              <a:gd name="connsiteY29" fmla="*/ 18288 h 18288"/>
              <a:gd name="connsiteX30" fmla="*/ 3167825 w 11018520"/>
              <a:gd name="connsiteY30" fmla="*/ 18288 h 18288"/>
              <a:gd name="connsiteX31" fmla="*/ 2368982 w 11018520"/>
              <a:gd name="connsiteY31" fmla="*/ 18288 h 18288"/>
              <a:gd name="connsiteX32" fmla="*/ 1900695 w 11018520"/>
              <a:gd name="connsiteY32" fmla="*/ 18288 h 18288"/>
              <a:gd name="connsiteX33" fmla="*/ 991667 w 11018520"/>
              <a:gd name="connsiteY33" fmla="*/ 18288 h 18288"/>
              <a:gd name="connsiteX34" fmla="*/ 0 w 11018520"/>
              <a:gd name="connsiteY34" fmla="*/ 18288 h 18288"/>
              <a:gd name="connsiteX35" fmla="*/ 0 w 11018520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1018520" h="18288" fill="none" extrusionOk="0">
                <a:moveTo>
                  <a:pt x="0" y="0"/>
                </a:moveTo>
                <a:cubicBezTo>
                  <a:pt x="176840" y="19448"/>
                  <a:pt x="369510" y="1686"/>
                  <a:pt x="468287" y="0"/>
                </a:cubicBezTo>
                <a:cubicBezTo>
                  <a:pt x="567064" y="-1686"/>
                  <a:pt x="844925" y="28710"/>
                  <a:pt x="1156945" y="0"/>
                </a:cubicBezTo>
                <a:cubicBezTo>
                  <a:pt x="1468965" y="-28710"/>
                  <a:pt x="1755775" y="35306"/>
                  <a:pt x="1955787" y="0"/>
                </a:cubicBezTo>
                <a:cubicBezTo>
                  <a:pt x="2155799" y="-35306"/>
                  <a:pt x="2224532" y="-16632"/>
                  <a:pt x="2313889" y="0"/>
                </a:cubicBezTo>
                <a:cubicBezTo>
                  <a:pt x="2403246" y="16632"/>
                  <a:pt x="2494050" y="6083"/>
                  <a:pt x="2671991" y="0"/>
                </a:cubicBezTo>
                <a:cubicBezTo>
                  <a:pt x="2849932" y="-6083"/>
                  <a:pt x="3354152" y="34614"/>
                  <a:pt x="3581019" y="0"/>
                </a:cubicBezTo>
                <a:cubicBezTo>
                  <a:pt x="3807886" y="-34614"/>
                  <a:pt x="4022451" y="14254"/>
                  <a:pt x="4269677" y="0"/>
                </a:cubicBezTo>
                <a:cubicBezTo>
                  <a:pt x="4516903" y="-14254"/>
                  <a:pt x="4514495" y="-13291"/>
                  <a:pt x="4627778" y="0"/>
                </a:cubicBezTo>
                <a:cubicBezTo>
                  <a:pt x="4741061" y="13291"/>
                  <a:pt x="5120758" y="-22660"/>
                  <a:pt x="5316436" y="0"/>
                </a:cubicBezTo>
                <a:cubicBezTo>
                  <a:pt x="5512114" y="22660"/>
                  <a:pt x="5812155" y="-9513"/>
                  <a:pt x="6225464" y="0"/>
                </a:cubicBezTo>
                <a:cubicBezTo>
                  <a:pt x="6638773" y="9513"/>
                  <a:pt x="6545417" y="2479"/>
                  <a:pt x="6803936" y="0"/>
                </a:cubicBezTo>
                <a:cubicBezTo>
                  <a:pt x="7062455" y="-2479"/>
                  <a:pt x="7245098" y="-20209"/>
                  <a:pt x="7382408" y="0"/>
                </a:cubicBezTo>
                <a:cubicBezTo>
                  <a:pt x="7519718" y="20209"/>
                  <a:pt x="7801947" y="19736"/>
                  <a:pt x="8071066" y="0"/>
                </a:cubicBezTo>
                <a:cubicBezTo>
                  <a:pt x="8340185" y="-19736"/>
                  <a:pt x="8495312" y="-6666"/>
                  <a:pt x="8869909" y="0"/>
                </a:cubicBezTo>
                <a:cubicBezTo>
                  <a:pt x="9244506" y="6666"/>
                  <a:pt x="9501461" y="-13745"/>
                  <a:pt x="9668751" y="0"/>
                </a:cubicBezTo>
                <a:cubicBezTo>
                  <a:pt x="9836041" y="13745"/>
                  <a:pt x="10607605" y="14143"/>
                  <a:pt x="11018520" y="0"/>
                </a:cubicBezTo>
                <a:cubicBezTo>
                  <a:pt x="11019166" y="4451"/>
                  <a:pt x="11019010" y="9226"/>
                  <a:pt x="11018520" y="18288"/>
                </a:cubicBezTo>
                <a:cubicBezTo>
                  <a:pt x="10834966" y="15274"/>
                  <a:pt x="10754561" y="35250"/>
                  <a:pt x="10550233" y="18288"/>
                </a:cubicBezTo>
                <a:cubicBezTo>
                  <a:pt x="10345905" y="1326"/>
                  <a:pt x="9906342" y="45884"/>
                  <a:pt x="9641205" y="18288"/>
                </a:cubicBezTo>
                <a:cubicBezTo>
                  <a:pt x="9376068" y="-9308"/>
                  <a:pt x="9177188" y="43988"/>
                  <a:pt x="8952548" y="18288"/>
                </a:cubicBezTo>
                <a:cubicBezTo>
                  <a:pt x="8727908" y="-7412"/>
                  <a:pt x="8707007" y="3271"/>
                  <a:pt x="8594446" y="18288"/>
                </a:cubicBezTo>
                <a:cubicBezTo>
                  <a:pt x="8481885" y="33305"/>
                  <a:pt x="8175004" y="35109"/>
                  <a:pt x="7905788" y="18288"/>
                </a:cubicBezTo>
                <a:cubicBezTo>
                  <a:pt x="7636572" y="1467"/>
                  <a:pt x="7535638" y="7399"/>
                  <a:pt x="7327316" y="18288"/>
                </a:cubicBezTo>
                <a:cubicBezTo>
                  <a:pt x="7118994" y="29177"/>
                  <a:pt x="6978247" y="47205"/>
                  <a:pt x="6748844" y="18288"/>
                </a:cubicBezTo>
                <a:cubicBezTo>
                  <a:pt x="6519441" y="-10629"/>
                  <a:pt x="6459241" y="43308"/>
                  <a:pt x="6170371" y="18288"/>
                </a:cubicBezTo>
                <a:cubicBezTo>
                  <a:pt x="5881501" y="-6732"/>
                  <a:pt x="5736201" y="35971"/>
                  <a:pt x="5591899" y="18288"/>
                </a:cubicBezTo>
                <a:cubicBezTo>
                  <a:pt x="5447597" y="605"/>
                  <a:pt x="4990303" y="20409"/>
                  <a:pt x="4793056" y="18288"/>
                </a:cubicBezTo>
                <a:cubicBezTo>
                  <a:pt x="4595809" y="16167"/>
                  <a:pt x="4271723" y="2909"/>
                  <a:pt x="4104399" y="18288"/>
                </a:cubicBezTo>
                <a:cubicBezTo>
                  <a:pt x="3937075" y="33667"/>
                  <a:pt x="3923235" y="10730"/>
                  <a:pt x="3746297" y="18288"/>
                </a:cubicBezTo>
                <a:cubicBezTo>
                  <a:pt x="3569359" y="25846"/>
                  <a:pt x="3351081" y="24702"/>
                  <a:pt x="3167825" y="18288"/>
                </a:cubicBezTo>
                <a:cubicBezTo>
                  <a:pt x="2984569" y="11874"/>
                  <a:pt x="2708033" y="13293"/>
                  <a:pt x="2368982" y="18288"/>
                </a:cubicBezTo>
                <a:cubicBezTo>
                  <a:pt x="2029931" y="23283"/>
                  <a:pt x="2009060" y="37671"/>
                  <a:pt x="1900695" y="18288"/>
                </a:cubicBezTo>
                <a:cubicBezTo>
                  <a:pt x="1792330" y="-1095"/>
                  <a:pt x="1183178" y="9337"/>
                  <a:pt x="991667" y="18288"/>
                </a:cubicBezTo>
                <a:cubicBezTo>
                  <a:pt x="800156" y="27239"/>
                  <a:pt x="375690" y="34110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1018520" h="18288" stroke="0" extrusionOk="0">
                <a:moveTo>
                  <a:pt x="0" y="0"/>
                </a:moveTo>
                <a:cubicBezTo>
                  <a:pt x="266588" y="-23405"/>
                  <a:pt x="350503" y="-27031"/>
                  <a:pt x="578472" y="0"/>
                </a:cubicBezTo>
                <a:cubicBezTo>
                  <a:pt x="806441" y="27031"/>
                  <a:pt x="803976" y="13604"/>
                  <a:pt x="936574" y="0"/>
                </a:cubicBezTo>
                <a:cubicBezTo>
                  <a:pt x="1069172" y="-13604"/>
                  <a:pt x="1661335" y="-31902"/>
                  <a:pt x="1845602" y="0"/>
                </a:cubicBezTo>
                <a:cubicBezTo>
                  <a:pt x="2029869" y="31902"/>
                  <a:pt x="2273452" y="17005"/>
                  <a:pt x="2424074" y="0"/>
                </a:cubicBezTo>
                <a:cubicBezTo>
                  <a:pt x="2574696" y="-17005"/>
                  <a:pt x="2790864" y="-28133"/>
                  <a:pt x="3002547" y="0"/>
                </a:cubicBezTo>
                <a:cubicBezTo>
                  <a:pt x="3214230" y="28133"/>
                  <a:pt x="3605033" y="-14934"/>
                  <a:pt x="3911575" y="0"/>
                </a:cubicBezTo>
                <a:cubicBezTo>
                  <a:pt x="4218117" y="14934"/>
                  <a:pt x="4198004" y="3604"/>
                  <a:pt x="4379862" y="0"/>
                </a:cubicBezTo>
                <a:cubicBezTo>
                  <a:pt x="4561720" y="-3604"/>
                  <a:pt x="4941151" y="-37368"/>
                  <a:pt x="5288890" y="0"/>
                </a:cubicBezTo>
                <a:cubicBezTo>
                  <a:pt x="5636629" y="37368"/>
                  <a:pt x="6011513" y="-33898"/>
                  <a:pt x="6197918" y="0"/>
                </a:cubicBezTo>
                <a:cubicBezTo>
                  <a:pt x="6384323" y="33898"/>
                  <a:pt x="6555799" y="11241"/>
                  <a:pt x="6886575" y="0"/>
                </a:cubicBezTo>
                <a:cubicBezTo>
                  <a:pt x="7217351" y="-11241"/>
                  <a:pt x="7604472" y="-44614"/>
                  <a:pt x="7795603" y="0"/>
                </a:cubicBezTo>
                <a:cubicBezTo>
                  <a:pt x="7986734" y="44614"/>
                  <a:pt x="8098870" y="-11086"/>
                  <a:pt x="8374075" y="0"/>
                </a:cubicBezTo>
                <a:cubicBezTo>
                  <a:pt x="8649280" y="11086"/>
                  <a:pt x="8701749" y="-25020"/>
                  <a:pt x="8952548" y="0"/>
                </a:cubicBezTo>
                <a:cubicBezTo>
                  <a:pt x="9203347" y="25020"/>
                  <a:pt x="9519297" y="4274"/>
                  <a:pt x="9751390" y="0"/>
                </a:cubicBezTo>
                <a:cubicBezTo>
                  <a:pt x="9983483" y="-4274"/>
                  <a:pt x="10169881" y="16480"/>
                  <a:pt x="10329863" y="0"/>
                </a:cubicBezTo>
                <a:cubicBezTo>
                  <a:pt x="10489845" y="-16480"/>
                  <a:pt x="10750941" y="-9727"/>
                  <a:pt x="11018520" y="0"/>
                </a:cubicBezTo>
                <a:cubicBezTo>
                  <a:pt x="11018113" y="8690"/>
                  <a:pt x="11018366" y="14141"/>
                  <a:pt x="11018520" y="18288"/>
                </a:cubicBezTo>
                <a:cubicBezTo>
                  <a:pt x="10841176" y="-3597"/>
                  <a:pt x="10399304" y="41504"/>
                  <a:pt x="10219677" y="18288"/>
                </a:cubicBezTo>
                <a:cubicBezTo>
                  <a:pt x="10040050" y="-4928"/>
                  <a:pt x="10030762" y="16144"/>
                  <a:pt x="9861575" y="18288"/>
                </a:cubicBezTo>
                <a:cubicBezTo>
                  <a:pt x="9692388" y="20432"/>
                  <a:pt x="9529439" y="40380"/>
                  <a:pt x="9393288" y="18288"/>
                </a:cubicBezTo>
                <a:cubicBezTo>
                  <a:pt x="9257137" y="-3804"/>
                  <a:pt x="8825003" y="25592"/>
                  <a:pt x="8484260" y="18288"/>
                </a:cubicBezTo>
                <a:cubicBezTo>
                  <a:pt x="8143517" y="10984"/>
                  <a:pt x="8082894" y="45968"/>
                  <a:pt x="7795603" y="18288"/>
                </a:cubicBezTo>
                <a:cubicBezTo>
                  <a:pt x="7508312" y="-9392"/>
                  <a:pt x="7466074" y="19486"/>
                  <a:pt x="7327316" y="18288"/>
                </a:cubicBezTo>
                <a:cubicBezTo>
                  <a:pt x="7188558" y="17090"/>
                  <a:pt x="6869645" y="4657"/>
                  <a:pt x="6638658" y="18288"/>
                </a:cubicBezTo>
                <a:cubicBezTo>
                  <a:pt x="6407671" y="31919"/>
                  <a:pt x="6359238" y="35967"/>
                  <a:pt x="6280556" y="18288"/>
                </a:cubicBezTo>
                <a:cubicBezTo>
                  <a:pt x="6201874" y="609"/>
                  <a:pt x="6041216" y="22404"/>
                  <a:pt x="5922455" y="18288"/>
                </a:cubicBezTo>
                <a:cubicBezTo>
                  <a:pt x="5803694" y="14172"/>
                  <a:pt x="5555521" y="48848"/>
                  <a:pt x="5233797" y="18288"/>
                </a:cubicBezTo>
                <a:cubicBezTo>
                  <a:pt x="4912073" y="-12272"/>
                  <a:pt x="4986440" y="-2740"/>
                  <a:pt x="4765510" y="18288"/>
                </a:cubicBezTo>
                <a:cubicBezTo>
                  <a:pt x="4544580" y="39316"/>
                  <a:pt x="4177715" y="18248"/>
                  <a:pt x="3966667" y="18288"/>
                </a:cubicBezTo>
                <a:cubicBezTo>
                  <a:pt x="3755619" y="18328"/>
                  <a:pt x="3664519" y="22387"/>
                  <a:pt x="3498380" y="18288"/>
                </a:cubicBezTo>
                <a:cubicBezTo>
                  <a:pt x="3332241" y="14189"/>
                  <a:pt x="3065858" y="-7524"/>
                  <a:pt x="2699537" y="18288"/>
                </a:cubicBezTo>
                <a:cubicBezTo>
                  <a:pt x="2333216" y="44100"/>
                  <a:pt x="2505666" y="4650"/>
                  <a:pt x="2341436" y="18288"/>
                </a:cubicBezTo>
                <a:cubicBezTo>
                  <a:pt x="2177206" y="31926"/>
                  <a:pt x="1790164" y="19880"/>
                  <a:pt x="1542593" y="18288"/>
                </a:cubicBezTo>
                <a:cubicBezTo>
                  <a:pt x="1295022" y="16696"/>
                  <a:pt x="1218012" y="39325"/>
                  <a:pt x="1074306" y="18288"/>
                </a:cubicBezTo>
                <a:cubicBezTo>
                  <a:pt x="930600" y="-2749"/>
                  <a:pt x="797266" y="24589"/>
                  <a:pt x="716204" y="18288"/>
                </a:cubicBezTo>
                <a:cubicBezTo>
                  <a:pt x="635142" y="11987"/>
                  <a:pt x="344503" y="4139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rgbClr val="1A70BD"/>
          </a:solidFill>
          <a:ln w="38100" cap="rnd">
            <a:solidFill>
              <a:srgbClr val="1A70BD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5BFEB73-247B-49A0-B007-5E21534824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nb-NO" dirty="0"/>
              <a:t>Tre store kvadrater - </a:t>
            </a:r>
            <a:r>
              <a:rPr lang="nb-NO" dirty="0" err="1"/>
              <a:t>finder</a:t>
            </a:r>
            <a:endParaRPr lang="nb-NO" dirty="0"/>
          </a:p>
          <a:p>
            <a:r>
              <a:rPr lang="nb-NO" dirty="0"/>
              <a:t>Stille sone</a:t>
            </a:r>
          </a:p>
          <a:p>
            <a:r>
              <a:rPr lang="nb-NO" dirty="0"/>
              <a:t>Justeringsmønster</a:t>
            </a:r>
          </a:p>
          <a:p>
            <a:r>
              <a:rPr lang="nb-NO" dirty="0"/>
              <a:t>Timingsmønster</a:t>
            </a:r>
          </a:p>
          <a:p>
            <a:r>
              <a:rPr lang="nb-NO" dirty="0"/>
              <a:t>Versjonsinformasjon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DD7CC7EC-CA23-4491-B4E7-C4A066186F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212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339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7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0147B1D-8CB6-41AF-BBDE-135B28579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nb-NO" sz="7200"/>
              <a:t>Fordelen med QR-koder</a:t>
            </a:r>
            <a:endParaRPr lang="nb-NO" sz="7200" dirty="0"/>
          </a:p>
        </p:txBody>
      </p:sp>
      <p:sp>
        <p:nvSpPr>
          <p:cNvPr id="4104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072" y="1817073"/>
            <a:ext cx="11018520" cy="18288"/>
          </a:xfrm>
          <a:custGeom>
            <a:avLst/>
            <a:gdLst>
              <a:gd name="connsiteX0" fmla="*/ 0 w 11018520"/>
              <a:gd name="connsiteY0" fmla="*/ 0 h 18288"/>
              <a:gd name="connsiteX1" fmla="*/ 468287 w 11018520"/>
              <a:gd name="connsiteY1" fmla="*/ 0 h 18288"/>
              <a:gd name="connsiteX2" fmla="*/ 1156945 w 11018520"/>
              <a:gd name="connsiteY2" fmla="*/ 0 h 18288"/>
              <a:gd name="connsiteX3" fmla="*/ 1955787 w 11018520"/>
              <a:gd name="connsiteY3" fmla="*/ 0 h 18288"/>
              <a:gd name="connsiteX4" fmla="*/ 2313889 w 11018520"/>
              <a:gd name="connsiteY4" fmla="*/ 0 h 18288"/>
              <a:gd name="connsiteX5" fmla="*/ 2671991 w 11018520"/>
              <a:gd name="connsiteY5" fmla="*/ 0 h 18288"/>
              <a:gd name="connsiteX6" fmla="*/ 3581019 w 11018520"/>
              <a:gd name="connsiteY6" fmla="*/ 0 h 18288"/>
              <a:gd name="connsiteX7" fmla="*/ 4269677 w 11018520"/>
              <a:gd name="connsiteY7" fmla="*/ 0 h 18288"/>
              <a:gd name="connsiteX8" fmla="*/ 4627778 w 11018520"/>
              <a:gd name="connsiteY8" fmla="*/ 0 h 18288"/>
              <a:gd name="connsiteX9" fmla="*/ 5316436 w 11018520"/>
              <a:gd name="connsiteY9" fmla="*/ 0 h 18288"/>
              <a:gd name="connsiteX10" fmla="*/ 6225464 w 11018520"/>
              <a:gd name="connsiteY10" fmla="*/ 0 h 18288"/>
              <a:gd name="connsiteX11" fmla="*/ 6803936 w 11018520"/>
              <a:gd name="connsiteY11" fmla="*/ 0 h 18288"/>
              <a:gd name="connsiteX12" fmla="*/ 7382408 w 11018520"/>
              <a:gd name="connsiteY12" fmla="*/ 0 h 18288"/>
              <a:gd name="connsiteX13" fmla="*/ 8071066 w 11018520"/>
              <a:gd name="connsiteY13" fmla="*/ 0 h 18288"/>
              <a:gd name="connsiteX14" fmla="*/ 8869909 w 11018520"/>
              <a:gd name="connsiteY14" fmla="*/ 0 h 18288"/>
              <a:gd name="connsiteX15" fmla="*/ 9668751 w 11018520"/>
              <a:gd name="connsiteY15" fmla="*/ 0 h 18288"/>
              <a:gd name="connsiteX16" fmla="*/ 11018520 w 11018520"/>
              <a:gd name="connsiteY16" fmla="*/ 0 h 18288"/>
              <a:gd name="connsiteX17" fmla="*/ 11018520 w 11018520"/>
              <a:gd name="connsiteY17" fmla="*/ 18288 h 18288"/>
              <a:gd name="connsiteX18" fmla="*/ 10550233 w 11018520"/>
              <a:gd name="connsiteY18" fmla="*/ 18288 h 18288"/>
              <a:gd name="connsiteX19" fmla="*/ 9641205 w 11018520"/>
              <a:gd name="connsiteY19" fmla="*/ 18288 h 18288"/>
              <a:gd name="connsiteX20" fmla="*/ 8952548 w 11018520"/>
              <a:gd name="connsiteY20" fmla="*/ 18288 h 18288"/>
              <a:gd name="connsiteX21" fmla="*/ 8594446 w 11018520"/>
              <a:gd name="connsiteY21" fmla="*/ 18288 h 18288"/>
              <a:gd name="connsiteX22" fmla="*/ 7905788 w 11018520"/>
              <a:gd name="connsiteY22" fmla="*/ 18288 h 18288"/>
              <a:gd name="connsiteX23" fmla="*/ 7327316 w 11018520"/>
              <a:gd name="connsiteY23" fmla="*/ 18288 h 18288"/>
              <a:gd name="connsiteX24" fmla="*/ 6748844 w 11018520"/>
              <a:gd name="connsiteY24" fmla="*/ 18288 h 18288"/>
              <a:gd name="connsiteX25" fmla="*/ 6170371 w 11018520"/>
              <a:gd name="connsiteY25" fmla="*/ 18288 h 18288"/>
              <a:gd name="connsiteX26" fmla="*/ 5591899 w 11018520"/>
              <a:gd name="connsiteY26" fmla="*/ 18288 h 18288"/>
              <a:gd name="connsiteX27" fmla="*/ 4793056 w 11018520"/>
              <a:gd name="connsiteY27" fmla="*/ 18288 h 18288"/>
              <a:gd name="connsiteX28" fmla="*/ 4104399 w 11018520"/>
              <a:gd name="connsiteY28" fmla="*/ 18288 h 18288"/>
              <a:gd name="connsiteX29" fmla="*/ 3746297 w 11018520"/>
              <a:gd name="connsiteY29" fmla="*/ 18288 h 18288"/>
              <a:gd name="connsiteX30" fmla="*/ 3167825 w 11018520"/>
              <a:gd name="connsiteY30" fmla="*/ 18288 h 18288"/>
              <a:gd name="connsiteX31" fmla="*/ 2368982 w 11018520"/>
              <a:gd name="connsiteY31" fmla="*/ 18288 h 18288"/>
              <a:gd name="connsiteX32" fmla="*/ 1900695 w 11018520"/>
              <a:gd name="connsiteY32" fmla="*/ 18288 h 18288"/>
              <a:gd name="connsiteX33" fmla="*/ 991667 w 11018520"/>
              <a:gd name="connsiteY33" fmla="*/ 18288 h 18288"/>
              <a:gd name="connsiteX34" fmla="*/ 0 w 11018520"/>
              <a:gd name="connsiteY34" fmla="*/ 18288 h 18288"/>
              <a:gd name="connsiteX35" fmla="*/ 0 w 11018520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1018520" h="18288" fill="none" extrusionOk="0">
                <a:moveTo>
                  <a:pt x="0" y="0"/>
                </a:moveTo>
                <a:cubicBezTo>
                  <a:pt x="176840" y="19448"/>
                  <a:pt x="369510" y="1686"/>
                  <a:pt x="468287" y="0"/>
                </a:cubicBezTo>
                <a:cubicBezTo>
                  <a:pt x="567064" y="-1686"/>
                  <a:pt x="844925" y="28710"/>
                  <a:pt x="1156945" y="0"/>
                </a:cubicBezTo>
                <a:cubicBezTo>
                  <a:pt x="1468965" y="-28710"/>
                  <a:pt x="1755775" y="35306"/>
                  <a:pt x="1955787" y="0"/>
                </a:cubicBezTo>
                <a:cubicBezTo>
                  <a:pt x="2155799" y="-35306"/>
                  <a:pt x="2224532" y="-16632"/>
                  <a:pt x="2313889" y="0"/>
                </a:cubicBezTo>
                <a:cubicBezTo>
                  <a:pt x="2403246" y="16632"/>
                  <a:pt x="2494050" y="6083"/>
                  <a:pt x="2671991" y="0"/>
                </a:cubicBezTo>
                <a:cubicBezTo>
                  <a:pt x="2849932" y="-6083"/>
                  <a:pt x="3354152" y="34614"/>
                  <a:pt x="3581019" y="0"/>
                </a:cubicBezTo>
                <a:cubicBezTo>
                  <a:pt x="3807886" y="-34614"/>
                  <a:pt x="4022451" y="14254"/>
                  <a:pt x="4269677" y="0"/>
                </a:cubicBezTo>
                <a:cubicBezTo>
                  <a:pt x="4516903" y="-14254"/>
                  <a:pt x="4514495" y="-13291"/>
                  <a:pt x="4627778" y="0"/>
                </a:cubicBezTo>
                <a:cubicBezTo>
                  <a:pt x="4741061" y="13291"/>
                  <a:pt x="5120758" y="-22660"/>
                  <a:pt x="5316436" y="0"/>
                </a:cubicBezTo>
                <a:cubicBezTo>
                  <a:pt x="5512114" y="22660"/>
                  <a:pt x="5812155" y="-9513"/>
                  <a:pt x="6225464" y="0"/>
                </a:cubicBezTo>
                <a:cubicBezTo>
                  <a:pt x="6638773" y="9513"/>
                  <a:pt x="6545417" y="2479"/>
                  <a:pt x="6803936" y="0"/>
                </a:cubicBezTo>
                <a:cubicBezTo>
                  <a:pt x="7062455" y="-2479"/>
                  <a:pt x="7245098" y="-20209"/>
                  <a:pt x="7382408" y="0"/>
                </a:cubicBezTo>
                <a:cubicBezTo>
                  <a:pt x="7519718" y="20209"/>
                  <a:pt x="7801947" y="19736"/>
                  <a:pt x="8071066" y="0"/>
                </a:cubicBezTo>
                <a:cubicBezTo>
                  <a:pt x="8340185" y="-19736"/>
                  <a:pt x="8495312" y="-6666"/>
                  <a:pt x="8869909" y="0"/>
                </a:cubicBezTo>
                <a:cubicBezTo>
                  <a:pt x="9244506" y="6666"/>
                  <a:pt x="9501461" y="-13745"/>
                  <a:pt x="9668751" y="0"/>
                </a:cubicBezTo>
                <a:cubicBezTo>
                  <a:pt x="9836041" y="13745"/>
                  <a:pt x="10607605" y="14143"/>
                  <a:pt x="11018520" y="0"/>
                </a:cubicBezTo>
                <a:cubicBezTo>
                  <a:pt x="11019166" y="4451"/>
                  <a:pt x="11019010" y="9226"/>
                  <a:pt x="11018520" y="18288"/>
                </a:cubicBezTo>
                <a:cubicBezTo>
                  <a:pt x="10834966" y="15274"/>
                  <a:pt x="10754561" y="35250"/>
                  <a:pt x="10550233" y="18288"/>
                </a:cubicBezTo>
                <a:cubicBezTo>
                  <a:pt x="10345905" y="1326"/>
                  <a:pt x="9906342" y="45884"/>
                  <a:pt x="9641205" y="18288"/>
                </a:cubicBezTo>
                <a:cubicBezTo>
                  <a:pt x="9376068" y="-9308"/>
                  <a:pt x="9177188" y="43988"/>
                  <a:pt x="8952548" y="18288"/>
                </a:cubicBezTo>
                <a:cubicBezTo>
                  <a:pt x="8727908" y="-7412"/>
                  <a:pt x="8707007" y="3271"/>
                  <a:pt x="8594446" y="18288"/>
                </a:cubicBezTo>
                <a:cubicBezTo>
                  <a:pt x="8481885" y="33305"/>
                  <a:pt x="8175004" y="35109"/>
                  <a:pt x="7905788" y="18288"/>
                </a:cubicBezTo>
                <a:cubicBezTo>
                  <a:pt x="7636572" y="1467"/>
                  <a:pt x="7535638" y="7399"/>
                  <a:pt x="7327316" y="18288"/>
                </a:cubicBezTo>
                <a:cubicBezTo>
                  <a:pt x="7118994" y="29177"/>
                  <a:pt x="6978247" y="47205"/>
                  <a:pt x="6748844" y="18288"/>
                </a:cubicBezTo>
                <a:cubicBezTo>
                  <a:pt x="6519441" y="-10629"/>
                  <a:pt x="6459241" y="43308"/>
                  <a:pt x="6170371" y="18288"/>
                </a:cubicBezTo>
                <a:cubicBezTo>
                  <a:pt x="5881501" y="-6732"/>
                  <a:pt x="5736201" y="35971"/>
                  <a:pt x="5591899" y="18288"/>
                </a:cubicBezTo>
                <a:cubicBezTo>
                  <a:pt x="5447597" y="605"/>
                  <a:pt x="4990303" y="20409"/>
                  <a:pt x="4793056" y="18288"/>
                </a:cubicBezTo>
                <a:cubicBezTo>
                  <a:pt x="4595809" y="16167"/>
                  <a:pt x="4271723" y="2909"/>
                  <a:pt x="4104399" y="18288"/>
                </a:cubicBezTo>
                <a:cubicBezTo>
                  <a:pt x="3937075" y="33667"/>
                  <a:pt x="3923235" y="10730"/>
                  <a:pt x="3746297" y="18288"/>
                </a:cubicBezTo>
                <a:cubicBezTo>
                  <a:pt x="3569359" y="25846"/>
                  <a:pt x="3351081" y="24702"/>
                  <a:pt x="3167825" y="18288"/>
                </a:cubicBezTo>
                <a:cubicBezTo>
                  <a:pt x="2984569" y="11874"/>
                  <a:pt x="2708033" y="13293"/>
                  <a:pt x="2368982" y="18288"/>
                </a:cubicBezTo>
                <a:cubicBezTo>
                  <a:pt x="2029931" y="23283"/>
                  <a:pt x="2009060" y="37671"/>
                  <a:pt x="1900695" y="18288"/>
                </a:cubicBezTo>
                <a:cubicBezTo>
                  <a:pt x="1792330" y="-1095"/>
                  <a:pt x="1183178" y="9337"/>
                  <a:pt x="991667" y="18288"/>
                </a:cubicBezTo>
                <a:cubicBezTo>
                  <a:pt x="800156" y="27239"/>
                  <a:pt x="375690" y="34110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1018520" h="18288" stroke="0" extrusionOk="0">
                <a:moveTo>
                  <a:pt x="0" y="0"/>
                </a:moveTo>
                <a:cubicBezTo>
                  <a:pt x="266588" y="-23405"/>
                  <a:pt x="350503" y="-27031"/>
                  <a:pt x="578472" y="0"/>
                </a:cubicBezTo>
                <a:cubicBezTo>
                  <a:pt x="806441" y="27031"/>
                  <a:pt x="803976" y="13604"/>
                  <a:pt x="936574" y="0"/>
                </a:cubicBezTo>
                <a:cubicBezTo>
                  <a:pt x="1069172" y="-13604"/>
                  <a:pt x="1661335" y="-31902"/>
                  <a:pt x="1845602" y="0"/>
                </a:cubicBezTo>
                <a:cubicBezTo>
                  <a:pt x="2029869" y="31902"/>
                  <a:pt x="2273452" y="17005"/>
                  <a:pt x="2424074" y="0"/>
                </a:cubicBezTo>
                <a:cubicBezTo>
                  <a:pt x="2574696" y="-17005"/>
                  <a:pt x="2790864" y="-28133"/>
                  <a:pt x="3002547" y="0"/>
                </a:cubicBezTo>
                <a:cubicBezTo>
                  <a:pt x="3214230" y="28133"/>
                  <a:pt x="3605033" y="-14934"/>
                  <a:pt x="3911575" y="0"/>
                </a:cubicBezTo>
                <a:cubicBezTo>
                  <a:pt x="4218117" y="14934"/>
                  <a:pt x="4198004" y="3604"/>
                  <a:pt x="4379862" y="0"/>
                </a:cubicBezTo>
                <a:cubicBezTo>
                  <a:pt x="4561720" y="-3604"/>
                  <a:pt x="4941151" y="-37368"/>
                  <a:pt x="5288890" y="0"/>
                </a:cubicBezTo>
                <a:cubicBezTo>
                  <a:pt x="5636629" y="37368"/>
                  <a:pt x="6011513" y="-33898"/>
                  <a:pt x="6197918" y="0"/>
                </a:cubicBezTo>
                <a:cubicBezTo>
                  <a:pt x="6384323" y="33898"/>
                  <a:pt x="6555799" y="11241"/>
                  <a:pt x="6886575" y="0"/>
                </a:cubicBezTo>
                <a:cubicBezTo>
                  <a:pt x="7217351" y="-11241"/>
                  <a:pt x="7604472" y="-44614"/>
                  <a:pt x="7795603" y="0"/>
                </a:cubicBezTo>
                <a:cubicBezTo>
                  <a:pt x="7986734" y="44614"/>
                  <a:pt x="8098870" y="-11086"/>
                  <a:pt x="8374075" y="0"/>
                </a:cubicBezTo>
                <a:cubicBezTo>
                  <a:pt x="8649280" y="11086"/>
                  <a:pt x="8701749" y="-25020"/>
                  <a:pt x="8952548" y="0"/>
                </a:cubicBezTo>
                <a:cubicBezTo>
                  <a:pt x="9203347" y="25020"/>
                  <a:pt x="9519297" y="4274"/>
                  <a:pt x="9751390" y="0"/>
                </a:cubicBezTo>
                <a:cubicBezTo>
                  <a:pt x="9983483" y="-4274"/>
                  <a:pt x="10169881" y="16480"/>
                  <a:pt x="10329863" y="0"/>
                </a:cubicBezTo>
                <a:cubicBezTo>
                  <a:pt x="10489845" y="-16480"/>
                  <a:pt x="10750941" y="-9727"/>
                  <a:pt x="11018520" y="0"/>
                </a:cubicBezTo>
                <a:cubicBezTo>
                  <a:pt x="11018113" y="8690"/>
                  <a:pt x="11018366" y="14141"/>
                  <a:pt x="11018520" y="18288"/>
                </a:cubicBezTo>
                <a:cubicBezTo>
                  <a:pt x="10841176" y="-3597"/>
                  <a:pt x="10399304" y="41504"/>
                  <a:pt x="10219677" y="18288"/>
                </a:cubicBezTo>
                <a:cubicBezTo>
                  <a:pt x="10040050" y="-4928"/>
                  <a:pt x="10030762" y="16144"/>
                  <a:pt x="9861575" y="18288"/>
                </a:cubicBezTo>
                <a:cubicBezTo>
                  <a:pt x="9692388" y="20432"/>
                  <a:pt x="9529439" y="40380"/>
                  <a:pt x="9393288" y="18288"/>
                </a:cubicBezTo>
                <a:cubicBezTo>
                  <a:pt x="9257137" y="-3804"/>
                  <a:pt x="8825003" y="25592"/>
                  <a:pt x="8484260" y="18288"/>
                </a:cubicBezTo>
                <a:cubicBezTo>
                  <a:pt x="8143517" y="10984"/>
                  <a:pt x="8082894" y="45968"/>
                  <a:pt x="7795603" y="18288"/>
                </a:cubicBezTo>
                <a:cubicBezTo>
                  <a:pt x="7508312" y="-9392"/>
                  <a:pt x="7466074" y="19486"/>
                  <a:pt x="7327316" y="18288"/>
                </a:cubicBezTo>
                <a:cubicBezTo>
                  <a:pt x="7188558" y="17090"/>
                  <a:pt x="6869645" y="4657"/>
                  <a:pt x="6638658" y="18288"/>
                </a:cubicBezTo>
                <a:cubicBezTo>
                  <a:pt x="6407671" y="31919"/>
                  <a:pt x="6359238" y="35967"/>
                  <a:pt x="6280556" y="18288"/>
                </a:cubicBezTo>
                <a:cubicBezTo>
                  <a:pt x="6201874" y="609"/>
                  <a:pt x="6041216" y="22404"/>
                  <a:pt x="5922455" y="18288"/>
                </a:cubicBezTo>
                <a:cubicBezTo>
                  <a:pt x="5803694" y="14172"/>
                  <a:pt x="5555521" y="48848"/>
                  <a:pt x="5233797" y="18288"/>
                </a:cubicBezTo>
                <a:cubicBezTo>
                  <a:pt x="4912073" y="-12272"/>
                  <a:pt x="4986440" y="-2740"/>
                  <a:pt x="4765510" y="18288"/>
                </a:cubicBezTo>
                <a:cubicBezTo>
                  <a:pt x="4544580" y="39316"/>
                  <a:pt x="4177715" y="18248"/>
                  <a:pt x="3966667" y="18288"/>
                </a:cubicBezTo>
                <a:cubicBezTo>
                  <a:pt x="3755619" y="18328"/>
                  <a:pt x="3664519" y="22387"/>
                  <a:pt x="3498380" y="18288"/>
                </a:cubicBezTo>
                <a:cubicBezTo>
                  <a:pt x="3332241" y="14189"/>
                  <a:pt x="3065858" y="-7524"/>
                  <a:pt x="2699537" y="18288"/>
                </a:cubicBezTo>
                <a:cubicBezTo>
                  <a:pt x="2333216" y="44100"/>
                  <a:pt x="2505666" y="4650"/>
                  <a:pt x="2341436" y="18288"/>
                </a:cubicBezTo>
                <a:cubicBezTo>
                  <a:pt x="2177206" y="31926"/>
                  <a:pt x="1790164" y="19880"/>
                  <a:pt x="1542593" y="18288"/>
                </a:cubicBezTo>
                <a:cubicBezTo>
                  <a:pt x="1295022" y="16696"/>
                  <a:pt x="1218012" y="39325"/>
                  <a:pt x="1074306" y="18288"/>
                </a:cubicBezTo>
                <a:cubicBezTo>
                  <a:pt x="930600" y="-2749"/>
                  <a:pt x="797266" y="24589"/>
                  <a:pt x="716204" y="18288"/>
                </a:cubicBezTo>
                <a:cubicBezTo>
                  <a:pt x="635142" y="11987"/>
                  <a:pt x="344503" y="4139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rgbClr val="F46A48"/>
          </a:solidFill>
          <a:ln w="38100" cap="rnd">
            <a:solidFill>
              <a:srgbClr val="F46A48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52B614-FEC5-4271-8882-0817A00032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nb-NO"/>
              <a:t>Mer informasjon enn en strekkode</a:t>
            </a:r>
          </a:p>
          <a:p>
            <a:r>
              <a:rPr lang="nb-NO"/>
              <a:t>Mindre feil enn strekkode – kan legge inn flere sikrings- og kontrollmekanismer</a:t>
            </a:r>
          </a:p>
          <a:p>
            <a:r>
              <a:rPr lang="nb-NO"/>
              <a:t>Enkel i bruk – alle kan skanne en QR-kode hvis de har smarttelefon</a:t>
            </a:r>
          </a:p>
          <a:p>
            <a:r>
              <a:rPr lang="nb-NO"/>
              <a:t>Enkel å skrive ut</a:t>
            </a:r>
          </a:p>
          <a:p>
            <a:r>
              <a:rPr lang="nb-NO"/>
              <a:t>Sikrere – mulig å kryptere informasjonen</a:t>
            </a:r>
            <a:endParaRPr lang="nb-NO" dirty="0"/>
          </a:p>
        </p:txBody>
      </p:sp>
      <p:pic>
        <p:nvPicPr>
          <p:cNvPr id="4098" name="Picture 2" descr="Slik kobler du til Wi-Fi ved å bruke ruteren sin QR-kode - Teknologiske  Nyheter, Anmeldelser og Tips!">
            <a:extLst>
              <a:ext uri="{FF2B5EF4-FFF2-40B4-BE49-F238E27FC236}">
                <a16:creationId xmlns:a16="http://schemas.microsoft.com/office/drawing/2014/main" id="{3DAFBB34-6381-4BA2-BB97-17E3E1EEA4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79" r="13234"/>
          <a:stretch/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5449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">
            <a:extLst>
              <a:ext uri="{FF2B5EF4-FFF2-40B4-BE49-F238E27FC236}">
                <a16:creationId xmlns:a16="http://schemas.microsoft.com/office/drawing/2014/main" id="{EBDD1931-9E86-4402-9A68-33A2D9EF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1789A683-FC62-47DE-8251-5D312A037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100"/>
              <a:t>Hvordan skanne en QR-kode på mobilen</a:t>
            </a:r>
          </a:p>
        </p:txBody>
      </p:sp>
      <p:sp>
        <p:nvSpPr>
          <p:cNvPr id="75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F788A4"/>
          </a:solidFill>
          <a:ln w="38100" cap="rnd">
            <a:solidFill>
              <a:srgbClr val="F788A4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0D4303E-D10A-44BC-92DD-CB86C6B217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700"/>
              <a:t>De fleste smarttelefoner har innebygget QR-skanner i kameraet.</a:t>
            </a:r>
          </a:p>
          <a:p>
            <a:pPr>
              <a:lnSpc>
                <a:spcPct val="100000"/>
              </a:lnSpc>
            </a:pPr>
            <a:r>
              <a:rPr lang="en-US" sz="2700"/>
              <a:t>Eller du kan laste ned QR-skanner fra AppStore eller GooglePlay</a:t>
            </a:r>
          </a:p>
        </p:txBody>
      </p:sp>
      <p:pic>
        <p:nvPicPr>
          <p:cNvPr id="5122" name="Picture 2" descr="QR-koder - mye enklere enn du tror | iGjerstad">
            <a:extLst>
              <a:ext uri="{FF2B5EF4-FFF2-40B4-BE49-F238E27FC236}">
                <a16:creationId xmlns:a16="http://schemas.microsoft.com/office/drawing/2014/main" id="{7F6BF3F2-32C8-4C24-9BD2-F880B73F3AB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3" r="20394" b="-1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2873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>
            <a:extLst>
              <a:ext uri="{FF2B5EF4-FFF2-40B4-BE49-F238E27FC236}">
                <a16:creationId xmlns:a16="http://schemas.microsoft.com/office/drawing/2014/main" id="{EBDD1931-9E86-4402-9A68-33A2D9EF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748D06D-E894-4951-B690-62FD86C87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900"/>
              <a:t>Hva slags informasjon kan du finne?</a:t>
            </a:r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936" y="2386584"/>
            <a:ext cx="4114800" cy="18288"/>
          </a:xfrm>
          <a:custGeom>
            <a:avLst/>
            <a:gdLst>
              <a:gd name="connsiteX0" fmla="*/ 0 w 4114800"/>
              <a:gd name="connsiteY0" fmla="*/ 0 h 18288"/>
              <a:gd name="connsiteX1" fmla="*/ 768096 w 4114800"/>
              <a:gd name="connsiteY1" fmla="*/ 0 h 18288"/>
              <a:gd name="connsiteX2" fmla="*/ 1495044 w 4114800"/>
              <a:gd name="connsiteY2" fmla="*/ 0 h 18288"/>
              <a:gd name="connsiteX3" fmla="*/ 2221992 w 4114800"/>
              <a:gd name="connsiteY3" fmla="*/ 0 h 18288"/>
              <a:gd name="connsiteX4" fmla="*/ 2784348 w 4114800"/>
              <a:gd name="connsiteY4" fmla="*/ 0 h 18288"/>
              <a:gd name="connsiteX5" fmla="*/ 3387852 w 4114800"/>
              <a:gd name="connsiteY5" fmla="*/ 0 h 18288"/>
              <a:gd name="connsiteX6" fmla="*/ 4114800 w 4114800"/>
              <a:gd name="connsiteY6" fmla="*/ 0 h 18288"/>
              <a:gd name="connsiteX7" fmla="*/ 4114800 w 4114800"/>
              <a:gd name="connsiteY7" fmla="*/ 18288 h 18288"/>
              <a:gd name="connsiteX8" fmla="*/ 3429000 w 4114800"/>
              <a:gd name="connsiteY8" fmla="*/ 18288 h 18288"/>
              <a:gd name="connsiteX9" fmla="*/ 2866644 w 4114800"/>
              <a:gd name="connsiteY9" fmla="*/ 18288 h 18288"/>
              <a:gd name="connsiteX10" fmla="*/ 2304288 w 4114800"/>
              <a:gd name="connsiteY10" fmla="*/ 18288 h 18288"/>
              <a:gd name="connsiteX11" fmla="*/ 1577340 w 4114800"/>
              <a:gd name="connsiteY11" fmla="*/ 18288 h 18288"/>
              <a:gd name="connsiteX12" fmla="*/ 973836 w 4114800"/>
              <a:gd name="connsiteY12" fmla="*/ 18288 h 18288"/>
              <a:gd name="connsiteX13" fmla="*/ 0 w 4114800"/>
              <a:gd name="connsiteY13" fmla="*/ 18288 h 18288"/>
              <a:gd name="connsiteX14" fmla="*/ 0 w 4114800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14800" h="18288" fill="none" extrusionOk="0">
                <a:moveTo>
                  <a:pt x="0" y="0"/>
                </a:moveTo>
                <a:cubicBezTo>
                  <a:pt x="338280" y="-26110"/>
                  <a:pt x="483942" y="6555"/>
                  <a:pt x="768096" y="0"/>
                </a:cubicBezTo>
                <a:cubicBezTo>
                  <a:pt x="1052250" y="-6555"/>
                  <a:pt x="1331484" y="24616"/>
                  <a:pt x="1495044" y="0"/>
                </a:cubicBezTo>
                <a:cubicBezTo>
                  <a:pt x="1658604" y="-24616"/>
                  <a:pt x="2056661" y="-33562"/>
                  <a:pt x="2221992" y="0"/>
                </a:cubicBezTo>
                <a:cubicBezTo>
                  <a:pt x="2387323" y="33562"/>
                  <a:pt x="2629463" y="-20094"/>
                  <a:pt x="2784348" y="0"/>
                </a:cubicBezTo>
                <a:cubicBezTo>
                  <a:pt x="2939233" y="20094"/>
                  <a:pt x="3151981" y="1524"/>
                  <a:pt x="3387852" y="0"/>
                </a:cubicBezTo>
                <a:cubicBezTo>
                  <a:pt x="3623723" y="-1524"/>
                  <a:pt x="3882724" y="26165"/>
                  <a:pt x="4114800" y="0"/>
                </a:cubicBezTo>
                <a:cubicBezTo>
                  <a:pt x="4114300" y="8855"/>
                  <a:pt x="4114909" y="14521"/>
                  <a:pt x="4114800" y="18288"/>
                </a:cubicBezTo>
                <a:cubicBezTo>
                  <a:pt x="3910038" y="37744"/>
                  <a:pt x="3683432" y="-3969"/>
                  <a:pt x="3429000" y="18288"/>
                </a:cubicBezTo>
                <a:cubicBezTo>
                  <a:pt x="3174568" y="40545"/>
                  <a:pt x="3085815" y="44166"/>
                  <a:pt x="2866644" y="18288"/>
                </a:cubicBezTo>
                <a:cubicBezTo>
                  <a:pt x="2647473" y="-7590"/>
                  <a:pt x="2580474" y="31338"/>
                  <a:pt x="2304288" y="18288"/>
                </a:cubicBezTo>
                <a:cubicBezTo>
                  <a:pt x="2028102" y="5238"/>
                  <a:pt x="1863008" y="-2001"/>
                  <a:pt x="1577340" y="18288"/>
                </a:cubicBezTo>
                <a:cubicBezTo>
                  <a:pt x="1291672" y="38577"/>
                  <a:pt x="1243931" y="9893"/>
                  <a:pt x="973836" y="18288"/>
                </a:cubicBezTo>
                <a:cubicBezTo>
                  <a:pt x="703741" y="26683"/>
                  <a:pt x="317656" y="-5910"/>
                  <a:pt x="0" y="18288"/>
                </a:cubicBezTo>
                <a:cubicBezTo>
                  <a:pt x="683" y="12014"/>
                  <a:pt x="724" y="5908"/>
                  <a:pt x="0" y="0"/>
                </a:cubicBezTo>
                <a:close/>
              </a:path>
              <a:path w="4114800" h="18288" stroke="0" extrusionOk="0">
                <a:moveTo>
                  <a:pt x="0" y="0"/>
                </a:moveTo>
                <a:cubicBezTo>
                  <a:pt x="276109" y="5266"/>
                  <a:pt x="325589" y="-19584"/>
                  <a:pt x="644652" y="0"/>
                </a:cubicBezTo>
                <a:cubicBezTo>
                  <a:pt x="963715" y="19584"/>
                  <a:pt x="1064991" y="6066"/>
                  <a:pt x="1207008" y="0"/>
                </a:cubicBezTo>
                <a:cubicBezTo>
                  <a:pt x="1349025" y="-6066"/>
                  <a:pt x="1791724" y="14506"/>
                  <a:pt x="1975104" y="0"/>
                </a:cubicBezTo>
                <a:cubicBezTo>
                  <a:pt x="2158484" y="-14506"/>
                  <a:pt x="2397469" y="20822"/>
                  <a:pt x="2619756" y="0"/>
                </a:cubicBezTo>
                <a:cubicBezTo>
                  <a:pt x="2842043" y="-20822"/>
                  <a:pt x="2992157" y="20388"/>
                  <a:pt x="3264408" y="0"/>
                </a:cubicBezTo>
                <a:cubicBezTo>
                  <a:pt x="3536659" y="-20388"/>
                  <a:pt x="3855620" y="38211"/>
                  <a:pt x="4114800" y="0"/>
                </a:cubicBezTo>
                <a:cubicBezTo>
                  <a:pt x="4113902" y="7180"/>
                  <a:pt x="4114969" y="13790"/>
                  <a:pt x="4114800" y="18288"/>
                </a:cubicBezTo>
                <a:cubicBezTo>
                  <a:pt x="3968901" y="8593"/>
                  <a:pt x="3623428" y="17559"/>
                  <a:pt x="3429000" y="18288"/>
                </a:cubicBezTo>
                <a:cubicBezTo>
                  <a:pt x="3234572" y="19017"/>
                  <a:pt x="3085079" y="41804"/>
                  <a:pt x="2866644" y="18288"/>
                </a:cubicBezTo>
                <a:cubicBezTo>
                  <a:pt x="2648209" y="-5228"/>
                  <a:pt x="2451737" y="24580"/>
                  <a:pt x="2180844" y="18288"/>
                </a:cubicBezTo>
                <a:cubicBezTo>
                  <a:pt x="1909951" y="11996"/>
                  <a:pt x="1681589" y="12244"/>
                  <a:pt x="1495044" y="18288"/>
                </a:cubicBezTo>
                <a:cubicBezTo>
                  <a:pt x="1308499" y="24332"/>
                  <a:pt x="1136614" y="21789"/>
                  <a:pt x="850392" y="18288"/>
                </a:cubicBezTo>
                <a:cubicBezTo>
                  <a:pt x="564170" y="14787"/>
                  <a:pt x="210636" y="54701"/>
                  <a:pt x="0" y="18288"/>
                </a:cubicBezTo>
                <a:cubicBezTo>
                  <a:pt x="571" y="10093"/>
                  <a:pt x="-125" y="8407"/>
                  <a:pt x="0" y="0"/>
                </a:cubicBezTo>
                <a:close/>
              </a:path>
            </a:pathLst>
          </a:custGeom>
          <a:solidFill>
            <a:srgbClr val="1A70BD"/>
          </a:solidFill>
          <a:ln w="38100" cap="rnd">
            <a:solidFill>
              <a:srgbClr val="1A70BD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BCC71E45-1A9F-45E5-B49F-7142238360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0936" y="2660904"/>
            <a:ext cx="4818888" cy="354787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700"/>
              <a:t>Kan brukes til å kobles direkte til nedlasting av app</a:t>
            </a:r>
          </a:p>
          <a:p>
            <a:pPr>
              <a:lnSpc>
                <a:spcPct val="100000"/>
              </a:lnSpc>
            </a:pPr>
            <a:r>
              <a:rPr lang="en-US" sz="2700"/>
              <a:t>Autentisere online-kontoer og bekrefte påloggingsdetaljer</a:t>
            </a:r>
          </a:p>
          <a:p>
            <a:pPr>
              <a:lnSpc>
                <a:spcPct val="100000"/>
              </a:lnSpc>
            </a:pPr>
            <a:r>
              <a:rPr lang="en-US" sz="2700"/>
              <a:t>Få tilgang til Wi-Fi</a:t>
            </a:r>
          </a:p>
          <a:p>
            <a:pPr>
              <a:lnSpc>
                <a:spcPct val="100000"/>
              </a:lnSpc>
            </a:pPr>
            <a:r>
              <a:rPr lang="en-US" sz="2700"/>
              <a:t>Sende og motta betalingsinformasjon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5755403" y="1971579"/>
              <a:ext cx="360" cy="216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37403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lassholder for innhold 6">
            <a:extLst>
              <a:ext uri="{FF2B5EF4-FFF2-40B4-BE49-F238E27FC236}">
                <a16:creationId xmlns:a16="http://schemas.microsoft.com/office/drawing/2014/main" id="{556E4B03-E3CF-46F9-BCD9-530172E7D11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169" y="640080"/>
            <a:ext cx="5354726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732022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2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7DBCD392F692A4B8DC694257EE62D76" ma:contentTypeVersion="13" ma:contentTypeDescription="Opprett et nytt dokument." ma:contentTypeScope="" ma:versionID="4589e0b130004b8f75500ae3bddd84c9">
  <xsd:schema xmlns:xsd="http://www.w3.org/2001/XMLSchema" xmlns:xs="http://www.w3.org/2001/XMLSchema" xmlns:p="http://schemas.microsoft.com/office/2006/metadata/properties" xmlns:ns2="61716b47-f64e-4c17-8a57-a89f972b5f7f" xmlns:ns3="3ebeacdf-6837-4433-b333-bb8a39cc8a1b" targetNamespace="http://schemas.microsoft.com/office/2006/metadata/properties" ma:root="true" ma:fieldsID="4a3247377f283f69b9a5261e5a51d576" ns2:_="" ns3:_="">
    <xsd:import namespace="61716b47-f64e-4c17-8a57-a89f972b5f7f"/>
    <xsd:import namespace="3ebeacdf-6837-4433-b333-bb8a39cc8a1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716b47-f64e-4c17-8a57-a89f972b5f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beacdf-6837-4433-b333-bb8a39cc8a1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3CFCA2F-8D19-4972-B21D-2CE1911EFB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1716b47-f64e-4c17-8a57-a89f972b5f7f"/>
    <ds:schemaRef ds:uri="3ebeacdf-6837-4433-b333-bb8a39cc8a1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2FC167D-663C-4EED-A4FD-3CB74CEF772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DACDB26-1497-4E68-954E-B70913EF1532}">
  <ds:schemaRefs>
    <ds:schemaRef ds:uri="http://purl.org/dc/terms/"/>
    <ds:schemaRef ds:uri="3ebeacdf-6837-4433-b333-bb8a39cc8a1b"/>
    <ds:schemaRef ds:uri="http://purl.org/dc/dcmitype/"/>
    <ds:schemaRef ds:uri="61716b47-f64e-4c17-8a57-a89f972b5f7f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5655</TotalTime>
  <Words>326</Words>
  <Application>Microsoft Office PowerPoint</Application>
  <PresentationFormat>Widescreen</PresentationFormat>
  <Paragraphs>47</Paragraphs>
  <Slides>10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SketchyVTI</vt:lpstr>
      <vt:lpstr>Hva er en QR-kode?</vt:lpstr>
      <vt:lpstr>Hva står bokstavene QR-for</vt:lpstr>
      <vt:lpstr>Kort historikk om QR-koder</vt:lpstr>
      <vt:lpstr>Åpen kildekode</vt:lpstr>
      <vt:lpstr>2002 – Det store gjennombruddet</vt:lpstr>
      <vt:lpstr>Hvordan virker en QR-kode</vt:lpstr>
      <vt:lpstr>Fordelen med QR-koder</vt:lpstr>
      <vt:lpstr>Hvordan skanne en QR-kode på mobilen</vt:lpstr>
      <vt:lpstr>Hva slags informasjon kan du finne?</vt:lpstr>
      <vt:lpstr>Hvordan lage en QR-kode?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Datahjelp til eldre</dc:title>
  <dc:creator>Kristin Ruud</dc:creator>
  <cp:lastModifiedBy>Kristin Ruud</cp:lastModifiedBy>
  <cp:revision>3</cp:revision>
  <dcterms:created xsi:type="dcterms:W3CDTF">2021-03-04T11:07:11Z</dcterms:created>
  <dcterms:modified xsi:type="dcterms:W3CDTF">2021-09-08T08:46:37Z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0x010100A7DBCD392F692A4B8DC694257EE62D76</vt:lpwstr>
  </property>
</Properties>
</file>