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83" r:id="rId2"/>
    <p:sldId id="274" r:id="rId3"/>
    <p:sldId id="267" r:id="rId4"/>
    <p:sldId id="285" r:id="rId5"/>
    <p:sldId id="271" r:id="rId6"/>
    <p:sldId id="269" r:id="rId7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novo" initials="L" lastIdx="5" clrIdx="0">
    <p:extLst>
      <p:ext uri="{19B8F6BF-5375-455C-9EA6-DF929625EA0E}">
        <p15:presenceInfo xmlns:p15="http://schemas.microsoft.com/office/powerpoint/2012/main" userId="Lenov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– uthev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0F4F98-B58C-4F35-9CF8-38DA0DD0D9DC}" type="datetimeFigureOut">
              <a:rPr lang="nb-NO" smtClean="0"/>
              <a:t>07.11.2022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8B2A5A-22CB-4ECE-A2C7-DFB6B1D638B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008133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8B2A5A-22CB-4ECE-A2C7-DFB6B1D638B5}" type="slidenum">
              <a:rPr lang="nb-NO" smtClean="0"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061938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8B2A5A-22CB-4ECE-A2C7-DFB6B1D638B5}" type="slidenum">
              <a:rPr lang="nb-NO" smtClean="0"/>
              <a:t>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19944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8B2A5A-22CB-4ECE-A2C7-DFB6B1D638B5}" type="slidenum">
              <a:rPr lang="nb-NO" smtClean="0"/>
              <a:t>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198003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8B2A5A-22CB-4ECE-A2C7-DFB6B1D638B5}" type="slidenum">
              <a:rPr lang="nb-NO" smtClean="0"/>
              <a:t>4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473467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F66D6-C5A2-4104-9127-7E2E0D17526F}" type="datetimeFigureOut">
              <a:rPr lang="nb-NO" smtClean="0"/>
              <a:t>07.11.2022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BC07C-1503-4C3D-A722-F980132A7B9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66802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F66D6-C5A2-4104-9127-7E2E0D17526F}" type="datetimeFigureOut">
              <a:rPr lang="nb-NO" smtClean="0"/>
              <a:t>07.11.2022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BC07C-1503-4C3D-A722-F980132A7B9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35937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F66D6-C5A2-4104-9127-7E2E0D17526F}" type="datetimeFigureOut">
              <a:rPr lang="nb-NO" smtClean="0"/>
              <a:t>07.11.2022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BC07C-1503-4C3D-A722-F980132A7B9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40338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F66D6-C5A2-4104-9127-7E2E0D17526F}" type="datetimeFigureOut">
              <a:rPr lang="nb-NO" smtClean="0"/>
              <a:t>07.11.2022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BC07C-1503-4C3D-A722-F980132A7B9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82258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F66D6-C5A2-4104-9127-7E2E0D17526F}" type="datetimeFigureOut">
              <a:rPr lang="nb-NO" smtClean="0"/>
              <a:t>07.11.2022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BC07C-1503-4C3D-A722-F980132A7B9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98256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F66D6-C5A2-4104-9127-7E2E0D17526F}" type="datetimeFigureOut">
              <a:rPr lang="nb-NO" smtClean="0"/>
              <a:t>07.11.2022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BC07C-1503-4C3D-A722-F980132A7B9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93422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F66D6-C5A2-4104-9127-7E2E0D17526F}" type="datetimeFigureOut">
              <a:rPr lang="nb-NO" smtClean="0"/>
              <a:t>07.11.2022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BC07C-1503-4C3D-A722-F980132A7B9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14294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F66D6-C5A2-4104-9127-7E2E0D17526F}" type="datetimeFigureOut">
              <a:rPr lang="nb-NO" smtClean="0"/>
              <a:t>07.11.2022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BC07C-1503-4C3D-A722-F980132A7B9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65925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F66D6-C5A2-4104-9127-7E2E0D17526F}" type="datetimeFigureOut">
              <a:rPr lang="nb-NO" smtClean="0"/>
              <a:t>07.11.2022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BC07C-1503-4C3D-A722-F980132A7B9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123538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F66D6-C5A2-4104-9127-7E2E0D17526F}" type="datetimeFigureOut">
              <a:rPr lang="nb-NO" smtClean="0"/>
              <a:t>07.11.2022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BC07C-1503-4C3D-A722-F980132A7B9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91724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F66D6-C5A2-4104-9127-7E2E0D17526F}" type="datetimeFigureOut">
              <a:rPr lang="nb-NO" smtClean="0"/>
              <a:t>07.11.2022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BC07C-1503-4C3D-A722-F980132A7B9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21741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6F66D6-C5A2-4104-9127-7E2E0D17526F}" type="datetimeFigureOut">
              <a:rPr lang="nb-NO" smtClean="0"/>
              <a:t>07.11.2022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9BC07C-1503-4C3D-A722-F980132A7B9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34537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ankid.no/privat/los-mitt-bankid-problem/aktivering-med-bankid-pa-mobil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sognbank.no/dagligbank/nett-og-mobilbank/bankid/bankid-app" TargetMode="External"/><Relationship Id="rId2" Type="http://schemas.openxmlformats.org/officeDocument/2006/relationships/hyperlink" Target="https://www.ssf.no/kom-i-gang-med-bankid-app/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luster-sparebank.no/nyhende/difor-blir-bankid-pa-mobil-erstatta-med-bankid-app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11560" y="476672"/>
            <a:ext cx="7772400" cy="936104"/>
          </a:xfrm>
        </p:spPr>
        <p:txBody>
          <a:bodyPr>
            <a:noAutofit/>
          </a:bodyPr>
          <a:lstStyle/>
          <a:p>
            <a:r>
              <a:rPr lang="nb-NO" sz="3200" b="1" i="1" dirty="0" err="1"/>
              <a:t>BankID</a:t>
            </a:r>
            <a:r>
              <a:rPr lang="nb-NO" sz="3200" b="1" i="1" dirty="0"/>
              <a:t>-app 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899592" y="1340767"/>
            <a:ext cx="7632848" cy="5400601"/>
          </a:xfrm>
        </p:spPr>
        <p:txBody>
          <a:bodyPr>
            <a:no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endParaRPr lang="nb-NO" sz="2000" dirty="0">
              <a:solidFill>
                <a:schemeClr val="tx1"/>
              </a:solidFill>
            </a:endParaRPr>
          </a:p>
          <a:p>
            <a:pPr algn="l"/>
            <a:endParaRPr lang="nb-NO" sz="2400" dirty="0">
              <a:solidFill>
                <a:schemeClr val="tx1"/>
              </a:solidFill>
            </a:endParaRPr>
          </a:p>
        </p:txBody>
      </p:sp>
      <p:pic>
        <p:nvPicPr>
          <p:cNvPr id="6" name="Bilde 5">
            <a:extLst>
              <a:ext uri="{FF2B5EF4-FFF2-40B4-BE49-F238E27FC236}">
                <a16:creationId xmlns:a16="http://schemas.microsoft.com/office/drawing/2014/main" id="{F5CE7649-A835-CC87-388E-45D33432FF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33687" y="2529259"/>
            <a:ext cx="3476625" cy="3095625"/>
          </a:xfrm>
          <a:prstGeom prst="rect">
            <a:avLst/>
          </a:prstGeom>
        </p:spPr>
      </p:pic>
      <p:sp>
        <p:nvSpPr>
          <p:cNvPr id="7" name="Tittel 1">
            <a:extLst>
              <a:ext uri="{FF2B5EF4-FFF2-40B4-BE49-F238E27FC236}">
                <a16:creationId xmlns:a16="http://schemas.microsoft.com/office/drawing/2014/main" id="{279E31E3-5629-90E4-29F3-7859B0567A14}"/>
              </a:ext>
            </a:extLst>
          </p:cNvPr>
          <p:cNvSpPr txBox="1">
            <a:spLocks/>
          </p:cNvSpPr>
          <p:nvPr/>
        </p:nvSpPr>
        <p:spPr>
          <a:xfrm>
            <a:off x="685799" y="1420956"/>
            <a:ext cx="7772400" cy="9361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b-NO" sz="2800" b="1" dirty="0" err="1"/>
              <a:t>BankID</a:t>
            </a:r>
            <a:r>
              <a:rPr lang="nb-NO" sz="2800" b="1" dirty="0"/>
              <a:t>-appen ser slik ut på mobilen</a:t>
            </a:r>
          </a:p>
        </p:txBody>
      </p:sp>
    </p:spTree>
    <p:extLst>
      <p:ext uri="{BB962C8B-B14F-4D97-AF65-F5344CB8AC3E}">
        <p14:creationId xmlns:p14="http://schemas.microsoft.com/office/powerpoint/2010/main" val="34616956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11560" y="476672"/>
            <a:ext cx="7772400" cy="936104"/>
          </a:xfrm>
        </p:spPr>
        <p:txBody>
          <a:bodyPr>
            <a:noAutofit/>
          </a:bodyPr>
          <a:lstStyle/>
          <a:p>
            <a:r>
              <a:rPr lang="nb-NO" sz="3200" b="1" i="1" dirty="0" err="1"/>
              <a:t>BankID</a:t>
            </a:r>
            <a:r>
              <a:rPr lang="nb-NO" sz="3200" b="1" i="1" dirty="0"/>
              <a:t>-app – kva skal til for å </a:t>
            </a:r>
            <a:r>
              <a:rPr lang="nb-NO" sz="3200" b="1" i="1" dirty="0" err="1"/>
              <a:t>innstallere</a:t>
            </a:r>
            <a:r>
              <a:rPr lang="nb-NO" sz="3200" b="1" i="1" dirty="0"/>
              <a:t>? 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899592" y="1340767"/>
            <a:ext cx="7632848" cy="5400601"/>
          </a:xfrm>
        </p:spPr>
        <p:txBody>
          <a:bodyPr>
            <a:no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b-NO" sz="2800" b="1" dirty="0">
                <a:solidFill>
                  <a:schemeClr val="tx1"/>
                </a:solidFill>
              </a:rPr>
              <a:t>Sjekk med banken din ---  Må ha aktivt </a:t>
            </a:r>
            <a:r>
              <a:rPr lang="nb-NO" sz="2800" b="1" dirty="0" err="1">
                <a:solidFill>
                  <a:schemeClr val="tx1"/>
                </a:solidFill>
              </a:rPr>
              <a:t>BankID</a:t>
            </a:r>
            <a:r>
              <a:rPr lang="nb-NO" sz="2800" b="1" dirty="0">
                <a:solidFill>
                  <a:schemeClr val="tx1"/>
                </a:solidFill>
              </a:rPr>
              <a:t>-sertifikat  - sjå etter </a:t>
            </a:r>
            <a:r>
              <a:rPr lang="nb-NO" sz="2800" b="1" dirty="0" err="1">
                <a:solidFill>
                  <a:schemeClr val="tx1"/>
                </a:solidFill>
              </a:rPr>
              <a:t>BankID</a:t>
            </a:r>
            <a:r>
              <a:rPr lang="nb-NO" sz="2800" b="1" dirty="0">
                <a:solidFill>
                  <a:schemeClr val="tx1"/>
                </a:solidFill>
              </a:rPr>
              <a:t> i hovedmenyen i nettbanken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b-NO" sz="2800" b="1" dirty="0">
                <a:solidFill>
                  <a:srgbClr val="FF0000"/>
                </a:solidFill>
              </a:rPr>
              <a:t>Før du </a:t>
            </a:r>
            <a:r>
              <a:rPr lang="nb-NO" sz="2800" b="1" dirty="0" err="1">
                <a:solidFill>
                  <a:srgbClr val="FF0000"/>
                </a:solidFill>
              </a:rPr>
              <a:t>startar</a:t>
            </a:r>
            <a:r>
              <a:rPr lang="nb-NO" sz="2800" b="1" dirty="0">
                <a:solidFill>
                  <a:srgbClr val="FF0000"/>
                </a:solidFill>
              </a:rPr>
              <a:t> </a:t>
            </a:r>
            <a:r>
              <a:rPr lang="nb-NO" sz="2800" b="1" dirty="0" err="1">
                <a:solidFill>
                  <a:srgbClr val="FF0000"/>
                </a:solidFill>
              </a:rPr>
              <a:t>nedlasting</a:t>
            </a:r>
            <a:r>
              <a:rPr lang="nb-NO" sz="2800" b="1" dirty="0">
                <a:solidFill>
                  <a:srgbClr val="FF0000"/>
                </a:solidFill>
              </a:rPr>
              <a:t> av </a:t>
            </a:r>
            <a:r>
              <a:rPr lang="nb-NO" sz="2800" b="1" dirty="0" err="1">
                <a:solidFill>
                  <a:srgbClr val="FF0000"/>
                </a:solidFill>
              </a:rPr>
              <a:t>BankID</a:t>
            </a:r>
            <a:r>
              <a:rPr lang="nb-NO" sz="2800" b="1" dirty="0">
                <a:solidFill>
                  <a:srgbClr val="FF0000"/>
                </a:solidFill>
              </a:rPr>
              <a:t>-appen – ha klar kodebrikke og passord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b-NO" sz="2800" b="1" dirty="0">
                <a:solidFill>
                  <a:schemeClr val="tx1"/>
                </a:solidFill>
              </a:rPr>
              <a:t>Last ned </a:t>
            </a:r>
            <a:r>
              <a:rPr lang="nb-NO" sz="2800" b="1" dirty="0" err="1">
                <a:solidFill>
                  <a:schemeClr val="tx1"/>
                </a:solidFill>
              </a:rPr>
              <a:t>BankID</a:t>
            </a:r>
            <a:r>
              <a:rPr lang="nb-NO" sz="2800" b="1" dirty="0">
                <a:solidFill>
                  <a:schemeClr val="tx1"/>
                </a:solidFill>
              </a:rPr>
              <a:t>-appen </a:t>
            </a:r>
            <a:r>
              <a:rPr lang="nb-NO" sz="2800" b="1" dirty="0" err="1">
                <a:solidFill>
                  <a:schemeClr val="tx1"/>
                </a:solidFill>
              </a:rPr>
              <a:t>frå</a:t>
            </a:r>
            <a:r>
              <a:rPr lang="nb-NO" sz="2800" b="1" dirty="0">
                <a:solidFill>
                  <a:schemeClr val="tx1"/>
                </a:solidFill>
              </a:rPr>
              <a:t> App Store eller Google Play.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b-NO" sz="2800" b="1" dirty="0">
                <a:solidFill>
                  <a:schemeClr val="tx1"/>
                </a:solidFill>
              </a:rPr>
              <a:t>Må ha IOS versjon 12 og  Android versjon 6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b-NO" sz="2800" b="1" dirty="0">
                <a:solidFill>
                  <a:schemeClr val="tx1"/>
                </a:solidFill>
              </a:rPr>
              <a:t>Følg </a:t>
            </a:r>
            <a:r>
              <a:rPr lang="nb-NO" sz="2800" b="1" dirty="0" err="1">
                <a:solidFill>
                  <a:schemeClr val="tx1"/>
                </a:solidFill>
              </a:rPr>
              <a:t>beskjedane</a:t>
            </a:r>
            <a:r>
              <a:rPr lang="nb-NO" sz="2800" b="1" dirty="0">
                <a:solidFill>
                  <a:schemeClr val="tx1"/>
                </a:solidFill>
              </a:rPr>
              <a:t> på mobilen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b-NO" sz="2800" b="1" dirty="0">
                <a:solidFill>
                  <a:schemeClr val="tx1"/>
                </a:solidFill>
              </a:rPr>
              <a:t>Vent </a:t>
            </a:r>
            <a:r>
              <a:rPr lang="nb-NO" sz="2800" b="1" dirty="0" err="1">
                <a:solidFill>
                  <a:schemeClr val="tx1"/>
                </a:solidFill>
              </a:rPr>
              <a:t>ein</a:t>
            </a:r>
            <a:r>
              <a:rPr lang="nb-NO" sz="2800" b="1" dirty="0">
                <a:solidFill>
                  <a:schemeClr val="tx1"/>
                </a:solidFill>
              </a:rPr>
              <a:t> time – du får beskjed på telefonen</a:t>
            </a:r>
            <a:endParaRPr lang="nb-NO" sz="2400" dirty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nb-NO" sz="2000" dirty="0">
              <a:solidFill>
                <a:schemeClr val="tx1"/>
              </a:solidFill>
            </a:endParaRPr>
          </a:p>
          <a:p>
            <a:pPr algn="l"/>
            <a:endParaRPr lang="nb-NO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32293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11560" y="476672"/>
            <a:ext cx="7772400" cy="936104"/>
          </a:xfrm>
        </p:spPr>
        <p:txBody>
          <a:bodyPr>
            <a:noAutofit/>
          </a:bodyPr>
          <a:lstStyle/>
          <a:p>
            <a:r>
              <a:rPr lang="nb-NO" sz="3600" b="1" dirty="0" err="1"/>
              <a:t>BankID</a:t>
            </a:r>
            <a:r>
              <a:rPr lang="nb-NO" sz="3600" b="1" dirty="0"/>
              <a:t>-app – neste steg - aktivere appen 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1772816"/>
            <a:ext cx="6400800" cy="4320480"/>
          </a:xfrm>
        </p:spPr>
        <p:txBody>
          <a:bodyPr>
            <a:no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b-NO" sz="2400" b="1" dirty="0">
                <a:solidFill>
                  <a:schemeClr val="tx1"/>
                </a:solidFill>
              </a:rPr>
              <a:t>Etter </a:t>
            </a:r>
            <a:r>
              <a:rPr lang="nb-NO" sz="2400" b="1" dirty="0" err="1">
                <a:solidFill>
                  <a:schemeClr val="tx1"/>
                </a:solidFill>
              </a:rPr>
              <a:t>ein</a:t>
            </a:r>
            <a:r>
              <a:rPr lang="nb-NO" sz="2400" b="1" dirty="0">
                <a:solidFill>
                  <a:schemeClr val="tx1"/>
                </a:solidFill>
              </a:rPr>
              <a:t> times venting ---------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n-NO" sz="2400" b="1" i="0" dirty="0">
                <a:solidFill>
                  <a:srgbClr val="212121"/>
                </a:solidFill>
                <a:effectLst/>
              </a:rPr>
              <a:t>Aktiver appen. Gjer dette på ein av tre måtar: Kodebrikke og passord, </a:t>
            </a:r>
            <a:r>
              <a:rPr lang="nn-NO" sz="2400" b="1" i="0" dirty="0" err="1">
                <a:solidFill>
                  <a:srgbClr val="212121"/>
                </a:solidFill>
                <a:effectLst/>
              </a:rPr>
              <a:t>BankID</a:t>
            </a:r>
            <a:r>
              <a:rPr lang="nn-NO" sz="2400" b="1" i="0" dirty="0">
                <a:solidFill>
                  <a:srgbClr val="212121"/>
                </a:solidFill>
                <a:effectLst/>
              </a:rPr>
              <a:t> på mobil, eller med kodar på e-post og SMS.</a:t>
            </a:r>
            <a:endParaRPr lang="nb-NO" sz="2400" b="1" dirty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b-NO" sz="2400" b="1" dirty="0">
                <a:solidFill>
                  <a:srgbClr val="FF0000"/>
                </a:solidFill>
              </a:rPr>
              <a:t>Tillat </a:t>
            </a:r>
            <a:r>
              <a:rPr lang="nb-NO" sz="2400" b="1" dirty="0" err="1">
                <a:solidFill>
                  <a:srgbClr val="FF0000"/>
                </a:solidFill>
              </a:rPr>
              <a:t>varslingar</a:t>
            </a:r>
            <a:r>
              <a:rPr lang="nb-NO" sz="2400" b="1" dirty="0">
                <a:solidFill>
                  <a:srgbClr val="FF0000"/>
                </a:solidFill>
              </a:rPr>
              <a:t> – det vert </a:t>
            </a:r>
            <a:r>
              <a:rPr lang="nb-NO" sz="2400" b="1" dirty="0" err="1">
                <a:solidFill>
                  <a:srgbClr val="FF0000"/>
                </a:solidFill>
              </a:rPr>
              <a:t>enklare</a:t>
            </a:r>
            <a:r>
              <a:rPr lang="nb-NO" sz="2400" b="1" dirty="0">
                <a:solidFill>
                  <a:srgbClr val="FF0000"/>
                </a:solidFill>
              </a:rPr>
              <a:t> å bruke </a:t>
            </a:r>
            <a:r>
              <a:rPr lang="nb-NO" sz="2400" b="1" dirty="0" err="1">
                <a:solidFill>
                  <a:srgbClr val="FF0000"/>
                </a:solidFill>
              </a:rPr>
              <a:t>BankID</a:t>
            </a:r>
            <a:r>
              <a:rPr lang="nb-NO" sz="2400" b="1" dirty="0">
                <a:solidFill>
                  <a:srgbClr val="FF0000"/>
                </a:solidFill>
              </a:rPr>
              <a:t>-appen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b-NO" sz="2400" b="1" u="sng" dirty="0">
                <a:solidFill>
                  <a:schemeClr val="tx1"/>
                </a:solidFill>
              </a:rPr>
              <a:t>Første gang etter aktivering – velg appen som metode.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b-NO" sz="2400" b="1" dirty="0" err="1">
                <a:solidFill>
                  <a:schemeClr val="tx1"/>
                </a:solidFill>
              </a:rPr>
              <a:t>Seinare</a:t>
            </a:r>
            <a:r>
              <a:rPr lang="nb-NO" sz="2400" b="1" dirty="0">
                <a:solidFill>
                  <a:schemeClr val="tx1"/>
                </a:solidFill>
              </a:rPr>
              <a:t> kan du velge annen </a:t>
            </a:r>
            <a:r>
              <a:rPr lang="nb-NO" sz="2400" b="1" dirty="0" err="1">
                <a:solidFill>
                  <a:schemeClr val="tx1"/>
                </a:solidFill>
              </a:rPr>
              <a:t>BankID</a:t>
            </a:r>
            <a:r>
              <a:rPr lang="nb-NO" sz="2400" b="1" dirty="0">
                <a:solidFill>
                  <a:schemeClr val="tx1"/>
                </a:solidFill>
              </a:rPr>
              <a:t>, </a:t>
            </a:r>
            <a:r>
              <a:rPr lang="nb-NO" sz="2400" b="1" dirty="0" err="1">
                <a:solidFill>
                  <a:schemeClr val="tx1"/>
                </a:solidFill>
              </a:rPr>
              <a:t>dvs</a:t>
            </a:r>
            <a:r>
              <a:rPr lang="nb-NO" sz="2400" b="1" dirty="0">
                <a:solidFill>
                  <a:schemeClr val="tx1"/>
                </a:solidFill>
              </a:rPr>
              <a:t> kodebrikke og passord</a:t>
            </a:r>
          </a:p>
        </p:txBody>
      </p:sp>
    </p:spTree>
    <p:extLst>
      <p:ext uri="{BB962C8B-B14F-4D97-AF65-F5344CB8AC3E}">
        <p14:creationId xmlns:p14="http://schemas.microsoft.com/office/powerpoint/2010/main" val="1452584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11560" y="476672"/>
            <a:ext cx="7772400" cy="936104"/>
          </a:xfrm>
        </p:spPr>
        <p:txBody>
          <a:bodyPr>
            <a:noAutofit/>
          </a:bodyPr>
          <a:lstStyle/>
          <a:p>
            <a:r>
              <a:rPr lang="nb-NO" sz="3200" b="1" i="1" dirty="0" err="1"/>
              <a:t>BankID</a:t>
            </a:r>
            <a:r>
              <a:rPr lang="nb-NO" sz="3200" b="1" i="1" dirty="0"/>
              <a:t>-app – </a:t>
            </a:r>
            <a:r>
              <a:rPr lang="nb-NO" sz="3200" b="1" i="1" dirty="0" err="1"/>
              <a:t>Innstallasjon</a:t>
            </a:r>
            <a:r>
              <a:rPr lang="nb-NO" sz="3200" b="1" i="1" dirty="0"/>
              <a:t> og aktivering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899592" y="2204864"/>
            <a:ext cx="7632848" cy="2880320"/>
          </a:xfrm>
        </p:spPr>
        <p:txBody>
          <a:bodyPr>
            <a:no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endParaRPr lang="nb-NO" sz="2000" dirty="0">
              <a:solidFill>
                <a:schemeClr val="tx1"/>
              </a:solidFill>
            </a:endParaRPr>
          </a:p>
          <a:p>
            <a:pPr algn="l"/>
            <a:r>
              <a:rPr lang="nb-NO" dirty="0">
                <a:hlinkClick r:id="rId3"/>
              </a:rPr>
              <a:t>Aktivering med </a:t>
            </a:r>
            <a:r>
              <a:rPr lang="nb-NO" dirty="0" err="1">
                <a:hlinkClick r:id="rId3"/>
              </a:rPr>
              <a:t>BankID</a:t>
            </a:r>
            <a:r>
              <a:rPr lang="nb-NO" dirty="0">
                <a:hlinkClick r:id="rId3"/>
              </a:rPr>
              <a:t> på mobil – </a:t>
            </a:r>
            <a:r>
              <a:rPr lang="nb-NO" dirty="0" err="1">
                <a:hlinkClick r:id="rId3"/>
              </a:rPr>
              <a:t>BankID</a:t>
            </a:r>
            <a:endParaRPr lang="nb-NO" dirty="0"/>
          </a:p>
          <a:p>
            <a:pPr algn="l"/>
            <a:endParaRPr lang="nb-NO" sz="1400" dirty="0">
              <a:solidFill>
                <a:schemeClr val="tx1"/>
              </a:solidFill>
            </a:endParaRPr>
          </a:p>
          <a:p>
            <a:pPr algn="l"/>
            <a:endParaRPr lang="nb-NO" sz="1400" dirty="0">
              <a:solidFill>
                <a:schemeClr val="tx1"/>
              </a:solidFill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nb-NO" sz="1800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https://www.bankid.no/privat/los-mitt-bankid-problem/aktivering-med-bankid-pa-mobil/</a:t>
            </a:r>
            <a:endParaRPr lang="nb-NO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endParaRPr lang="nb-NO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26767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11560" y="188640"/>
            <a:ext cx="7772400" cy="1656183"/>
          </a:xfrm>
        </p:spPr>
        <p:txBody>
          <a:bodyPr>
            <a:noAutofit/>
          </a:bodyPr>
          <a:lstStyle/>
          <a:p>
            <a:r>
              <a:rPr lang="nb-NO" sz="3600" b="1" dirty="0" err="1"/>
              <a:t>Endringar</a:t>
            </a:r>
            <a:r>
              <a:rPr lang="nb-NO" sz="3600" b="1" dirty="0"/>
              <a:t> i </a:t>
            </a:r>
            <a:r>
              <a:rPr lang="nb-NO" sz="3600" b="1" dirty="0" err="1"/>
              <a:t>BankID</a:t>
            </a:r>
            <a:r>
              <a:rPr lang="nb-NO" sz="3600" b="1" dirty="0"/>
              <a:t>-app som kjem i haust (2022)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2132856"/>
            <a:ext cx="6400800" cy="3960440"/>
          </a:xfrm>
        </p:spPr>
        <p:txBody>
          <a:bodyPr>
            <a:no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b-NO" sz="3600" b="1" dirty="0">
                <a:solidFill>
                  <a:schemeClr val="tx1"/>
                </a:solidFill>
              </a:rPr>
              <a:t>Innlogging ved ansiktsgjenkjenning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b-NO" sz="3600" b="1" dirty="0">
                <a:solidFill>
                  <a:schemeClr val="tx1"/>
                </a:solidFill>
              </a:rPr>
              <a:t>fingeravtrykk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b-NO" sz="3600" b="1" dirty="0">
                <a:solidFill>
                  <a:schemeClr val="tx1"/>
                </a:solidFill>
              </a:rPr>
              <a:t>eller PIN kode – om dette er aktivert på telefonen din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nb-NO" sz="3600" b="1" dirty="0">
              <a:solidFill>
                <a:schemeClr val="tx1"/>
              </a:solidFill>
            </a:endParaRPr>
          </a:p>
          <a:p>
            <a:pPr algn="l"/>
            <a:endParaRPr lang="nb-NO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31827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11560" y="188640"/>
            <a:ext cx="7772400" cy="1008113"/>
          </a:xfrm>
        </p:spPr>
        <p:txBody>
          <a:bodyPr>
            <a:normAutofit/>
          </a:bodyPr>
          <a:lstStyle/>
          <a:p>
            <a:r>
              <a:rPr lang="nb-NO" b="1" dirty="0"/>
              <a:t>Informasjon </a:t>
            </a:r>
            <a:r>
              <a:rPr lang="nb-NO" b="1" dirty="0" err="1"/>
              <a:t>frå</a:t>
            </a:r>
            <a:r>
              <a:rPr lang="nb-NO" b="1" dirty="0"/>
              <a:t> </a:t>
            </a:r>
            <a:r>
              <a:rPr lang="nb-NO" b="1" dirty="0" err="1"/>
              <a:t>bankar</a:t>
            </a:r>
            <a:r>
              <a:rPr lang="nb-NO" b="1" dirty="0"/>
              <a:t> nær oss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1268760"/>
            <a:ext cx="6400800" cy="5400600"/>
          </a:xfrm>
        </p:spPr>
        <p:txBody>
          <a:bodyPr>
            <a:no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b-NO" b="1" dirty="0">
                <a:solidFill>
                  <a:schemeClr val="tx1"/>
                </a:solidFill>
              </a:rPr>
              <a:t>SSF -- </a:t>
            </a:r>
            <a:r>
              <a:rPr lang="nb-NO" b="1" dirty="0">
                <a:solidFill>
                  <a:schemeClr val="tx1"/>
                </a:solidFill>
                <a:hlinkClick r:id="rId2"/>
              </a:rPr>
              <a:t>https://www.ssf.no/kom-i-gang-med-bankid-app/</a:t>
            </a:r>
            <a:endParaRPr lang="nb-NO" b="1" dirty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b-NO" b="1" dirty="0">
                <a:solidFill>
                  <a:schemeClr val="tx1"/>
                </a:solidFill>
              </a:rPr>
              <a:t>Indre Sogn Sparebank -- </a:t>
            </a:r>
            <a:r>
              <a:rPr lang="nb-NO" b="1" dirty="0">
                <a:solidFill>
                  <a:schemeClr val="tx1"/>
                </a:solidFill>
                <a:hlinkClick r:id="rId3"/>
              </a:rPr>
              <a:t>https://sognbank.no/dagligbank/nett-og-mobilbank/bankid/bankid-app</a:t>
            </a:r>
            <a:endParaRPr lang="nb-NO" b="1" dirty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b-NO" b="1" dirty="0">
                <a:solidFill>
                  <a:schemeClr val="tx1"/>
                </a:solidFill>
              </a:rPr>
              <a:t>Luster Sparebank -- </a:t>
            </a:r>
            <a:r>
              <a:rPr lang="nb-NO" b="1" dirty="0">
                <a:solidFill>
                  <a:schemeClr val="tx1"/>
                </a:solidFill>
                <a:hlinkClick r:id="rId4"/>
              </a:rPr>
              <a:t>https://luster-sparebank.no/nyhende/difor-blir-bankid-pa-mobil-erstatta-med-bankid-app/</a:t>
            </a:r>
            <a:endParaRPr lang="nb-NO" b="1" dirty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nb-NO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7502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1059</TotalTime>
  <Words>248</Words>
  <Application>Microsoft Office PowerPoint</Application>
  <PresentationFormat>Skjermfremvisning (4:3)</PresentationFormat>
  <Paragraphs>33</Paragraphs>
  <Slides>6</Slides>
  <Notes>4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Office-tema</vt:lpstr>
      <vt:lpstr>BankID-app </vt:lpstr>
      <vt:lpstr>BankID-app – kva skal til for å innstallere? </vt:lpstr>
      <vt:lpstr>BankID-app – neste steg - aktivere appen </vt:lpstr>
      <vt:lpstr>BankID-app – Innstallasjon og aktivering</vt:lpstr>
      <vt:lpstr>Endringar i BankID-app som kjem i haust (2022)</vt:lpstr>
      <vt:lpstr>Informasjon frå bankar nær oss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Gruppe 3 og 4 fredag 13.10.22</dc:title>
  <dc:creator>Windows-bruker</dc:creator>
  <cp:lastModifiedBy>Egil Nestande</cp:lastModifiedBy>
  <cp:revision>268</cp:revision>
  <dcterms:created xsi:type="dcterms:W3CDTF">2022-10-13T18:16:18Z</dcterms:created>
  <dcterms:modified xsi:type="dcterms:W3CDTF">2022-11-07T07:57:32Z</dcterms:modified>
</cp:coreProperties>
</file>