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70" r:id="rId2"/>
    <p:sldId id="256" r:id="rId3"/>
    <p:sldId id="279" r:id="rId4"/>
    <p:sldId id="259" r:id="rId5"/>
    <p:sldId id="291" r:id="rId6"/>
    <p:sldId id="283" r:id="rId7"/>
    <p:sldId id="261" r:id="rId8"/>
    <p:sldId id="257" r:id="rId9"/>
    <p:sldId id="280" r:id="rId10"/>
    <p:sldId id="288" r:id="rId11"/>
    <p:sldId id="287" r:id="rId12"/>
    <p:sldId id="290" r:id="rId13"/>
    <p:sldId id="292" r:id="rId14"/>
    <p:sldId id="268" r:id="rId15"/>
    <p:sldId id="281" r:id="rId16"/>
    <p:sldId id="289" r:id="rId17"/>
    <p:sldId id="276" r:id="rId18"/>
    <p:sldId id="269" r:id="rId19"/>
    <p:sldId id="282" r:id="rId20"/>
    <p:sldId id="272" r:id="rId21"/>
    <p:sldId id="278" r:id="rId22"/>
    <p:sldId id="285" r:id="rId23"/>
    <p:sldId id="286" r:id="rId24"/>
    <p:sldId id="264" r:id="rId25"/>
    <p:sldId id="277" r:id="rId26"/>
    <p:sldId id="274" r:id="rId27"/>
    <p:sldId id="263" r:id="rId28"/>
  </p:sldIdLst>
  <p:sldSz cx="12192000" cy="6858000"/>
  <p:notesSz cx="7315200" cy="9601200"/>
  <p:embeddedFontLst>
    <p:embeddedFont>
      <p:font typeface="Georgia" panose="02040502050405020303" pitchFamily="18" charset="0"/>
      <p:regular r:id="rId30"/>
      <p:bold r:id="rId31"/>
      <p:italic r:id="rId32"/>
      <p:boldItalic r:id="rId33"/>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lvik" initials="G" lastIdx="1" clrIdx="0">
    <p:extLst>
      <p:ext uri="{19B8F6BF-5375-455C-9EA6-DF929625EA0E}">
        <p15:presenceInfo xmlns:p15="http://schemas.microsoft.com/office/powerpoint/2012/main" userId="65792e3a07d011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D6D6D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2" autoAdjust="0"/>
    <p:restoredTop sz="92714" autoAdjust="0"/>
  </p:normalViewPr>
  <p:slideViewPr>
    <p:cSldViewPr snapToGrid="0">
      <p:cViewPr varScale="1">
        <p:scale>
          <a:sx n="99" d="100"/>
          <a:sy n="99" d="100"/>
        </p:scale>
        <p:origin x="84"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42" d="100"/>
        <a:sy n="142" d="100"/>
      </p:scale>
      <p:origin x="0" y="-13109"/>
    </p:cViewPr>
  </p:sorterViewPr>
  <p:notesViewPr>
    <p:cSldViewPr snapToGrid="0">
      <p:cViewPr varScale="1">
        <p:scale>
          <a:sx n="81" d="100"/>
          <a:sy n="81" d="100"/>
        </p:scale>
        <p:origin x="32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e Stordalen" userId="6295b374dd0ea4f9" providerId="LiveId" clId="{F86593E8-D28A-4679-8C8E-5B9EC0CEDF0E}"/>
    <pc:docChg chg="delSld modSld">
      <pc:chgData name="Thore Stordalen" userId="6295b374dd0ea4f9" providerId="LiveId" clId="{F86593E8-D28A-4679-8C8E-5B9EC0CEDF0E}" dt="2023-11-19T11:11:39.433" v="6" actId="14100"/>
      <pc:docMkLst>
        <pc:docMk/>
      </pc:docMkLst>
      <pc:sldChg chg="modSp mod">
        <pc:chgData name="Thore Stordalen" userId="6295b374dd0ea4f9" providerId="LiveId" clId="{F86593E8-D28A-4679-8C8E-5B9EC0CEDF0E}" dt="2023-11-19T11:10:52.486" v="1" actId="20577"/>
        <pc:sldMkLst>
          <pc:docMk/>
          <pc:sldMk cId="4089257907" sldId="270"/>
        </pc:sldMkLst>
        <pc:spChg chg="mod">
          <ac:chgData name="Thore Stordalen" userId="6295b374dd0ea4f9" providerId="LiveId" clId="{F86593E8-D28A-4679-8C8E-5B9EC0CEDF0E}" dt="2023-11-19T11:10:52.486" v="1" actId="20577"/>
          <ac:spMkLst>
            <pc:docMk/>
            <pc:sldMk cId="4089257907" sldId="270"/>
            <ac:spMk id="3" creationId="{00000000-0000-0000-0000-000000000000}"/>
          </ac:spMkLst>
        </pc:spChg>
      </pc:sldChg>
      <pc:sldChg chg="del">
        <pc:chgData name="Thore Stordalen" userId="6295b374dd0ea4f9" providerId="LiveId" clId="{F86593E8-D28A-4679-8C8E-5B9EC0CEDF0E}" dt="2023-11-19T11:10:47.298" v="0" actId="2696"/>
        <pc:sldMkLst>
          <pc:docMk/>
          <pc:sldMk cId="3081331195" sldId="284"/>
        </pc:sldMkLst>
      </pc:sldChg>
      <pc:sldChg chg="modSp mod">
        <pc:chgData name="Thore Stordalen" userId="6295b374dd0ea4f9" providerId="LiveId" clId="{F86593E8-D28A-4679-8C8E-5B9EC0CEDF0E}" dt="2023-11-19T11:11:39.433" v="6" actId="14100"/>
        <pc:sldMkLst>
          <pc:docMk/>
          <pc:sldMk cId="2868838384" sldId="291"/>
        </pc:sldMkLst>
        <pc:spChg chg="mod">
          <ac:chgData name="Thore Stordalen" userId="6295b374dd0ea4f9" providerId="LiveId" clId="{F86593E8-D28A-4679-8C8E-5B9EC0CEDF0E}" dt="2023-11-19T11:11:25.217" v="2" actId="14100"/>
          <ac:spMkLst>
            <pc:docMk/>
            <pc:sldMk cId="2868838384" sldId="291"/>
            <ac:spMk id="21" creationId="{2BF63377-12BA-1697-DA61-0CF23CD8FFEC}"/>
          </ac:spMkLst>
        </pc:spChg>
        <pc:spChg chg="mod">
          <ac:chgData name="Thore Stordalen" userId="6295b374dd0ea4f9" providerId="LiveId" clId="{F86593E8-D28A-4679-8C8E-5B9EC0CEDF0E}" dt="2023-11-19T11:11:36.641" v="5" actId="14100"/>
          <ac:spMkLst>
            <pc:docMk/>
            <pc:sldMk cId="2868838384" sldId="291"/>
            <ac:spMk id="22" creationId="{3E4308E6-FA60-0A11-0365-3BDBF9C6956F}"/>
          </ac:spMkLst>
        </pc:spChg>
        <pc:spChg chg="mod">
          <ac:chgData name="Thore Stordalen" userId="6295b374dd0ea4f9" providerId="LiveId" clId="{F86593E8-D28A-4679-8C8E-5B9EC0CEDF0E}" dt="2023-11-19T11:11:39.433" v="6" actId="14100"/>
          <ac:spMkLst>
            <pc:docMk/>
            <pc:sldMk cId="2868838384" sldId="291"/>
            <ac:spMk id="23" creationId="{50518625-488C-5E7D-CF8E-88D5C0A4ECA1}"/>
          </ac:spMkLst>
        </pc:spChg>
        <pc:cxnChg chg="mod">
          <ac:chgData name="Thore Stordalen" userId="6295b374dd0ea4f9" providerId="LiveId" clId="{F86593E8-D28A-4679-8C8E-5B9EC0CEDF0E}" dt="2023-11-19T11:11:25.217" v="2" actId="14100"/>
          <ac:cxnSpMkLst>
            <pc:docMk/>
            <pc:sldMk cId="2868838384" sldId="291"/>
            <ac:cxnSpMk id="3" creationId="{BE643FF4-5EEA-945F-1A9C-8BB3A307BE5C}"/>
          </ac:cxnSpMkLst>
        </pc:cxnChg>
        <pc:cxnChg chg="mod">
          <ac:chgData name="Thore Stordalen" userId="6295b374dd0ea4f9" providerId="LiveId" clId="{F86593E8-D28A-4679-8C8E-5B9EC0CEDF0E}" dt="2023-11-19T11:11:39.433" v="6" actId="14100"/>
          <ac:cxnSpMkLst>
            <pc:docMk/>
            <pc:sldMk cId="2868838384" sldId="291"/>
            <ac:cxnSpMk id="6" creationId="{A96F9E26-92F7-9AE5-C464-9B3CE6CF336E}"/>
          </ac:cxnSpMkLst>
        </pc:cxnChg>
        <pc:cxnChg chg="mod">
          <ac:chgData name="Thore Stordalen" userId="6295b374dd0ea4f9" providerId="LiveId" clId="{F86593E8-D28A-4679-8C8E-5B9EC0CEDF0E}" dt="2023-11-19T11:11:36.641" v="5" actId="14100"/>
          <ac:cxnSpMkLst>
            <pc:docMk/>
            <pc:sldMk cId="2868838384" sldId="291"/>
            <ac:cxnSpMk id="19" creationId="{FF2D9051-E73C-86F3-97A0-A86B03C4B86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169920" cy="481728"/>
          </a:xfrm>
          <a:prstGeom prst="rect">
            <a:avLst/>
          </a:prstGeom>
        </p:spPr>
        <p:txBody>
          <a:bodyPr vert="horz" lIns="94826" tIns="47413" rIns="94826" bIns="47413" rtlCol="0"/>
          <a:lstStyle>
            <a:lvl1pPr algn="l">
              <a:defRPr sz="1200">
                <a:latin typeface="Georgia" panose="02040502050405020303" pitchFamily="18" charset="0"/>
              </a:defRPr>
            </a:lvl1pPr>
          </a:lstStyle>
          <a:p>
            <a:endParaRPr lang="nb-NO" dirty="0"/>
          </a:p>
        </p:txBody>
      </p:sp>
      <p:sp>
        <p:nvSpPr>
          <p:cNvPr id="3" name="Plassholder for dato 2"/>
          <p:cNvSpPr>
            <a:spLocks noGrp="1"/>
          </p:cNvSpPr>
          <p:nvPr>
            <p:ph type="dt" idx="1"/>
          </p:nvPr>
        </p:nvSpPr>
        <p:spPr>
          <a:xfrm>
            <a:off x="4143588" y="0"/>
            <a:ext cx="3169920" cy="481728"/>
          </a:xfrm>
          <a:prstGeom prst="rect">
            <a:avLst/>
          </a:prstGeom>
        </p:spPr>
        <p:txBody>
          <a:bodyPr vert="horz" lIns="94826" tIns="47413" rIns="94826" bIns="47413" rtlCol="0"/>
          <a:lstStyle>
            <a:lvl1pPr algn="r">
              <a:defRPr sz="1200">
                <a:latin typeface="Georgia" panose="02040502050405020303" pitchFamily="18" charset="0"/>
              </a:defRPr>
            </a:lvl1pPr>
          </a:lstStyle>
          <a:p>
            <a:fld id="{87BC6467-DFE9-41D7-AA88-92600B570E7A}" type="datetimeFigureOut">
              <a:rPr lang="nb-NO" smtClean="0"/>
              <a:pPr/>
              <a:t>19.11.2023</a:t>
            </a:fld>
            <a:endParaRPr lang="nb-NO" dirty="0"/>
          </a:p>
        </p:txBody>
      </p:sp>
      <p:sp>
        <p:nvSpPr>
          <p:cNvPr id="4" name="Plassholder for lysbilde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26" tIns="47413" rIns="94826" bIns="47413" rtlCol="0" anchor="ctr"/>
          <a:lstStyle/>
          <a:p>
            <a:endParaRPr lang="nb-NO" dirty="0"/>
          </a:p>
        </p:txBody>
      </p:sp>
      <p:sp>
        <p:nvSpPr>
          <p:cNvPr id="5" name="Plassholder for notater 4"/>
          <p:cNvSpPr>
            <a:spLocks noGrp="1"/>
          </p:cNvSpPr>
          <p:nvPr>
            <p:ph type="body" sz="quarter" idx="3"/>
          </p:nvPr>
        </p:nvSpPr>
        <p:spPr>
          <a:xfrm>
            <a:off x="731520" y="4620577"/>
            <a:ext cx="5852160" cy="3780473"/>
          </a:xfrm>
          <a:prstGeom prst="rect">
            <a:avLst/>
          </a:prstGeom>
        </p:spPr>
        <p:txBody>
          <a:bodyPr vert="horz" lIns="94826" tIns="47413" rIns="94826" bIns="47413"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119476"/>
            <a:ext cx="3169920" cy="481727"/>
          </a:xfrm>
          <a:prstGeom prst="rect">
            <a:avLst/>
          </a:prstGeom>
        </p:spPr>
        <p:txBody>
          <a:bodyPr vert="horz" lIns="94826" tIns="47413" rIns="94826" bIns="47413" rtlCol="0" anchor="b"/>
          <a:lstStyle>
            <a:lvl1pPr algn="l">
              <a:defRPr sz="1200">
                <a:latin typeface="Georgia" panose="02040502050405020303" pitchFamily="18" charset="0"/>
              </a:defRPr>
            </a:lvl1pPr>
          </a:lstStyle>
          <a:p>
            <a:endParaRPr lang="nb-NO" dirty="0"/>
          </a:p>
        </p:txBody>
      </p:sp>
      <p:sp>
        <p:nvSpPr>
          <p:cNvPr id="7" name="Plassholder for lysbildenummer 6"/>
          <p:cNvSpPr>
            <a:spLocks noGrp="1"/>
          </p:cNvSpPr>
          <p:nvPr>
            <p:ph type="sldNum" sz="quarter" idx="5"/>
          </p:nvPr>
        </p:nvSpPr>
        <p:spPr>
          <a:xfrm>
            <a:off x="4143588" y="9119476"/>
            <a:ext cx="3169920" cy="481727"/>
          </a:xfrm>
          <a:prstGeom prst="rect">
            <a:avLst/>
          </a:prstGeom>
        </p:spPr>
        <p:txBody>
          <a:bodyPr vert="horz" lIns="94826" tIns="47413" rIns="94826" bIns="47413" rtlCol="0" anchor="b"/>
          <a:lstStyle>
            <a:lvl1pPr algn="r">
              <a:defRPr sz="1200">
                <a:latin typeface="Georgia" panose="02040502050405020303" pitchFamily="18" charset="0"/>
              </a:defRPr>
            </a:lvl1pPr>
          </a:lstStyle>
          <a:p>
            <a:fld id="{D0FBC748-8E91-4A3A-A989-3F52CF4DD314}" type="slidenum">
              <a:rPr lang="nb-NO" smtClean="0"/>
              <a:pPr/>
              <a:t>‹#›</a:t>
            </a:fld>
            <a:endParaRPr lang="nb-NO" dirty="0"/>
          </a:p>
        </p:txBody>
      </p:sp>
    </p:spTree>
    <p:extLst>
      <p:ext uri="{BB962C8B-B14F-4D97-AF65-F5344CB8AC3E}">
        <p14:creationId xmlns:p14="http://schemas.microsoft.com/office/powerpoint/2010/main" val="2387840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Vi presenterer oss for hverandre</a:t>
            </a:r>
          </a:p>
        </p:txBody>
      </p:sp>
      <p:sp>
        <p:nvSpPr>
          <p:cNvPr id="4" name="Plassholder for lysbildenummer 3"/>
          <p:cNvSpPr>
            <a:spLocks noGrp="1"/>
          </p:cNvSpPr>
          <p:nvPr>
            <p:ph type="sldNum" sz="quarter" idx="10"/>
          </p:nvPr>
        </p:nvSpPr>
        <p:spPr/>
        <p:txBody>
          <a:bodyPr/>
          <a:lstStyle/>
          <a:p>
            <a:fld id="{D0FBC748-8E91-4A3A-A989-3F52CF4DD314}" type="slidenum">
              <a:rPr lang="nb-NO" smtClean="0"/>
              <a:t>1</a:t>
            </a:fld>
            <a:endParaRPr lang="nb-NO" dirty="0"/>
          </a:p>
        </p:txBody>
      </p:sp>
    </p:spTree>
    <p:extLst>
      <p:ext uri="{BB962C8B-B14F-4D97-AF65-F5344CB8AC3E}">
        <p14:creationId xmlns:p14="http://schemas.microsoft.com/office/powerpoint/2010/main" val="285544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FBC748-8E91-4A3A-A989-3F52CF4DD314}" type="slidenum">
              <a:rPr lang="nb-NO" smtClean="0"/>
              <a:t>10</a:t>
            </a:fld>
            <a:endParaRPr lang="nb-NO"/>
          </a:p>
        </p:txBody>
      </p:sp>
    </p:spTree>
    <p:extLst>
      <p:ext uri="{BB962C8B-B14F-4D97-AF65-F5344CB8AC3E}">
        <p14:creationId xmlns:p14="http://schemas.microsoft.com/office/powerpoint/2010/main" val="19905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Klikk Alle apper – de ligger alfabetisk til venstre (som i Windows 10)</a:t>
            </a:r>
          </a:p>
        </p:txBody>
      </p:sp>
      <p:sp>
        <p:nvSpPr>
          <p:cNvPr id="4" name="Plassholder for lysbildenummer 3"/>
          <p:cNvSpPr>
            <a:spLocks noGrp="1"/>
          </p:cNvSpPr>
          <p:nvPr>
            <p:ph type="sldNum" sz="quarter" idx="10"/>
          </p:nvPr>
        </p:nvSpPr>
        <p:spPr/>
        <p:txBody>
          <a:bodyPr/>
          <a:lstStyle/>
          <a:p>
            <a:fld id="{D0FBC748-8E91-4A3A-A989-3F52CF4DD314}" type="slidenum">
              <a:rPr lang="nb-NO" smtClean="0"/>
              <a:t>11</a:t>
            </a:fld>
            <a:endParaRPr lang="nb-NO"/>
          </a:p>
        </p:txBody>
      </p:sp>
    </p:spTree>
    <p:extLst>
      <p:ext uri="{BB962C8B-B14F-4D97-AF65-F5344CB8AC3E}">
        <p14:creationId xmlns:p14="http://schemas.microsoft.com/office/powerpoint/2010/main" val="342509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FBC748-8E91-4A3A-A989-3F52CF4DD314}" type="slidenum">
              <a:rPr lang="nb-NO" smtClean="0"/>
              <a:pPr/>
              <a:t>12</a:t>
            </a:fld>
            <a:endParaRPr lang="nb-NO" dirty="0"/>
          </a:p>
        </p:txBody>
      </p:sp>
    </p:spTree>
    <p:extLst>
      <p:ext uri="{BB962C8B-B14F-4D97-AF65-F5344CB8AC3E}">
        <p14:creationId xmlns:p14="http://schemas.microsoft.com/office/powerpoint/2010/main" val="62783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FBC748-8E91-4A3A-A989-3F52CF4DD314}" type="slidenum">
              <a:rPr lang="nb-NO" smtClean="0"/>
              <a:pPr/>
              <a:t>13</a:t>
            </a:fld>
            <a:endParaRPr lang="nb-NO" dirty="0"/>
          </a:p>
        </p:txBody>
      </p:sp>
    </p:spTree>
    <p:extLst>
      <p:ext uri="{BB962C8B-B14F-4D97-AF65-F5344CB8AC3E}">
        <p14:creationId xmlns:p14="http://schemas.microsoft.com/office/powerpoint/2010/main" val="3155847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b="1" dirty="0"/>
          </a:p>
        </p:txBody>
      </p:sp>
      <p:sp>
        <p:nvSpPr>
          <p:cNvPr id="4" name="Plassholder for lysbildenummer 3"/>
          <p:cNvSpPr>
            <a:spLocks noGrp="1"/>
          </p:cNvSpPr>
          <p:nvPr>
            <p:ph type="sldNum" sz="quarter" idx="10"/>
          </p:nvPr>
        </p:nvSpPr>
        <p:spPr/>
        <p:txBody>
          <a:bodyPr/>
          <a:lstStyle/>
          <a:p>
            <a:fld id="{D0FBC748-8E91-4A3A-A989-3F52CF4DD314}" type="slidenum">
              <a:rPr lang="nb-NO" smtClean="0"/>
              <a:t>14</a:t>
            </a:fld>
            <a:endParaRPr lang="nb-NO"/>
          </a:p>
        </p:txBody>
      </p:sp>
    </p:spTree>
    <p:extLst>
      <p:ext uri="{BB962C8B-B14F-4D97-AF65-F5344CB8AC3E}">
        <p14:creationId xmlns:p14="http://schemas.microsoft.com/office/powerpoint/2010/main" val="342158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a:t>I Windows 11 kan ikoner på oppgavelinjen velges sentrert (som standard), eller til venstre (som i Windows 10): høyreklikk på oppgavelinjen, velg «innstillinger for oppgavelinjen», deretter «oppgavelinje adferd» nederst, oppgavelinje justering: venstre eller midtstilt</a:t>
            </a:r>
          </a:p>
        </p:txBody>
      </p:sp>
      <p:sp>
        <p:nvSpPr>
          <p:cNvPr id="4" name="Plassholder for lysbildenummer 3"/>
          <p:cNvSpPr>
            <a:spLocks noGrp="1"/>
          </p:cNvSpPr>
          <p:nvPr>
            <p:ph type="sldNum" sz="quarter" idx="5"/>
          </p:nvPr>
        </p:nvSpPr>
        <p:spPr/>
        <p:txBody>
          <a:bodyPr/>
          <a:lstStyle/>
          <a:p>
            <a:fld id="{D0FBC748-8E91-4A3A-A989-3F52CF4DD314}" type="slidenum">
              <a:rPr lang="nb-NO" smtClean="0"/>
              <a:t>15</a:t>
            </a:fld>
            <a:endParaRPr lang="nb-NO"/>
          </a:p>
        </p:txBody>
      </p:sp>
    </p:spTree>
    <p:extLst>
      <p:ext uri="{BB962C8B-B14F-4D97-AF65-F5344CB8AC3E}">
        <p14:creationId xmlns:p14="http://schemas.microsoft.com/office/powerpoint/2010/main" val="3913653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Fest Kontrollpanelet til Start, eventuelt til Oppgavelinjen</a:t>
            </a:r>
          </a:p>
        </p:txBody>
      </p:sp>
      <p:sp>
        <p:nvSpPr>
          <p:cNvPr id="4" name="Plassholder for lysbildenummer 3"/>
          <p:cNvSpPr>
            <a:spLocks noGrp="1"/>
          </p:cNvSpPr>
          <p:nvPr>
            <p:ph type="sldNum" sz="quarter" idx="10"/>
          </p:nvPr>
        </p:nvSpPr>
        <p:spPr/>
        <p:txBody>
          <a:bodyPr/>
          <a:lstStyle/>
          <a:p>
            <a:fld id="{D0FBC748-8E91-4A3A-A989-3F52CF4DD314}" type="slidenum">
              <a:rPr lang="nb-NO" smtClean="0"/>
              <a:t>16</a:t>
            </a:fld>
            <a:endParaRPr lang="nb-NO"/>
          </a:p>
        </p:txBody>
      </p:sp>
    </p:spTree>
    <p:extLst>
      <p:ext uri="{BB962C8B-B14F-4D97-AF65-F5344CB8AC3E}">
        <p14:creationId xmlns:p14="http://schemas.microsoft.com/office/powerpoint/2010/main" val="3147008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Fest Kontrollpanelet til Start, eventuelt til Oppgavelinjen</a:t>
            </a:r>
          </a:p>
        </p:txBody>
      </p:sp>
      <p:sp>
        <p:nvSpPr>
          <p:cNvPr id="4" name="Plassholder for lysbildenummer 3"/>
          <p:cNvSpPr>
            <a:spLocks noGrp="1"/>
          </p:cNvSpPr>
          <p:nvPr>
            <p:ph type="sldNum" sz="quarter" idx="10"/>
          </p:nvPr>
        </p:nvSpPr>
        <p:spPr/>
        <p:txBody>
          <a:bodyPr/>
          <a:lstStyle/>
          <a:p>
            <a:fld id="{D0FBC748-8E91-4A3A-A989-3F52CF4DD314}" type="slidenum">
              <a:rPr lang="nb-NO" smtClean="0"/>
              <a:t>17</a:t>
            </a:fld>
            <a:endParaRPr lang="nb-NO"/>
          </a:p>
        </p:txBody>
      </p:sp>
    </p:spTree>
    <p:extLst>
      <p:ext uri="{BB962C8B-B14F-4D97-AF65-F5344CB8AC3E}">
        <p14:creationId xmlns:p14="http://schemas.microsoft.com/office/powerpoint/2010/main" val="2144227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Forklar at «marker» betyr ett venstre-klikk her</a:t>
            </a:r>
          </a:p>
        </p:txBody>
      </p:sp>
      <p:sp>
        <p:nvSpPr>
          <p:cNvPr id="4" name="Plassholder for lysbildenummer 3"/>
          <p:cNvSpPr>
            <a:spLocks noGrp="1"/>
          </p:cNvSpPr>
          <p:nvPr>
            <p:ph type="sldNum" sz="quarter" idx="10"/>
          </p:nvPr>
        </p:nvSpPr>
        <p:spPr/>
        <p:txBody>
          <a:bodyPr/>
          <a:lstStyle/>
          <a:p>
            <a:fld id="{D0FBC748-8E91-4A3A-A989-3F52CF4DD314}" type="slidenum">
              <a:rPr lang="nb-NO" smtClean="0"/>
              <a:t>18</a:t>
            </a:fld>
            <a:endParaRPr lang="nb-NO"/>
          </a:p>
        </p:txBody>
      </p:sp>
    </p:spTree>
    <p:extLst>
      <p:ext uri="{BB962C8B-B14F-4D97-AF65-F5344CB8AC3E}">
        <p14:creationId xmlns:p14="http://schemas.microsoft.com/office/powerpoint/2010/main" val="2237784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FBC748-8E91-4A3A-A989-3F52CF4DD314}" type="slidenum">
              <a:rPr lang="nb-NO" smtClean="0"/>
              <a:t>19</a:t>
            </a:fld>
            <a:endParaRPr lang="nb-NO"/>
          </a:p>
        </p:txBody>
      </p:sp>
    </p:spTree>
    <p:extLst>
      <p:ext uri="{BB962C8B-B14F-4D97-AF65-F5344CB8AC3E}">
        <p14:creationId xmlns:p14="http://schemas.microsoft.com/office/powerpoint/2010/main" val="33212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0FBC748-8E91-4A3A-A989-3F52CF4DD314}" type="slidenum">
              <a:rPr lang="nb-NO" smtClean="0"/>
              <a:t>2</a:t>
            </a:fld>
            <a:endParaRPr lang="nb-NO" dirty="0"/>
          </a:p>
        </p:txBody>
      </p:sp>
    </p:spTree>
    <p:extLst>
      <p:ext uri="{BB962C8B-B14F-4D97-AF65-F5344CB8AC3E}">
        <p14:creationId xmlns:p14="http://schemas.microsoft.com/office/powerpoint/2010/main" val="1887632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0FBC748-8E91-4A3A-A989-3F52CF4DD314}" type="slidenum">
              <a:rPr lang="nb-NO" smtClean="0"/>
              <a:t>20</a:t>
            </a:fld>
            <a:endParaRPr lang="nb-NO"/>
          </a:p>
        </p:txBody>
      </p:sp>
    </p:spTree>
    <p:extLst>
      <p:ext uri="{BB962C8B-B14F-4D97-AF65-F5344CB8AC3E}">
        <p14:creationId xmlns:p14="http://schemas.microsoft.com/office/powerpoint/2010/main" val="3340954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FBC748-8E91-4A3A-A989-3F52CF4DD314}" type="slidenum">
              <a:rPr lang="nb-NO" smtClean="0"/>
              <a:t>24</a:t>
            </a:fld>
            <a:endParaRPr lang="nb-NO"/>
          </a:p>
        </p:txBody>
      </p:sp>
    </p:spTree>
    <p:extLst>
      <p:ext uri="{BB962C8B-B14F-4D97-AF65-F5344CB8AC3E}">
        <p14:creationId xmlns:p14="http://schemas.microsoft.com/office/powerpoint/2010/main" val="634740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0FBC748-8E91-4A3A-A989-3F52CF4DD314}" type="slidenum">
              <a:rPr lang="nb-NO" smtClean="0"/>
              <a:t>25</a:t>
            </a:fld>
            <a:endParaRPr lang="nb-NO"/>
          </a:p>
        </p:txBody>
      </p:sp>
    </p:spTree>
    <p:extLst>
      <p:ext uri="{BB962C8B-B14F-4D97-AF65-F5344CB8AC3E}">
        <p14:creationId xmlns:p14="http://schemas.microsoft.com/office/powerpoint/2010/main" val="631083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FBC748-8E91-4A3A-A989-3F52CF4DD314}" type="slidenum">
              <a:rPr lang="nb-NO" smtClean="0"/>
              <a:t>26</a:t>
            </a:fld>
            <a:endParaRPr lang="nb-NO"/>
          </a:p>
        </p:txBody>
      </p:sp>
    </p:spTree>
    <p:extLst>
      <p:ext uri="{BB962C8B-B14F-4D97-AF65-F5344CB8AC3E}">
        <p14:creationId xmlns:p14="http://schemas.microsoft.com/office/powerpoint/2010/main" val="1746365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Ikke bruk Power-knappen for å slå av PC-en</a:t>
            </a:r>
          </a:p>
        </p:txBody>
      </p:sp>
      <p:sp>
        <p:nvSpPr>
          <p:cNvPr id="4" name="Plassholder for lysbildenummer 3"/>
          <p:cNvSpPr>
            <a:spLocks noGrp="1"/>
          </p:cNvSpPr>
          <p:nvPr>
            <p:ph type="sldNum" sz="quarter" idx="10"/>
          </p:nvPr>
        </p:nvSpPr>
        <p:spPr/>
        <p:txBody>
          <a:bodyPr/>
          <a:lstStyle/>
          <a:p>
            <a:fld id="{D0FBC748-8E91-4A3A-A989-3F52CF4DD314}" type="slidenum">
              <a:rPr lang="nb-NO" smtClean="0"/>
              <a:t>27</a:t>
            </a:fld>
            <a:endParaRPr lang="nb-NO"/>
          </a:p>
        </p:txBody>
      </p:sp>
    </p:spTree>
    <p:extLst>
      <p:ext uri="{BB962C8B-B14F-4D97-AF65-F5344CB8AC3E}">
        <p14:creationId xmlns:p14="http://schemas.microsoft.com/office/powerpoint/2010/main" val="55116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0FBC748-8E91-4A3A-A989-3F52CF4DD314}" type="slidenum">
              <a:rPr lang="nb-NO" smtClean="0"/>
              <a:t>3</a:t>
            </a:fld>
            <a:endParaRPr lang="nb-NO" dirty="0"/>
          </a:p>
        </p:txBody>
      </p:sp>
    </p:spTree>
    <p:extLst>
      <p:ext uri="{BB962C8B-B14F-4D97-AF65-F5344CB8AC3E}">
        <p14:creationId xmlns:p14="http://schemas.microsoft.com/office/powerpoint/2010/main" val="4261595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0FBC748-8E91-4A3A-A989-3F52CF4DD314}" type="slidenum">
              <a:rPr lang="nb-NO" smtClean="0"/>
              <a:t>4</a:t>
            </a:fld>
            <a:endParaRPr lang="nb-NO"/>
          </a:p>
        </p:txBody>
      </p:sp>
    </p:spTree>
    <p:extLst>
      <p:ext uri="{BB962C8B-B14F-4D97-AF65-F5344CB8AC3E}">
        <p14:creationId xmlns:p14="http://schemas.microsoft.com/office/powerpoint/2010/main" val="355468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forklarer hvordan knappene på musa virker. Presiserer bruk av pekefinger og langfinger til hhv venstre og høyre museknapp.</a:t>
            </a:r>
          </a:p>
        </p:txBody>
      </p:sp>
      <p:sp>
        <p:nvSpPr>
          <p:cNvPr id="4" name="Plassholder for lysbildenummer 3"/>
          <p:cNvSpPr>
            <a:spLocks noGrp="1"/>
          </p:cNvSpPr>
          <p:nvPr>
            <p:ph type="sldNum" sz="quarter" idx="5"/>
          </p:nvPr>
        </p:nvSpPr>
        <p:spPr/>
        <p:txBody>
          <a:bodyPr/>
          <a:lstStyle/>
          <a:p>
            <a:fld id="{D0FBC748-8E91-4A3A-A989-3F52CF4DD314}" type="slidenum">
              <a:rPr lang="nb-NO" smtClean="0"/>
              <a:pPr/>
              <a:t>5</a:t>
            </a:fld>
            <a:endParaRPr lang="nb-NO" dirty="0"/>
          </a:p>
        </p:txBody>
      </p:sp>
    </p:spTree>
    <p:extLst>
      <p:ext uri="{BB962C8B-B14F-4D97-AF65-F5344CB8AC3E}">
        <p14:creationId xmlns:p14="http://schemas.microsoft.com/office/powerpoint/2010/main" val="296601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Venstre klikk:</a:t>
            </a:r>
          </a:p>
          <a:p>
            <a:r>
              <a:rPr lang="nb-NO" sz="1400" b="1" dirty="0"/>
              <a:t>  Du bruker mest venstre musetast når du arbeider med datamusen. Du klikker med venstre musetast når du   skal plassere markøren, åpne programmer, følge linker m.m.</a:t>
            </a:r>
          </a:p>
          <a:p>
            <a:r>
              <a:rPr lang="nb-NO" sz="1400" b="1" dirty="0"/>
              <a:t>Høyre klikk: </a:t>
            </a:r>
          </a:p>
          <a:p>
            <a:r>
              <a:rPr lang="nb-NO" sz="1400" b="1" dirty="0"/>
              <a:t>  Når du klikker med høyre musetast får du frem menyer og snarveier til ulike funksjoner. Hvilke valg du har er avhengig av hvor på skjermen du høyreklikker.</a:t>
            </a:r>
          </a:p>
          <a:p>
            <a:r>
              <a:rPr lang="nb-NO" sz="1400" b="1" dirty="0"/>
              <a:t>Rullefunksjon: </a:t>
            </a:r>
          </a:p>
          <a:p>
            <a:r>
              <a:rPr lang="nb-NO" sz="1400" b="1" dirty="0"/>
              <a:t>  Mange datamus har i tillegg et hjul eller lignende, som lar deg rulle opp og ned i vinduer. Dette blir ofte kalt for å </a:t>
            </a:r>
            <a:r>
              <a:rPr lang="nb-NO" sz="1400" b="1" dirty="0" err="1"/>
              <a:t>scrolle</a:t>
            </a:r>
            <a:r>
              <a:rPr lang="nb-NO" sz="1400" b="1" dirty="0"/>
              <a:t>. </a:t>
            </a:r>
          </a:p>
        </p:txBody>
      </p:sp>
      <p:sp>
        <p:nvSpPr>
          <p:cNvPr id="4" name="Plassholder for lysbildenummer 3"/>
          <p:cNvSpPr>
            <a:spLocks noGrp="1"/>
          </p:cNvSpPr>
          <p:nvPr>
            <p:ph type="sldNum" sz="quarter" idx="10"/>
          </p:nvPr>
        </p:nvSpPr>
        <p:spPr/>
        <p:txBody>
          <a:bodyPr/>
          <a:lstStyle/>
          <a:p>
            <a:fld id="{D0FBC748-8E91-4A3A-A989-3F52CF4DD314}" type="slidenum">
              <a:rPr lang="nb-NO" smtClean="0"/>
              <a:t>6</a:t>
            </a:fld>
            <a:endParaRPr lang="nb-NO"/>
          </a:p>
        </p:txBody>
      </p:sp>
    </p:spTree>
    <p:extLst>
      <p:ext uri="{BB962C8B-B14F-4D97-AF65-F5344CB8AC3E}">
        <p14:creationId xmlns:p14="http://schemas.microsoft.com/office/powerpoint/2010/main" val="16990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Endre søkefeltet slik: </a:t>
            </a:r>
          </a:p>
          <a:p>
            <a:r>
              <a:rPr lang="nb-NO" dirty="0"/>
              <a:t>Høyreklikk på oppgavelinjen, pek på "Søk" nesten øverst, velg mellom "Vis søkeikonet" eller "Vis søkeboksen"</a:t>
            </a:r>
          </a:p>
        </p:txBody>
      </p:sp>
      <p:sp>
        <p:nvSpPr>
          <p:cNvPr id="4" name="Plassholder for lysbildenummer 3"/>
          <p:cNvSpPr>
            <a:spLocks noGrp="1"/>
          </p:cNvSpPr>
          <p:nvPr>
            <p:ph type="sldNum" sz="quarter" idx="10"/>
          </p:nvPr>
        </p:nvSpPr>
        <p:spPr/>
        <p:txBody>
          <a:bodyPr/>
          <a:lstStyle/>
          <a:p>
            <a:fld id="{D0FBC748-8E91-4A3A-A989-3F52CF4DD314}" type="slidenum">
              <a:rPr lang="nb-NO" smtClean="0"/>
              <a:t>7</a:t>
            </a:fld>
            <a:endParaRPr lang="nb-NO"/>
          </a:p>
        </p:txBody>
      </p:sp>
    </p:spTree>
    <p:extLst>
      <p:ext uri="{BB962C8B-B14F-4D97-AF65-F5344CB8AC3E}">
        <p14:creationId xmlns:p14="http://schemas.microsoft.com/office/powerpoint/2010/main" val="3380346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Endre søke-ikonet: </a:t>
            </a:r>
            <a:r>
              <a:rPr lang="nb-NO" dirty="0"/>
              <a:t>Høyreklikk på oppgavelinjen, og velg </a:t>
            </a:r>
            <a:r>
              <a:rPr lang="nb-NO" b="1" dirty="0"/>
              <a:t>Innstillinger for oppgavelinjen</a:t>
            </a:r>
          </a:p>
        </p:txBody>
      </p:sp>
      <p:sp>
        <p:nvSpPr>
          <p:cNvPr id="4" name="Plassholder for lysbildenummer 3"/>
          <p:cNvSpPr>
            <a:spLocks noGrp="1"/>
          </p:cNvSpPr>
          <p:nvPr>
            <p:ph type="sldNum" sz="quarter" idx="10"/>
          </p:nvPr>
        </p:nvSpPr>
        <p:spPr/>
        <p:txBody>
          <a:bodyPr/>
          <a:lstStyle/>
          <a:p>
            <a:fld id="{D0FBC748-8E91-4A3A-A989-3F52CF4DD314}" type="slidenum">
              <a:rPr lang="nb-NO" smtClean="0"/>
              <a:t>8</a:t>
            </a:fld>
            <a:endParaRPr lang="nb-NO"/>
          </a:p>
        </p:txBody>
      </p:sp>
    </p:spTree>
    <p:extLst>
      <p:ext uri="{BB962C8B-B14F-4D97-AF65-F5344CB8AC3E}">
        <p14:creationId xmlns:p14="http://schemas.microsoft.com/office/powerpoint/2010/main" val="584270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 høyre på oppgavelinjen finner du knapper som lar deg koble til WiFi, koble til skriver, justere lyd, se batterikapasitet og mye mer. Der ser du også dagens dato og klokkeslett.</a:t>
            </a:r>
          </a:p>
        </p:txBody>
      </p:sp>
      <p:sp>
        <p:nvSpPr>
          <p:cNvPr id="4" name="Plassholder for lysbildenummer 3"/>
          <p:cNvSpPr>
            <a:spLocks noGrp="1"/>
          </p:cNvSpPr>
          <p:nvPr>
            <p:ph type="sldNum" sz="quarter" idx="5"/>
          </p:nvPr>
        </p:nvSpPr>
        <p:spPr/>
        <p:txBody>
          <a:bodyPr/>
          <a:lstStyle/>
          <a:p>
            <a:fld id="{D0FBC748-8E91-4A3A-A989-3F52CF4DD314}" type="slidenum">
              <a:rPr lang="nb-NO" smtClean="0"/>
              <a:t>9</a:t>
            </a:fld>
            <a:endParaRPr lang="nb-NO"/>
          </a:p>
        </p:txBody>
      </p:sp>
    </p:spTree>
    <p:extLst>
      <p:ext uri="{BB962C8B-B14F-4D97-AF65-F5344CB8AC3E}">
        <p14:creationId xmlns:p14="http://schemas.microsoft.com/office/powerpoint/2010/main" val="134099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dirty="0"/>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4" name="Plassholder for dato 3"/>
          <p:cNvSpPr>
            <a:spLocks noGrp="1"/>
          </p:cNvSpPr>
          <p:nvPr>
            <p:ph type="dt" sz="half" idx="10"/>
          </p:nvPr>
        </p:nvSpPr>
        <p:spPr>
          <a:xfrm>
            <a:off x="838200" y="6492145"/>
            <a:ext cx="2743200" cy="365125"/>
          </a:xfrm>
          <a:prstGeom prst="rect">
            <a:avLst/>
          </a:prstGeom>
        </p:spPr>
        <p:txBody>
          <a:bodyPr/>
          <a:lstStyle>
            <a:lvl1pPr>
              <a:defRPr sz="1000">
                <a:latin typeface="Georgia" panose="02040502050405020303" pitchFamily="18" charset="0"/>
              </a:defRPr>
            </a:lvl1pPr>
          </a:lstStyle>
          <a:p>
            <a:endParaRPr lang="nb-NO" dirty="0"/>
          </a:p>
        </p:txBody>
      </p:sp>
      <p:sp>
        <p:nvSpPr>
          <p:cNvPr id="5" name="Plassholder for bunntekst 4"/>
          <p:cNvSpPr>
            <a:spLocks noGrp="1"/>
          </p:cNvSpPr>
          <p:nvPr>
            <p:ph type="ftr" sz="quarter" idx="11"/>
          </p:nvPr>
        </p:nvSpPr>
        <p:spPr>
          <a:xfrm>
            <a:off x="4038600" y="6492145"/>
            <a:ext cx="4114800" cy="365125"/>
          </a:xfrm>
        </p:spPr>
        <p:txBody>
          <a:bodyPr/>
          <a:lstStyle/>
          <a:p>
            <a:r>
              <a:rPr lang="nn-NO" dirty="0"/>
              <a:t>Copyright Aud Gulvik og Thore Stordalen</a:t>
            </a:r>
            <a:endParaRPr lang="nb-NO" dirty="0"/>
          </a:p>
        </p:txBody>
      </p:sp>
      <p:sp>
        <p:nvSpPr>
          <p:cNvPr id="6" name="Plassholder for lysbildenummer 5"/>
          <p:cNvSpPr>
            <a:spLocks noGrp="1"/>
          </p:cNvSpPr>
          <p:nvPr>
            <p:ph type="sldNum" sz="quarter" idx="12"/>
          </p:nvPr>
        </p:nvSpPr>
        <p:spPr>
          <a:xfrm>
            <a:off x="8610600" y="6492145"/>
            <a:ext cx="2743200" cy="365125"/>
          </a:xfrm>
        </p:spPr>
        <p:txBody>
          <a:bodyPr/>
          <a:lstStyle>
            <a:lvl1pPr>
              <a:defRPr sz="1000"/>
            </a:lvl1pPr>
          </a:lstStyle>
          <a:p>
            <a:fld id="{7E5217FB-373A-4340-B3FC-B199557EF9F6}" type="slidenum">
              <a:rPr lang="nb-NO" smtClean="0"/>
              <a:pPr/>
              <a:t>‹#›</a:t>
            </a:fld>
            <a:endParaRPr lang="nb-NO" dirty="0"/>
          </a:p>
        </p:txBody>
      </p:sp>
    </p:spTree>
    <p:extLst>
      <p:ext uri="{BB962C8B-B14F-4D97-AF65-F5344CB8AC3E}">
        <p14:creationId xmlns:p14="http://schemas.microsoft.com/office/powerpoint/2010/main" val="167535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dirty="0"/>
              <a:t>Klikk for å redigere tittelstil</a:t>
            </a:r>
          </a:p>
        </p:txBody>
      </p:sp>
      <p:sp>
        <p:nvSpPr>
          <p:cNvPr id="3" name="Plassholder for loddrett tekst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a:xfrm>
            <a:off x="838200" y="6463930"/>
            <a:ext cx="2743200" cy="365125"/>
          </a:xfrm>
          <a:prstGeom prst="rect">
            <a:avLst/>
          </a:prstGeom>
        </p:spPr>
        <p:txBody>
          <a:bodyPr/>
          <a:lstStyle>
            <a:lvl1pPr>
              <a:defRPr>
                <a:latin typeface="Georgia" panose="02040502050405020303" pitchFamily="18" charset="0"/>
              </a:defRPr>
            </a:lvl1pPr>
          </a:lstStyle>
          <a:p>
            <a:endParaRPr lang="nb-NO" dirty="0"/>
          </a:p>
        </p:txBody>
      </p:sp>
      <p:sp>
        <p:nvSpPr>
          <p:cNvPr id="5" name="Plassholder for bunntekst 4"/>
          <p:cNvSpPr>
            <a:spLocks noGrp="1"/>
          </p:cNvSpPr>
          <p:nvPr>
            <p:ph type="ftr" sz="quarter" idx="11"/>
          </p:nvPr>
        </p:nvSpPr>
        <p:spPr/>
        <p:txBody>
          <a:bodyPr/>
          <a:lstStyle/>
          <a:p>
            <a:r>
              <a:rPr lang="nn-NO"/>
              <a:t>Copyright Aud Gulvik og Thore Stordalen</a:t>
            </a:r>
            <a:endParaRPr lang="nb-NO" dirty="0"/>
          </a:p>
        </p:txBody>
      </p:sp>
      <p:sp>
        <p:nvSpPr>
          <p:cNvPr id="6" name="Plassholder for lysbildenummer 5"/>
          <p:cNvSpPr>
            <a:spLocks noGrp="1"/>
          </p:cNvSpPr>
          <p:nvPr>
            <p:ph type="sldNum" sz="quarter" idx="12"/>
          </p:nvPr>
        </p:nvSpPr>
        <p:spPr/>
        <p:txBody>
          <a:bodyPr/>
          <a:lstStyle/>
          <a:p>
            <a:fld id="{7E5217FB-373A-4340-B3FC-B199557EF9F6}" type="slidenum">
              <a:rPr lang="nb-NO" smtClean="0"/>
              <a:t>‹#›</a:t>
            </a:fld>
            <a:endParaRPr lang="nb-NO"/>
          </a:p>
        </p:txBody>
      </p:sp>
    </p:spTree>
    <p:extLst>
      <p:ext uri="{BB962C8B-B14F-4D97-AF65-F5344CB8AC3E}">
        <p14:creationId xmlns:p14="http://schemas.microsoft.com/office/powerpoint/2010/main" val="170656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lvl1pPr>
              <a:defRPr/>
            </a:lvl1pPr>
          </a:lstStyle>
          <a:p>
            <a:r>
              <a:rPr lang="nb-NO" dirty="0"/>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a:xfrm>
            <a:off x="838200" y="6463930"/>
            <a:ext cx="2743200" cy="365125"/>
          </a:xfrm>
          <a:prstGeom prst="rect">
            <a:avLst/>
          </a:prstGeom>
        </p:spPr>
        <p:txBody>
          <a:bodyPr/>
          <a:lstStyle>
            <a:lvl1pPr>
              <a:defRPr>
                <a:latin typeface="Georgia" panose="02040502050405020303" pitchFamily="18" charset="0"/>
              </a:defRPr>
            </a:lvl1pPr>
          </a:lstStyle>
          <a:p>
            <a:endParaRPr lang="nb-NO" dirty="0"/>
          </a:p>
        </p:txBody>
      </p:sp>
      <p:sp>
        <p:nvSpPr>
          <p:cNvPr id="5" name="Plassholder for bunntekst 4"/>
          <p:cNvSpPr>
            <a:spLocks noGrp="1"/>
          </p:cNvSpPr>
          <p:nvPr>
            <p:ph type="ftr" sz="quarter" idx="11"/>
          </p:nvPr>
        </p:nvSpPr>
        <p:spPr/>
        <p:txBody>
          <a:bodyPr/>
          <a:lstStyle/>
          <a:p>
            <a:r>
              <a:rPr lang="nn-NO"/>
              <a:t>Copyright Aud Gulvik og Thore Stordalen</a:t>
            </a:r>
            <a:endParaRPr lang="nb-NO" dirty="0"/>
          </a:p>
        </p:txBody>
      </p:sp>
      <p:sp>
        <p:nvSpPr>
          <p:cNvPr id="6" name="Plassholder for lysbildenummer 5"/>
          <p:cNvSpPr>
            <a:spLocks noGrp="1"/>
          </p:cNvSpPr>
          <p:nvPr>
            <p:ph type="sldNum" sz="quarter" idx="12"/>
          </p:nvPr>
        </p:nvSpPr>
        <p:spPr/>
        <p:txBody>
          <a:bodyPr/>
          <a:lstStyle/>
          <a:p>
            <a:fld id="{7E5217FB-373A-4340-B3FC-B199557EF9F6}" type="slidenum">
              <a:rPr lang="nb-NO" smtClean="0"/>
              <a:t>‹#›</a:t>
            </a:fld>
            <a:endParaRPr lang="nb-NO"/>
          </a:p>
        </p:txBody>
      </p:sp>
    </p:spTree>
    <p:extLst>
      <p:ext uri="{BB962C8B-B14F-4D97-AF65-F5344CB8AC3E}">
        <p14:creationId xmlns:p14="http://schemas.microsoft.com/office/powerpoint/2010/main" val="422363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5400">
                <a:latin typeface="Georgia" panose="02040502050405020303" pitchFamily="18" charset="0"/>
                <a:ea typeface="Calibri" panose="020F0502020204030204" pitchFamily="34" charset="0"/>
                <a:cs typeface="Calibri" panose="020F0502020204030204" pitchFamily="34" charset="0"/>
              </a:defRPr>
            </a:lvl1pPr>
          </a:lstStyle>
          <a:p>
            <a:r>
              <a:rPr lang="nb-NO" dirty="0"/>
              <a:t>Klikk for å redigere tittelstil</a:t>
            </a:r>
          </a:p>
        </p:txBody>
      </p:sp>
      <p:sp>
        <p:nvSpPr>
          <p:cNvPr id="3" name="Plassholder for innhold 2"/>
          <p:cNvSpPr>
            <a:spLocks noGrp="1"/>
          </p:cNvSpPr>
          <p:nvPr>
            <p:ph idx="1"/>
          </p:nvPr>
        </p:nvSpPr>
        <p:spPr/>
        <p:txBody>
          <a:bodyPr/>
          <a:lstStyle>
            <a:lvl1pPr>
              <a:defRPr sz="3200">
                <a:latin typeface="Georgia" panose="02040502050405020303" pitchFamily="18" charset="0"/>
                <a:ea typeface="Cambria" panose="02040503050406030204"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a:xfrm>
            <a:off x="838200" y="6463930"/>
            <a:ext cx="2743200" cy="365125"/>
          </a:xfrm>
          <a:prstGeom prst="rect">
            <a:avLst/>
          </a:prstGeom>
        </p:spPr>
        <p:txBody>
          <a:bodyPr/>
          <a:lstStyle>
            <a:lvl1pPr>
              <a:defRPr>
                <a:latin typeface="Georgia" panose="02040502050405020303" pitchFamily="18" charset="0"/>
              </a:defRPr>
            </a:lvl1pPr>
          </a:lstStyle>
          <a:p>
            <a:endParaRPr lang="nb-NO" dirty="0"/>
          </a:p>
        </p:txBody>
      </p:sp>
      <p:sp>
        <p:nvSpPr>
          <p:cNvPr id="5" name="Plassholder for bunntekst 4"/>
          <p:cNvSpPr>
            <a:spLocks noGrp="1"/>
          </p:cNvSpPr>
          <p:nvPr>
            <p:ph type="ftr" sz="quarter" idx="11"/>
          </p:nvPr>
        </p:nvSpPr>
        <p:spPr/>
        <p:txBody>
          <a:bodyPr/>
          <a:lstStyle/>
          <a:p>
            <a:r>
              <a:rPr lang="nn-NO" sz="1100" dirty="0"/>
              <a:t>©</a:t>
            </a:r>
            <a:r>
              <a:rPr lang="nn-NO" dirty="0"/>
              <a:t> Aud Gulvik og Thore Stordalen</a:t>
            </a:r>
            <a:endParaRPr lang="nb-NO" dirty="0"/>
          </a:p>
        </p:txBody>
      </p:sp>
      <p:sp>
        <p:nvSpPr>
          <p:cNvPr id="6" name="Plassholder for lysbildenummer 5"/>
          <p:cNvSpPr>
            <a:spLocks noGrp="1"/>
          </p:cNvSpPr>
          <p:nvPr>
            <p:ph type="sldNum" sz="quarter" idx="12"/>
          </p:nvPr>
        </p:nvSpPr>
        <p:spPr/>
        <p:txBody>
          <a:bodyPr/>
          <a:lstStyle/>
          <a:p>
            <a:fld id="{7E5217FB-373A-4340-B3FC-B199557EF9F6}" type="slidenum">
              <a:rPr lang="nb-NO" smtClean="0"/>
              <a:t>‹#›</a:t>
            </a:fld>
            <a:endParaRPr lang="nb-NO"/>
          </a:p>
        </p:txBody>
      </p:sp>
    </p:spTree>
    <p:extLst>
      <p:ext uri="{BB962C8B-B14F-4D97-AF65-F5344CB8AC3E}">
        <p14:creationId xmlns:p14="http://schemas.microsoft.com/office/powerpoint/2010/main" val="194685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dirty="0"/>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Rediger tekststiler i malen</a:t>
            </a:r>
          </a:p>
        </p:txBody>
      </p:sp>
      <p:sp>
        <p:nvSpPr>
          <p:cNvPr id="4" name="Plassholder for dato 3"/>
          <p:cNvSpPr>
            <a:spLocks noGrp="1"/>
          </p:cNvSpPr>
          <p:nvPr>
            <p:ph type="dt" sz="half" idx="10"/>
          </p:nvPr>
        </p:nvSpPr>
        <p:spPr>
          <a:xfrm>
            <a:off x="838200" y="6463930"/>
            <a:ext cx="2743200" cy="365125"/>
          </a:xfrm>
          <a:prstGeom prst="rect">
            <a:avLst/>
          </a:prstGeom>
        </p:spPr>
        <p:txBody>
          <a:bodyPr/>
          <a:lstStyle>
            <a:lvl1pPr>
              <a:defRPr>
                <a:latin typeface="Georgia" panose="02040502050405020303" pitchFamily="18" charset="0"/>
              </a:defRPr>
            </a:lvl1pPr>
          </a:lstStyle>
          <a:p>
            <a:endParaRPr lang="nb-NO" dirty="0"/>
          </a:p>
        </p:txBody>
      </p:sp>
      <p:sp>
        <p:nvSpPr>
          <p:cNvPr id="5" name="Plassholder for bunntekst 4"/>
          <p:cNvSpPr>
            <a:spLocks noGrp="1"/>
          </p:cNvSpPr>
          <p:nvPr>
            <p:ph type="ftr" sz="quarter" idx="11"/>
          </p:nvPr>
        </p:nvSpPr>
        <p:spPr/>
        <p:txBody>
          <a:bodyPr/>
          <a:lstStyle/>
          <a:p>
            <a:r>
              <a:rPr lang="nn-NO"/>
              <a:t>Copyright Aud Gulvik og Thore Stordalen</a:t>
            </a:r>
            <a:endParaRPr lang="nb-NO" dirty="0"/>
          </a:p>
        </p:txBody>
      </p:sp>
      <p:sp>
        <p:nvSpPr>
          <p:cNvPr id="6" name="Plassholder for lysbildenummer 5"/>
          <p:cNvSpPr>
            <a:spLocks noGrp="1"/>
          </p:cNvSpPr>
          <p:nvPr>
            <p:ph type="sldNum" sz="quarter" idx="12"/>
          </p:nvPr>
        </p:nvSpPr>
        <p:spPr/>
        <p:txBody>
          <a:bodyPr/>
          <a:lstStyle/>
          <a:p>
            <a:fld id="{7E5217FB-373A-4340-B3FC-B199557EF9F6}" type="slidenum">
              <a:rPr lang="nb-NO" smtClean="0"/>
              <a:t>‹#›</a:t>
            </a:fld>
            <a:endParaRPr lang="nb-NO"/>
          </a:p>
        </p:txBody>
      </p:sp>
    </p:spTree>
    <p:extLst>
      <p:ext uri="{BB962C8B-B14F-4D97-AF65-F5344CB8AC3E}">
        <p14:creationId xmlns:p14="http://schemas.microsoft.com/office/powerpoint/2010/main" val="261323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dirty="0"/>
              <a:t>Klikk for å redigere tittelstil</a:t>
            </a:r>
          </a:p>
        </p:txBody>
      </p:sp>
      <p:sp>
        <p:nvSpPr>
          <p:cNvPr id="3" name="Plassholder for innhold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a:xfrm>
            <a:off x="838200" y="6463930"/>
            <a:ext cx="2743200" cy="365125"/>
          </a:xfrm>
          <a:prstGeom prst="rect">
            <a:avLst/>
          </a:prstGeom>
        </p:spPr>
        <p:txBody>
          <a:bodyPr/>
          <a:lstStyle>
            <a:lvl1pPr>
              <a:defRPr>
                <a:latin typeface="Georgia" panose="02040502050405020303" pitchFamily="18" charset="0"/>
              </a:defRPr>
            </a:lvl1pPr>
          </a:lstStyle>
          <a:p>
            <a:endParaRPr lang="nb-NO" dirty="0"/>
          </a:p>
        </p:txBody>
      </p:sp>
      <p:sp>
        <p:nvSpPr>
          <p:cNvPr id="6" name="Plassholder for bunntekst 5"/>
          <p:cNvSpPr>
            <a:spLocks noGrp="1"/>
          </p:cNvSpPr>
          <p:nvPr>
            <p:ph type="ftr" sz="quarter" idx="11"/>
          </p:nvPr>
        </p:nvSpPr>
        <p:spPr/>
        <p:txBody>
          <a:bodyPr/>
          <a:lstStyle/>
          <a:p>
            <a:r>
              <a:rPr lang="nn-NO"/>
              <a:t>Copyright Aud Gulvik og Thore Stordalen</a:t>
            </a:r>
            <a:endParaRPr lang="nb-NO" dirty="0"/>
          </a:p>
        </p:txBody>
      </p:sp>
      <p:sp>
        <p:nvSpPr>
          <p:cNvPr id="7" name="Plassholder for lysbildenummer 6"/>
          <p:cNvSpPr>
            <a:spLocks noGrp="1"/>
          </p:cNvSpPr>
          <p:nvPr>
            <p:ph type="sldNum" sz="quarter" idx="12"/>
          </p:nvPr>
        </p:nvSpPr>
        <p:spPr/>
        <p:txBody>
          <a:bodyPr/>
          <a:lstStyle/>
          <a:p>
            <a:fld id="{7E5217FB-373A-4340-B3FC-B199557EF9F6}" type="slidenum">
              <a:rPr lang="nb-NO" smtClean="0"/>
              <a:t>‹#›</a:t>
            </a:fld>
            <a:endParaRPr lang="nb-NO"/>
          </a:p>
        </p:txBody>
      </p:sp>
    </p:spTree>
    <p:extLst>
      <p:ext uri="{BB962C8B-B14F-4D97-AF65-F5344CB8AC3E}">
        <p14:creationId xmlns:p14="http://schemas.microsoft.com/office/powerpoint/2010/main" val="36281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lvl1pPr>
              <a:defRPr/>
            </a:lvl1pPr>
          </a:lstStyle>
          <a:p>
            <a:r>
              <a:rPr lang="nb-NO" dirty="0"/>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Rediger tekststiler i malen</a:t>
            </a:r>
          </a:p>
        </p:txBody>
      </p:sp>
      <p:sp>
        <p:nvSpPr>
          <p:cNvPr id="4" name="Plassholder for innhold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Rediger tekststiler i malen</a:t>
            </a:r>
          </a:p>
        </p:txBody>
      </p:sp>
      <p:sp>
        <p:nvSpPr>
          <p:cNvPr id="6" name="Plassholder for innhold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bunntekst 7"/>
          <p:cNvSpPr>
            <a:spLocks noGrp="1"/>
          </p:cNvSpPr>
          <p:nvPr>
            <p:ph type="ftr" sz="quarter" idx="11"/>
          </p:nvPr>
        </p:nvSpPr>
        <p:spPr/>
        <p:txBody>
          <a:bodyPr/>
          <a:lstStyle/>
          <a:p>
            <a:r>
              <a:rPr lang="nn-NO"/>
              <a:t>Copyright Aud Gulvik og Thore Stordalen</a:t>
            </a:r>
            <a:endParaRPr lang="nb-NO" dirty="0"/>
          </a:p>
        </p:txBody>
      </p:sp>
      <p:sp>
        <p:nvSpPr>
          <p:cNvPr id="9" name="Plassholder for lysbildenummer 8"/>
          <p:cNvSpPr>
            <a:spLocks noGrp="1"/>
          </p:cNvSpPr>
          <p:nvPr>
            <p:ph type="sldNum" sz="quarter" idx="12"/>
          </p:nvPr>
        </p:nvSpPr>
        <p:spPr/>
        <p:txBody>
          <a:bodyPr/>
          <a:lstStyle/>
          <a:p>
            <a:fld id="{7E5217FB-373A-4340-B3FC-B199557EF9F6}" type="slidenum">
              <a:rPr lang="nb-NO" smtClean="0"/>
              <a:t>‹#›</a:t>
            </a:fld>
            <a:endParaRPr lang="nb-NO"/>
          </a:p>
        </p:txBody>
      </p:sp>
    </p:spTree>
    <p:extLst>
      <p:ext uri="{BB962C8B-B14F-4D97-AF65-F5344CB8AC3E}">
        <p14:creationId xmlns:p14="http://schemas.microsoft.com/office/powerpoint/2010/main" val="12684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dirty="0"/>
              <a:t>Klikk for å redigere tittelstil</a:t>
            </a:r>
          </a:p>
        </p:txBody>
      </p:sp>
      <p:sp>
        <p:nvSpPr>
          <p:cNvPr id="3" name="Plassholder for dato 2"/>
          <p:cNvSpPr>
            <a:spLocks noGrp="1"/>
          </p:cNvSpPr>
          <p:nvPr>
            <p:ph type="dt" sz="half" idx="10"/>
          </p:nvPr>
        </p:nvSpPr>
        <p:spPr>
          <a:xfrm>
            <a:off x="838200" y="6463930"/>
            <a:ext cx="2743200" cy="365125"/>
          </a:xfrm>
          <a:prstGeom prst="rect">
            <a:avLst/>
          </a:prstGeom>
        </p:spPr>
        <p:txBody>
          <a:bodyPr/>
          <a:lstStyle>
            <a:lvl1pPr>
              <a:defRPr>
                <a:latin typeface="Georgia" panose="02040502050405020303" pitchFamily="18" charset="0"/>
              </a:defRPr>
            </a:lvl1pPr>
          </a:lstStyle>
          <a:p>
            <a:endParaRPr lang="nb-NO" dirty="0"/>
          </a:p>
        </p:txBody>
      </p:sp>
      <p:sp>
        <p:nvSpPr>
          <p:cNvPr id="4" name="Plassholder for bunntekst 3"/>
          <p:cNvSpPr>
            <a:spLocks noGrp="1"/>
          </p:cNvSpPr>
          <p:nvPr>
            <p:ph type="ftr" sz="quarter" idx="11"/>
          </p:nvPr>
        </p:nvSpPr>
        <p:spPr/>
        <p:txBody>
          <a:bodyPr/>
          <a:lstStyle/>
          <a:p>
            <a:r>
              <a:rPr lang="nn-NO"/>
              <a:t>Copyright Aud Gulvik og Thore Stordalen</a:t>
            </a:r>
            <a:endParaRPr lang="nb-NO" dirty="0"/>
          </a:p>
        </p:txBody>
      </p:sp>
      <p:sp>
        <p:nvSpPr>
          <p:cNvPr id="5" name="Plassholder for lysbildenummer 4"/>
          <p:cNvSpPr>
            <a:spLocks noGrp="1"/>
          </p:cNvSpPr>
          <p:nvPr>
            <p:ph type="sldNum" sz="quarter" idx="12"/>
          </p:nvPr>
        </p:nvSpPr>
        <p:spPr/>
        <p:txBody>
          <a:bodyPr/>
          <a:lstStyle/>
          <a:p>
            <a:fld id="{7E5217FB-373A-4340-B3FC-B199557EF9F6}" type="slidenum">
              <a:rPr lang="nb-NO" smtClean="0"/>
              <a:t>‹#›</a:t>
            </a:fld>
            <a:endParaRPr lang="nb-NO"/>
          </a:p>
        </p:txBody>
      </p:sp>
    </p:spTree>
    <p:extLst>
      <p:ext uri="{BB962C8B-B14F-4D97-AF65-F5344CB8AC3E}">
        <p14:creationId xmlns:p14="http://schemas.microsoft.com/office/powerpoint/2010/main" val="58200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463930"/>
            <a:ext cx="2743200" cy="365125"/>
          </a:xfrm>
          <a:prstGeom prst="rect">
            <a:avLst/>
          </a:prstGeom>
        </p:spPr>
        <p:txBody>
          <a:bodyPr/>
          <a:lstStyle>
            <a:lvl1pPr>
              <a:defRPr>
                <a:latin typeface="Georgia" panose="02040502050405020303" pitchFamily="18" charset="0"/>
              </a:defRPr>
            </a:lvl1pPr>
          </a:lstStyle>
          <a:p>
            <a:endParaRPr lang="nb-NO" dirty="0"/>
          </a:p>
        </p:txBody>
      </p:sp>
      <p:sp>
        <p:nvSpPr>
          <p:cNvPr id="3" name="Plassholder for bunntekst 2"/>
          <p:cNvSpPr>
            <a:spLocks noGrp="1"/>
          </p:cNvSpPr>
          <p:nvPr>
            <p:ph type="ftr" sz="quarter" idx="11"/>
          </p:nvPr>
        </p:nvSpPr>
        <p:spPr/>
        <p:txBody>
          <a:bodyPr/>
          <a:lstStyle/>
          <a:p>
            <a:r>
              <a:rPr lang="nb-NO"/>
              <a:t>Copyright Aud Gulvik og Thore Stordalen</a:t>
            </a:r>
            <a:endParaRPr lang="nb-NO" dirty="0"/>
          </a:p>
        </p:txBody>
      </p:sp>
      <p:sp>
        <p:nvSpPr>
          <p:cNvPr id="4" name="Plassholder for lysbildenummer 3"/>
          <p:cNvSpPr>
            <a:spLocks noGrp="1"/>
          </p:cNvSpPr>
          <p:nvPr>
            <p:ph type="sldNum" sz="quarter" idx="12"/>
          </p:nvPr>
        </p:nvSpPr>
        <p:spPr/>
        <p:txBody>
          <a:bodyPr/>
          <a:lstStyle/>
          <a:p>
            <a:fld id="{7E5217FB-373A-4340-B3FC-B199557EF9F6}" type="slidenum">
              <a:rPr lang="nb-NO" smtClean="0"/>
              <a:t>‹#›</a:t>
            </a:fld>
            <a:endParaRPr lang="nb-NO"/>
          </a:p>
        </p:txBody>
      </p:sp>
    </p:spTree>
    <p:extLst>
      <p:ext uri="{BB962C8B-B14F-4D97-AF65-F5344CB8AC3E}">
        <p14:creationId xmlns:p14="http://schemas.microsoft.com/office/powerpoint/2010/main" val="176788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dirty="0"/>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Rediger tekststiler i malen</a:t>
            </a:r>
          </a:p>
        </p:txBody>
      </p:sp>
      <p:sp>
        <p:nvSpPr>
          <p:cNvPr id="5" name="Plassholder for dato 4"/>
          <p:cNvSpPr>
            <a:spLocks noGrp="1"/>
          </p:cNvSpPr>
          <p:nvPr>
            <p:ph type="dt" sz="half" idx="10"/>
          </p:nvPr>
        </p:nvSpPr>
        <p:spPr>
          <a:xfrm>
            <a:off x="838200" y="6463930"/>
            <a:ext cx="2743200" cy="365125"/>
          </a:xfrm>
          <a:prstGeom prst="rect">
            <a:avLst/>
          </a:prstGeom>
        </p:spPr>
        <p:txBody>
          <a:bodyPr/>
          <a:lstStyle>
            <a:lvl1pPr>
              <a:defRPr>
                <a:latin typeface="Georgia" panose="02040502050405020303" pitchFamily="18" charset="0"/>
              </a:defRPr>
            </a:lvl1pPr>
          </a:lstStyle>
          <a:p>
            <a:endParaRPr lang="nb-NO" dirty="0"/>
          </a:p>
        </p:txBody>
      </p:sp>
      <p:sp>
        <p:nvSpPr>
          <p:cNvPr id="6" name="Plassholder for bunntekst 5"/>
          <p:cNvSpPr>
            <a:spLocks noGrp="1"/>
          </p:cNvSpPr>
          <p:nvPr>
            <p:ph type="ftr" sz="quarter" idx="11"/>
          </p:nvPr>
        </p:nvSpPr>
        <p:spPr/>
        <p:txBody>
          <a:bodyPr/>
          <a:lstStyle/>
          <a:p>
            <a:r>
              <a:rPr lang="nn-NO"/>
              <a:t>Copyright Aud Gulvik og Thore Stordalen</a:t>
            </a:r>
            <a:endParaRPr lang="nb-NO" dirty="0"/>
          </a:p>
        </p:txBody>
      </p:sp>
      <p:sp>
        <p:nvSpPr>
          <p:cNvPr id="7" name="Plassholder for lysbildenummer 6"/>
          <p:cNvSpPr>
            <a:spLocks noGrp="1"/>
          </p:cNvSpPr>
          <p:nvPr>
            <p:ph type="sldNum" sz="quarter" idx="12"/>
          </p:nvPr>
        </p:nvSpPr>
        <p:spPr/>
        <p:txBody>
          <a:bodyPr/>
          <a:lstStyle/>
          <a:p>
            <a:fld id="{7E5217FB-373A-4340-B3FC-B199557EF9F6}" type="slidenum">
              <a:rPr lang="nb-NO" smtClean="0"/>
              <a:t>‹#›</a:t>
            </a:fld>
            <a:endParaRPr lang="nb-NO"/>
          </a:p>
        </p:txBody>
      </p:sp>
    </p:spTree>
    <p:extLst>
      <p:ext uri="{BB962C8B-B14F-4D97-AF65-F5344CB8AC3E}">
        <p14:creationId xmlns:p14="http://schemas.microsoft.com/office/powerpoint/2010/main" val="73372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dirty="0"/>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Rediger tekststiler i malen</a:t>
            </a:r>
          </a:p>
        </p:txBody>
      </p:sp>
      <p:sp>
        <p:nvSpPr>
          <p:cNvPr id="5" name="Plassholder for dato 4"/>
          <p:cNvSpPr>
            <a:spLocks noGrp="1"/>
          </p:cNvSpPr>
          <p:nvPr>
            <p:ph type="dt" sz="half" idx="10"/>
          </p:nvPr>
        </p:nvSpPr>
        <p:spPr>
          <a:xfrm>
            <a:off x="838200" y="6463930"/>
            <a:ext cx="2743200" cy="365125"/>
          </a:xfrm>
          <a:prstGeom prst="rect">
            <a:avLst/>
          </a:prstGeom>
        </p:spPr>
        <p:txBody>
          <a:bodyPr/>
          <a:lstStyle>
            <a:lvl1pPr>
              <a:defRPr>
                <a:latin typeface="Georgia" panose="02040502050405020303" pitchFamily="18" charset="0"/>
              </a:defRPr>
            </a:lvl1pPr>
          </a:lstStyle>
          <a:p>
            <a:endParaRPr lang="nb-NO" dirty="0"/>
          </a:p>
        </p:txBody>
      </p:sp>
      <p:sp>
        <p:nvSpPr>
          <p:cNvPr id="6" name="Plassholder for bunntekst 5"/>
          <p:cNvSpPr>
            <a:spLocks noGrp="1"/>
          </p:cNvSpPr>
          <p:nvPr>
            <p:ph type="ftr" sz="quarter" idx="11"/>
          </p:nvPr>
        </p:nvSpPr>
        <p:spPr/>
        <p:txBody>
          <a:bodyPr/>
          <a:lstStyle/>
          <a:p>
            <a:r>
              <a:rPr lang="nn-NO"/>
              <a:t>Copyright Aud Gulvik og Thore Stordalen</a:t>
            </a:r>
            <a:endParaRPr lang="nb-NO" dirty="0"/>
          </a:p>
        </p:txBody>
      </p:sp>
      <p:sp>
        <p:nvSpPr>
          <p:cNvPr id="7" name="Plassholder for lysbildenummer 6"/>
          <p:cNvSpPr>
            <a:spLocks noGrp="1"/>
          </p:cNvSpPr>
          <p:nvPr>
            <p:ph type="sldNum" sz="quarter" idx="12"/>
          </p:nvPr>
        </p:nvSpPr>
        <p:spPr/>
        <p:txBody>
          <a:bodyPr/>
          <a:lstStyle/>
          <a:p>
            <a:fld id="{7E5217FB-373A-4340-B3FC-B199557EF9F6}" type="slidenum">
              <a:rPr lang="nb-NO" smtClean="0"/>
              <a:t>‹#›</a:t>
            </a:fld>
            <a:endParaRPr lang="nb-NO"/>
          </a:p>
        </p:txBody>
      </p:sp>
    </p:spTree>
    <p:extLst>
      <p:ext uri="{BB962C8B-B14F-4D97-AF65-F5344CB8AC3E}">
        <p14:creationId xmlns:p14="http://schemas.microsoft.com/office/powerpoint/2010/main" val="150536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3"/>
          </p:nvPr>
        </p:nvSpPr>
        <p:spPr>
          <a:xfrm>
            <a:off x="4294102" y="6465980"/>
            <a:ext cx="3603809" cy="365125"/>
          </a:xfrm>
          <a:prstGeom prst="rect">
            <a:avLst/>
          </a:prstGeom>
        </p:spPr>
        <p:txBody>
          <a:bodyPr vert="horz" lIns="91440" tIns="45720" rIns="91440" bIns="45720" rtlCol="0" anchor="ctr"/>
          <a:lstStyle>
            <a:lvl1pPr algn="ctr">
              <a:defRPr sz="1000">
                <a:solidFill>
                  <a:schemeClr val="tx1">
                    <a:tint val="75000"/>
                  </a:schemeClr>
                </a:solidFill>
                <a:latin typeface="Georgia" panose="02040502050405020303" pitchFamily="18" charset="0"/>
              </a:defRPr>
            </a:lvl1pPr>
          </a:lstStyle>
          <a:p>
            <a:r>
              <a:rPr lang="nb-NO" dirty="0"/>
              <a:t>Copyright Aud Gulvik og Thore Stordalen</a:t>
            </a:r>
          </a:p>
        </p:txBody>
      </p:sp>
      <p:sp>
        <p:nvSpPr>
          <p:cNvPr id="6" name="Plassholder for lysbildenummer 5"/>
          <p:cNvSpPr>
            <a:spLocks noGrp="1"/>
          </p:cNvSpPr>
          <p:nvPr>
            <p:ph type="sldNum" sz="quarter" idx="4"/>
          </p:nvPr>
        </p:nvSpPr>
        <p:spPr>
          <a:xfrm>
            <a:off x="8610600" y="6463930"/>
            <a:ext cx="2743200" cy="365125"/>
          </a:xfrm>
          <a:prstGeom prst="rect">
            <a:avLst/>
          </a:prstGeom>
        </p:spPr>
        <p:txBody>
          <a:bodyPr vert="horz" lIns="91440" tIns="45720" rIns="91440" bIns="45720" rtlCol="0" anchor="ctr"/>
          <a:lstStyle>
            <a:lvl1pPr algn="r">
              <a:defRPr sz="1000">
                <a:solidFill>
                  <a:schemeClr val="tx1">
                    <a:tint val="75000"/>
                  </a:schemeClr>
                </a:solidFill>
                <a:latin typeface="Georgia" panose="02040502050405020303" pitchFamily="18" charset="0"/>
              </a:defRPr>
            </a:lvl1pPr>
          </a:lstStyle>
          <a:p>
            <a:fld id="{7E5217FB-373A-4340-B3FC-B199557EF9F6}" type="slidenum">
              <a:rPr lang="nb-NO" smtClean="0"/>
              <a:pPr/>
              <a:t>‹#›</a:t>
            </a:fld>
            <a:endParaRPr lang="nb-NO" dirty="0"/>
          </a:p>
        </p:txBody>
      </p:sp>
      <p:pic>
        <p:nvPicPr>
          <p:cNvPr id="8" name="Bilde 7">
            <a:extLst>
              <a:ext uri="{FF2B5EF4-FFF2-40B4-BE49-F238E27FC236}">
                <a16:creationId xmlns:a16="http://schemas.microsoft.com/office/drawing/2014/main" id="{34140B79-3A11-0665-46A0-E1A60A4A71CB}"/>
              </a:ext>
            </a:extLst>
          </p:cNvPr>
          <p:cNvPicPr>
            <a:picLocks noChangeAspect="1"/>
          </p:cNvPicPr>
          <p:nvPr userDrawn="1"/>
        </p:nvPicPr>
        <p:blipFill>
          <a:blip r:embed="rId13">
            <a:alphaModFix/>
            <a:duotone>
              <a:prstClr val="black"/>
              <a:schemeClr val="accent3">
                <a:tint val="45000"/>
                <a:satMod val="400000"/>
              </a:schemeClr>
            </a:duotone>
            <a:extLst>
              <a:ext uri="{BEBA8EAE-BF5A-486C-A8C5-ECC9F3942E4B}">
                <a14:imgProps xmlns:a14="http://schemas.microsoft.com/office/drawing/2010/main">
                  <a14:imgLayer r:embed="rId14">
                    <a14:imgEffect>
                      <a14:sharpenSoften amount="50000"/>
                    </a14:imgEffect>
                    <a14:imgEffect>
                      <a14:saturation sat="68000"/>
                    </a14:imgEffect>
                  </a14:imgLayer>
                </a14:imgProps>
              </a:ext>
            </a:extLst>
          </a:blip>
          <a:stretch>
            <a:fillRect/>
          </a:stretch>
        </p:blipFill>
        <p:spPr>
          <a:xfrm>
            <a:off x="0" y="6295655"/>
            <a:ext cx="2428875" cy="533400"/>
          </a:xfrm>
          <a:prstGeom prst="rect">
            <a:avLst/>
          </a:prstGeom>
          <a:gradFill>
            <a:gsLst>
              <a:gs pos="3000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65434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800" kern="1200">
          <a:solidFill>
            <a:schemeClr val="tx1"/>
          </a:solidFill>
          <a:latin typeface="Georgia" panose="02040502050405020303" pitchFamily="18"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s://windowsreport.com/pc-health-check-app-windows-11/" TargetMode="External"/><Relationship Id="rId2" Type="http://schemas.openxmlformats.org/officeDocument/2006/relationships/hyperlink" Target="https://learn.microsoft.com/en-us/windows-hardware/design/minimum/supported/windows-11-supported-intel-processors?ranMID=24542&amp;ranEAID=kXQk6*ivFEQ&amp;ranSiteID=kXQk6.ivFEQ-aEoZudeBzP8i57Y3dpTu5A&amp;epi=kXQk6.ivFEQ-aEoZudeBzP8i57Y3dpTu5A&amp;irgwc=1&amp;OCID=AID2200057_aff_7593_1243925&amp;tduid=(ir__vgb026rgvgkfbmjv2v1addolhm2xcxtu9hmntspf00)(7593)(1243925)(kXQk6.ivFEQ-aEoZudeBzP8i57Y3dpTu5A)()&amp;irclickid=_vgb026rgvgkfbmjv2v1addolhm2xcxtu9hmntspf00"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50365" y="1731935"/>
            <a:ext cx="4291977" cy="1573974"/>
          </a:xfrm>
        </p:spPr>
        <p:txBody>
          <a:bodyPr>
            <a:normAutofit/>
          </a:bodyPr>
          <a:lstStyle/>
          <a:p>
            <a:r>
              <a:rPr lang="nb-NO" sz="5400" dirty="0">
                <a:latin typeface="Georgia" panose="02040502050405020303" pitchFamily="18" charset="0"/>
              </a:rPr>
              <a:t>Datakurs for nybegynnere</a:t>
            </a:r>
          </a:p>
        </p:txBody>
      </p:sp>
      <p:sp>
        <p:nvSpPr>
          <p:cNvPr id="3" name="Undertittel 2"/>
          <p:cNvSpPr>
            <a:spLocks noGrp="1"/>
          </p:cNvSpPr>
          <p:nvPr>
            <p:ph type="subTitle" idx="1"/>
          </p:nvPr>
        </p:nvSpPr>
        <p:spPr>
          <a:xfrm>
            <a:off x="155603" y="4772471"/>
            <a:ext cx="4674994" cy="584775"/>
          </a:xfrm>
        </p:spPr>
        <p:txBody>
          <a:bodyPr>
            <a:noAutofit/>
          </a:bodyPr>
          <a:lstStyle/>
          <a:p>
            <a:r>
              <a:rPr lang="nb-NO" sz="3200" dirty="0">
                <a:solidFill>
                  <a:schemeClr val="tx1"/>
                </a:solidFill>
              </a:rPr>
              <a:t>Seniornett</a:t>
            </a:r>
          </a:p>
          <a:p>
            <a:endParaRPr lang="nb-NO" sz="3200" dirty="0">
              <a:solidFill>
                <a:schemeClr val="tx1"/>
              </a:solidFill>
            </a:endParaRPr>
          </a:p>
        </p:txBody>
      </p:sp>
      <p:sp>
        <p:nvSpPr>
          <p:cNvPr id="7" name="TekstSylinder 6"/>
          <p:cNvSpPr txBox="1"/>
          <p:nvPr/>
        </p:nvSpPr>
        <p:spPr>
          <a:xfrm>
            <a:off x="836226" y="795818"/>
            <a:ext cx="3313748" cy="646331"/>
          </a:xfrm>
          <a:prstGeom prst="rect">
            <a:avLst/>
          </a:prstGeom>
          <a:noFill/>
        </p:spPr>
        <p:txBody>
          <a:bodyPr wrap="square" rtlCol="0">
            <a:spAutoFit/>
          </a:bodyPr>
          <a:lstStyle/>
          <a:p>
            <a:r>
              <a:rPr lang="nb-NO" sz="3600" dirty="0">
                <a:latin typeface="Georgia" panose="02040502050405020303" pitchFamily="18" charset="0"/>
                <a:cs typeface="Times New Roman" panose="02020603050405020304" pitchFamily="18" charset="0"/>
              </a:rPr>
              <a:t>Velkommen til</a:t>
            </a:r>
          </a:p>
        </p:txBody>
      </p:sp>
      <p:pic>
        <p:nvPicPr>
          <p:cNvPr id="8" name="Bilde 7"/>
          <p:cNvPicPr/>
          <p:nvPr/>
        </p:nvPicPr>
        <p:blipFill>
          <a:blip r:embed="rId3"/>
          <a:stretch>
            <a:fillRect/>
          </a:stretch>
        </p:blipFill>
        <p:spPr>
          <a:xfrm>
            <a:off x="5094514" y="1284021"/>
            <a:ext cx="6259979" cy="4001984"/>
          </a:xfrm>
          <a:prstGeom prst="rect">
            <a:avLst/>
          </a:prstGeom>
        </p:spPr>
      </p:pic>
      <p:sp>
        <p:nvSpPr>
          <p:cNvPr id="4" name="AutoShape 2"/>
          <p:cNvSpPr>
            <a:spLocks noChangeArrowheads="1"/>
          </p:cNvSpPr>
          <p:nvPr/>
        </p:nvSpPr>
        <p:spPr bwMode="auto">
          <a:xfrm>
            <a:off x="8346748" y="319938"/>
            <a:ext cx="3687212" cy="2924474"/>
          </a:xfrm>
          <a:prstGeom prst="wedgeEllipseCallout">
            <a:avLst>
              <a:gd name="adj1" fmla="val -60708"/>
              <a:gd name="adj2" fmla="val 5179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lang="nb-NO" altLang="nb-NO" sz="2400" b="1" dirty="0">
                <a:latin typeface="Georgia" panose="02040502050405020303" pitchFamily="18" charset="0"/>
              </a:rPr>
              <a:t>Farmo</a:t>
            </a:r>
            <a:r>
              <a:rPr kumimoji="0" lang="nb-NO" altLang="nb-NO" sz="2400" b="1" i="0" u="none" strike="noStrike" cap="none" normalizeH="0" baseline="0" dirty="0">
                <a:ln>
                  <a:noFill/>
                </a:ln>
                <a:solidFill>
                  <a:schemeClr val="tx1"/>
                </a:solidFill>
                <a:effectLst/>
                <a:latin typeface="Georgia" panose="02040502050405020303" pitchFamily="18" charset="0"/>
              </a:rPr>
              <a:t>r!</a:t>
            </a:r>
            <a:r>
              <a:rPr kumimoji="0" lang="nb-NO" altLang="nb-NO" sz="2400" b="1" i="0" u="none" strike="noStrike" cap="none" normalizeH="0" dirty="0">
                <a:ln>
                  <a:noFill/>
                </a:ln>
                <a:solidFill>
                  <a:schemeClr val="tx1"/>
                </a:solidFill>
                <a:effectLst/>
                <a:latin typeface="Georgia" panose="02040502050405020303" pitchFamily="18" charset="0"/>
              </a:rPr>
              <a:t> </a:t>
            </a:r>
          </a:p>
          <a:p>
            <a:pPr marL="0" marR="0" lvl="0" indent="0" algn="ctr" defTabSz="914400" rtl="0" eaLnBrk="0" fontAlgn="base" latinLnBrk="0" hangingPunct="0">
              <a:lnSpc>
                <a:spcPct val="100000"/>
              </a:lnSpc>
              <a:spcBef>
                <a:spcPct val="0"/>
              </a:spcBef>
              <a:buClrTx/>
              <a:buSzTx/>
              <a:buFontTx/>
              <a:buNone/>
              <a:tabLst/>
            </a:pPr>
            <a:r>
              <a:rPr kumimoji="0" lang="nb-NO" altLang="nb-NO" sz="2400" b="1" i="0" u="none" strike="noStrike" cap="none" normalizeH="0" baseline="0" dirty="0">
                <a:ln>
                  <a:noFill/>
                </a:ln>
                <a:solidFill>
                  <a:schemeClr val="tx1"/>
                </a:solidFill>
                <a:effectLst/>
                <a:latin typeface="Georgia" panose="02040502050405020303" pitchFamily="18" charset="0"/>
              </a:rPr>
              <a:t>Har du</a:t>
            </a:r>
            <a:r>
              <a:rPr kumimoji="0" lang="nb-NO" altLang="nb-NO" sz="2400" b="1" i="0" u="none" strike="noStrike" cap="none" normalizeH="0" dirty="0">
                <a:ln>
                  <a:noFill/>
                </a:ln>
                <a:solidFill>
                  <a:schemeClr val="tx1"/>
                </a:solidFill>
                <a:effectLst/>
                <a:latin typeface="Georgia" panose="02040502050405020303" pitchFamily="18" charset="0"/>
              </a:rPr>
              <a:t> lastet ned Vy-appen?</a:t>
            </a:r>
          </a:p>
          <a:p>
            <a:pPr marL="0" marR="0" lvl="0" indent="0" algn="ctr" defTabSz="914400" rtl="0" eaLnBrk="0" fontAlgn="base" latinLnBrk="0" hangingPunct="0">
              <a:lnSpc>
                <a:spcPct val="100000"/>
              </a:lnSpc>
              <a:spcBef>
                <a:spcPct val="0"/>
              </a:spcBef>
              <a:buClrTx/>
              <a:buSzTx/>
              <a:buFontTx/>
              <a:buNone/>
              <a:tabLst/>
            </a:pPr>
            <a:r>
              <a:rPr lang="nb-NO" altLang="nb-NO" sz="2400" b="1" dirty="0">
                <a:latin typeface="Georgia" panose="02040502050405020303" pitchFamily="18" charset="0"/>
              </a:rPr>
              <a:t>Kjøp togbillett og kom da!</a:t>
            </a:r>
            <a:endParaRPr kumimoji="0" lang="nb-NO" altLang="nb-NO" sz="2400" b="1" i="0" u="none" strike="noStrike" cap="none" normalizeH="0" dirty="0">
              <a:ln>
                <a:noFill/>
              </a:ln>
              <a:solidFill>
                <a:schemeClr val="tx1"/>
              </a:solidFill>
              <a:effectLst/>
              <a:latin typeface="Georgia" panose="02040502050405020303" pitchFamily="18" charset="0"/>
            </a:endParaRPr>
          </a:p>
        </p:txBody>
      </p:sp>
      <p:sp>
        <p:nvSpPr>
          <p:cNvPr id="5" name="Rektangel 4"/>
          <p:cNvSpPr/>
          <p:nvPr/>
        </p:nvSpPr>
        <p:spPr>
          <a:xfrm>
            <a:off x="9452973" y="5343318"/>
            <a:ext cx="1596912" cy="369332"/>
          </a:xfrm>
          <a:prstGeom prst="rect">
            <a:avLst/>
          </a:prstGeom>
        </p:spPr>
        <p:txBody>
          <a:bodyPr wrap="none">
            <a:spAutoFit/>
          </a:bodyPr>
          <a:lstStyle/>
          <a:p>
            <a:pPr>
              <a:spcAft>
                <a:spcPts val="0"/>
              </a:spcAft>
            </a:pPr>
            <a:r>
              <a:rPr lang="nb-NO" u="sng" dirty="0">
                <a:solidFill>
                  <a:srgbClr val="0000FF"/>
                </a:solidFill>
                <a:latin typeface="Georgia" panose="02040502050405020303" pitchFamily="18" charset="0"/>
                <a:ea typeface="Calibri" panose="020F0502020204030204" pitchFamily="34" charset="0"/>
                <a:cs typeface="Times New Roman" panose="02020603050405020304" pitchFamily="18" charset="0"/>
              </a:rPr>
              <a:t>unsplash.com</a:t>
            </a:r>
            <a:endParaRPr lang="nb-NO" dirty="0">
              <a:latin typeface="Georgia" panose="02040502050405020303" pitchFamily="18" charset="0"/>
              <a:ea typeface="Calibri" panose="020F0502020204030204" pitchFamily="34" charset="0"/>
              <a:cs typeface="Times New Roman" panose="02020603050405020304" pitchFamily="18" charset="0"/>
            </a:endParaRPr>
          </a:p>
        </p:txBody>
      </p:sp>
      <p:sp>
        <p:nvSpPr>
          <p:cNvPr id="9" name="Plassholder for bunntekst 1"/>
          <p:cNvSpPr>
            <a:spLocks noGrp="1"/>
          </p:cNvSpPr>
          <p:nvPr>
            <p:ph type="ftr" sz="quarter" idx="11"/>
          </p:nvPr>
        </p:nvSpPr>
        <p:spPr>
          <a:xfrm>
            <a:off x="4191865" y="6504831"/>
            <a:ext cx="3808270" cy="356301"/>
          </a:xfrm>
        </p:spPr>
        <p:txBody>
          <a:bodyPr/>
          <a:lstStyle/>
          <a:p>
            <a:r>
              <a:rPr lang="nn-NO"/>
              <a:t>Copyright Aud Gulvik og Thore Stordalen</a:t>
            </a:r>
            <a:endParaRPr lang="nb-NO" dirty="0"/>
          </a:p>
        </p:txBody>
      </p:sp>
      <p:sp>
        <p:nvSpPr>
          <p:cNvPr id="6" name="Plassholder for lysbildenummer 5">
            <a:extLst>
              <a:ext uri="{FF2B5EF4-FFF2-40B4-BE49-F238E27FC236}">
                <a16:creationId xmlns:a16="http://schemas.microsoft.com/office/drawing/2014/main" id="{C34F6F99-23CF-5AE7-88C1-494A8D081722}"/>
              </a:ext>
            </a:extLst>
          </p:cNvPr>
          <p:cNvSpPr>
            <a:spLocks noGrp="1"/>
          </p:cNvSpPr>
          <p:nvPr>
            <p:ph type="sldNum" sz="quarter" idx="12"/>
          </p:nvPr>
        </p:nvSpPr>
        <p:spPr/>
        <p:txBody>
          <a:bodyPr/>
          <a:lstStyle/>
          <a:p>
            <a:fld id="{7E5217FB-373A-4340-B3FC-B199557EF9F6}" type="slidenum">
              <a:rPr lang="nb-NO" smtClean="0"/>
              <a:pPr/>
              <a:t>1</a:t>
            </a:fld>
            <a:endParaRPr lang="nb-NO" dirty="0"/>
          </a:p>
        </p:txBody>
      </p:sp>
      <p:sp>
        <p:nvSpPr>
          <p:cNvPr id="10" name="TekstSylinder 9">
            <a:extLst>
              <a:ext uri="{FF2B5EF4-FFF2-40B4-BE49-F238E27FC236}">
                <a16:creationId xmlns:a16="http://schemas.microsoft.com/office/drawing/2014/main" id="{FE59A6D0-E673-06C4-2E22-24841774F2AF}"/>
              </a:ext>
            </a:extLst>
          </p:cNvPr>
          <p:cNvSpPr txBox="1"/>
          <p:nvPr/>
        </p:nvSpPr>
        <p:spPr>
          <a:xfrm>
            <a:off x="1753585" y="3721800"/>
            <a:ext cx="1483360" cy="584775"/>
          </a:xfrm>
          <a:prstGeom prst="rect">
            <a:avLst/>
          </a:prstGeom>
          <a:noFill/>
        </p:spPr>
        <p:txBody>
          <a:bodyPr wrap="square" rtlCol="0">
            <a:spAutoFit/>
          </a:bodyPr>
          <a:lstStyle/>
          <a:p>
            <a:pPr algn="ctr"/>
            <a:r>
              <a:rPr lang="nb-NO" sz="3200" dirty="0">
                <a:latin typeface="Georgia" panose="02040502050405020303" pitchFamily="18" charset="0"/>
              </a:rPr>
              <a:t>Del 1</a:t>
            </a:r>
          </a:p>
        </p:txBody>
      </p:sp>
    </p:spTree>
    <p:extLst>
      <p:ext uri="{BB962C8B-B14F-4D97-AF65-F5344CB8AC3E}">
        <p14:creationId xmlns:p14="http://schemas.microsoft.com/office/powerpoint/2010/main" val="4089257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a:xfrm>
            <a:off x="4046269" y="6492875"/>
            <a:ext cx="4114800" cy="365125"/>
          </a:xfrm>
        </p:spPr>
        <p:txBody>
          <a:bodyPr/>
          <a:lstStyle/>
          <a:p>
            <a:r>
              <a:rPr lang="nn-NO" sz="1000"/>
              <a:t>Copyright Aud Gulvik og Thore Stordalen</a:t>
            </a:r>
            <a:endParaRPr lang="nb-NO" sz="1000" dirty="0"/>
          </a:p>
        </p:txBody>
      </p:sp>
      <p:sp>
        <p:nvSpPr>
          <p:cNvPr id="5" name="TekstSylinder 4"/>
          <p:cNvSpPr txBox="1"/>
          <p:nvPr/>
        </p:nvSpPr>
        <p:spPr>
          <a:xfrm>
            <a:off x="8889145" y="2288945"/>
            <a:ext cx="1808879" cy="584775"/>
          </a:xfrm>
          <a:prstGeom prst="rect">
            <a:avLst/>
          </a:prstGeom>
          <a:noFill/>
        </p:spPr>
        <p:txBody>
          <a:bodyPr wrap="square" rtlCol="0">
            <a:spAutoFit/>
          </a:bodyPr>
          <a:lstStyle/>
          <a:p>
            <a:r>
              <a:rPr lang="nb-NO" sz="3200" b="1" dirty="0">
                <a:latin typeface="Georgia" panose="02040502050405020303" pitchFamily="18" charset="0"/>
                <a:cs typeface="Times New Roman" panose="02020603050405020304" pitchFamily="18" charset="0"/>
              </a:rPr>
              <a:t>Fliser</a:t>
            </a:r>
          </a:p>
        </p:txBody>
      </p:sp>
      <p:sp>
        <p:nvSpPr>
          <p:cNvPr id="11" name="TekstSylinder 10">
            <a:extLst>
              <a:ext uri="{FF2B5EF4-FFF2-40B4-BE49-F238E27FC236}">
                <a16:creationId xmlns:a16="http://schemas.microsoft.com/office/drawing/2014/main" id="{BE9EAEF3-AFE4-ED2F-D446-E41AE9D4FE6F}"/>
              </a:ext>
            </a:extLst>
          </p:cNvPr>
          <p:cNvSpPr txBox="1"/>
          <p:nvPr/>
        </p:nvSpPr>
        <p:spPr>
          <a:xfrm>
            <a:off x="2341264" y="458539"/>
            <a:ext cx="7307561" cy="707886"/>
          </a:xfrm>
          <a:prstGeom prst="rect">
            <a:avLst/>
          </a:prstGeom>
          <a:noFill/>
        </p:spPr>
        <p:txBody>
          <a:bodyPr wrap="square" rtlCol="0">
            <a:spAutoFit/>
          </a:bodyPr>
          <a:lstStyle/>
          <a:p>
            <a:pPr algn="ctr"/>
            <a:r>
              <a:rPr lang="nb-NO" sz="4000" b="1" i="1" dirty="0">
                <a:solidFill>
                  <a:srgbClr val="0070C0"/>
                </a:solidFill>
                <a:latin typeface="Georgia" panose="02040502050405020303" pitchFamily="18" charset="0"/>
                <a:cs typeface="Times New Roman" panose="02020603050405020304" pitchFamily="18" charset="0"/>
              </a:rPr>
              <a:t>Apper og programmer på</a:t>
            </a:r>
          </a:p>
        </p:txBody>
      </p:sp>
      <p:sp>
        <p:nvSpPr>
          <p:cNvPr id="12" name="TekstSylinder 11">
            <a:extLst>
              <a:ext uri="{FF2B5EF4-FFF2-40B4-BE49-F238E27FC236}">
                <a16:creationId xmlns:a16="http://schemas.microsoft.com/office/drawing/2014/main" id="{FA90BA2C-7F83-104F-A070-6EA5FEB72590}"/>
              </a:ext>
            </a:extLst>
          </p:cNvPr>
          <p:cNvSpPr txBox="1"/>
          <p:nvPr/>
        </p:nvSpPr>
        <p:spPr>
          <a:xfrm>
            <a:off x="8161069" y="1286822"/>
            <a:ext cx="3645109" cy="707886"/>
          </a:xfrm>
          <a:prstGeom prst="rect">
            <a:avLst/>
          </a:prstGeom>
          <a:solidFill>
            <a:srgbClr val="FFFF00"/>
          </a:solidFill>
        </p:spPr>
        <p:txBody>
          <a:bodyPr wrap="square" rtlCol="0">
            <a:spAutoFit/>
          </a:bodyPr>
          <a:lstStyle/>
          <a:p>
            <a:r>
              <a:rPr lang="nb-NO" sz="4000" b="1" dirty="0">
                <a:latin typeface="Georgia" panose="02040502050405020303" pitchFamily="18" charset="0"/>
              </a:rPr>
              <a:t>Windows 10</a:t>
            </a:r>
          </a:p>
        </p:txBody>
      </p:sp>
      <p:pic>
        <p:nvPicPr>
          <p:cNvPr id="7" name="Bilde 6">
            <a:extLst>
              <a:ext uri="{FF2B5EF4-FFF2-40B4-BE49-F238E27FC236}">
                <a16:creationId xmlns:a16="http://schemas.microsoft.com/office/drawing/2014/main" id="{B3E885BC-9473-1702-25E2-0CB9B9101698}"/>
              </a:ext>
            </a:extLst>
          </p:cNvPr>
          <p:cNvPicPr>
            <a:picLocks noChangeAspect="1"/>
          </p:cNvPicPr>
          <p:nvPr/>
        </p:nvPicPr>
        <p:blipFill>
          <a:blip r:embed="rId3"/>
          <a:stretch>
            <a:fillRect/>
          </a:stretch>
        </p:blipFill>
        <p:spPr>
          <a:xfrm>
            <a:off x="623944" y="1174170"/>
            <a:ext cx="7014311" cy="5198308"/>
          </a:xfrm>
          <a:prstGeom prst="rect">
            <a:avLst/>
          </a:prstGeom>
        </p:spPr>
      </p:pic>
      <p:cxnSp>
        <p:nvCxnSpPr>
          <p:cNvPr id="15" name="Rett pilkobling 14">
            <a:extLst>
              <a:ext uri="{FF2B5EF4-FFF2-40B4-BE49-F238E27FC236}">
                <a16:creationId xmlns:a16="http://schemas.microsoft.com/office/drawing/2014/main" id="{61A35353-ABA0-817A-A6E2-F143B17F5EF3}"/>
              </a:ext>
            </a:extLst>
          </p:cNvPr>
          <p:cNvCxnSpPr>
            <a:cxnSpLocks/>
          </p:cNvCxnSpPr>
          <p:nvPr/>
        </p:nvCxnSpPr>
        <p:spPr>
          <a:xfrm flipH="1">
            <a:off x="7496883" y="2680939"/>
            <a:ext cx="1298774" cy="3855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Pil: bøyd oppover 7">
            <a:extLst>
              <a:ext uri="{FF2B5EF4-FFF2-40B4-BE49-F238E27FC236}">
                <a16:creationId xmlns:a16="http://schemas.microsoft.com/office/drawing/2014/main" id="{F30AA97B-BD44-7530-EA21-58A1ECA686EA}"/>
              </a:ext>
            </a:extLst>
          </p:cNvPr>
          <p:cNvSpPr/>
          <p:nvPr/>
        </p:nvSpPr>
        <p:spPr>
          <a:xfrm rot="10800000">
            <a:off x="975034" y="714937"/>
            <a:ext cx="1184946" cy="338836"/>
          </a:xfrm>
          <a:prstGeom prst="bentUpArrow">
            <a:avLst>
              <a:gd name="adj1" fmla="val 27751"/>
              <a:gd name="adj2" fmla="val 44781"/>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Georgia" panose="02040502050405020303" pitchFamily="18" charset="0"/>
            </a:endParaRPr>
          </a:p>
        </p:txBody>
      </p:sp>
      <p:sp>
        <p:nvSpPr>
          <p:cNvPr id="3" name="Plassholder for lysbildenummer 2">
            <a:extLst>
              <a:ext uri="{FF2B5EF4-FFF2-40B4-BE49-F238E27FC236}">
                <a16:creationId xmlns:a16="http://schemas.microsoft.com/office/drawing/2014/main" id="{145A42BB-0D7B-E48E-0612-97E16182BE64}"/>
              </a:ext>
            </a:extLst>
          </p:cNvPr>
          <p:cNvSpPr>
            <a:spLocks noGrp="1"/>
          </p:cNvSpPr>
          <p:nvPr>
            <p:ph type="sldNum" sz="quarter" idx="12"/>
          </p:nvPr>
        </p:nvSpPr>
        <p:spPr/>
        <p:txBody>
          <a:bodyPr/>
          <a:lstStyle/>
          <a:p>
            <a:fld id="{7E5217FB-373A-4340-B3FC-B199557EF9F6}" type="slidenum">
              <a:rPr lang="nb-NO" smtClean="0"/>
              <a:t>10</a:t>
            </a:fld>
            <a:endParaRPr lang="nb-NO"/>
          </a:p>
        </p:txBody>
      </p:sp>
    </p:spTree>
    <p:extLst>
      <p:ext uri="{BB962C8B-B14F-4D97-AF65-F5344CB8AC3E}">
        <p14:creationId xmlns:p14="http://schemas.microsoft.com/office/powerpoint/2010/main" val="78029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7585852" y="3676570"/>
            <a:ext cx="4184390" cy="1077218"/>
          </a:xfrm>
          <a:prstGeom prst="rect">
            <a:avLst/>
          </a:prstGeom>
          <a:noFill/>
          <a:ln w="3175">
            <a:noFill/>
          </a:ln>
        </p:spPr>
        <p:txBody>
          <a:bodyPr wrap="square" rtlCol="0">
            <a:spAutoFit/>
          </a:bodyPr>
          <a:lstStyle/>
          <a:p>
            <a:r>
              <a:rPr lang="nb-NO" sz="3200" b="1" dirty="0">
                <a:latin typeface="Georgia" panose="02040502050405020303" pitchFamily="18" charset="0"/>
                <a:cs typeface="Times New Roman" panose="02020603050405020304" pitchFamily="18" charset="0"/>
              </a:rPr>
              <a:t>Apper kan også ligge på side 2</a:t>
            </a:r>
          </a:p>
        </p:txBody>
      </p:sp>
      <p:sp>
        <p:nvSpPr>
          <p:cNvPr id="10" name="TekstSylinder 9"/>
          <p:cNvSpPr txBox="1"/>
          <p:nvPr/>
        </p:nvSpPr>
        <p:spPr>
          <a:xfrm>
            <a:off x="6223309" y="402363"/>
            <a:ext cx="5968690" cy="1323439"/>
          </a:xfrm>
          <a:prstGeom prst="rect">
            <a:avLst/>
          </a:prstGeom>
          <a:noFill/>
        </p:spPr>
        <p:txBody>
          <a:bodyPr wrap="square" rtlCol="0">
            <a:spAutoFit/>
          </a:bodyPr>
          <a:lstStyle/>
          <a:p>
            <a:pPr algn="ctr"/>
            <a:r>
              <a:rPr lang="nb-NO" sz="4000" b="1" i="1" dirty="0">
                <a:solidFill>
                  <a:srgbClr val="0070C0"/>
                </a:solidFill>
                <a:latin typeface="Georgia" panose="02040502050405020303" pitchFamily="18" charset="0"/>
                <a:cs typeface="Times New Roman" panose="02020603050405020304" pitchFamily="18" charset="0"/>
              </a:rPr>
              <a:t>Apper og programmer på</a:t>
            </a:r>
          </a:p>
        </p:txBody>
      </p:sp>
      <p:sp>
        <p:nvSpPr>
          <p:cNvPr id="6" name="TekstSylinder 5"/>
          <p:cNvSpPr txBox="1"/>
          <p:nvPr/>
        </p:nvSpPr>
        <p:spPr>
          <a:xfrm>
            <a:off x="7815291" y="1725498"/>
            <a:ext cx="3790784" cy="707886"/>
          </a:xfrm>
          <a:prstGeom prst="rect">
            <a:avLst/>
          </a:prstGeom>
          <a:solidFill>
            <a:srgbClr val="FFFF00"/>
          </a:solidFill>
        </p:spPr>
        <p:txBody>
          <a:bodyPr wrap="square" rtlCol="0">
            <a:spAutoFit/>
          </a:bodyPr>
          <a:lstStyle/>
          <a:p>
            <a:r>
              <a:rPr lang="nb-NO" sz="4000" b="1" dirty="0">
                <a:latin typeface="Georgia" panose="02040502050405020303" pitchFamily="18" charset="0"/>
              </a:rPr>
              <a:t>Windows  11</a:t>
            </a:r>
          </a:p>
        </p:txBody>
      </p:sp>
      <p:sp>
        <p:nvSpPr>
          <p:cNvPr id="3" name="Plassholder for bunntekst 2"/>
          <p:cNvSpPr>
            <a:spLocks noGrp="1"/>
          </p:cNvSpPr>
          <p:nvPr>
            <p:ph type="ftr" sz="quarter" idx="11"/>
          </p:nvPr>
        </p:nvSpPr>
        <p:spPr>
          <a:xfrm>
            <a:off x="4038600" y="6461955"/>
            <a:ext cx="4114800" cy="365125"/>
          </a:xfrm>
        </p:spPr>
        <p:txBody>
          <a:bodyPr/>
          <a:lstStyle/>
          <a:p>
            <a:r>
              <a:rPr lang="nn-NO" sz="1000"/>
              <a:t>Copyright Aud Gulvik og Thore Stordalen</a:t>
            </a:r>
            <a:endParaRPr lang="nb-NO" sz="1000" dirty="0"/>
          </a:p>
        </p:txBody>
      </p:sp>
      <p:sp>
        <p:nvSpPr>
          <p:cNvPr id="7" name="TekstSylinder 6"/>
          <p:cNvSpPr txBox="1"/>
          <p:nvPr/>
        </p:nvSpPr>
        <p:spPr>
          <a:xfrm>
            <a:off x="7544920" y="2670692"/>
            <a:ext cx="3790784" cy="584775"/>
          </a:xfrm>
          <a:prstGeom prst="rect">
            <a:avLst/>
          </a:prstGeom>
          <a:noFill/>
          <a:ln w="3175">
            <a:noFill/>
          </a:ln>
        </p:spPr>
        <p:txBody>
          <a:bodyPr wrap="square" rtlCol="0">
            <a:spAutoFit/>
          </a:bodyPr>
          <a:lstStyle/>
          <a:p>
            <a:r>
              <a:rPr lang="nb-NO" sz="3200" b="1" dirty="0">
                <a:latin typeface="Georgia" panose="02040502050405020303" pitchFamily="18" charset="0"/>
                <a:cs typeface="Times New Roman" panose="02020603050405020304" pitchFamily="18" charset="0"/>
              </a:rPr>
              <a:t>Klikk Alle apper</a:t>
            </a:r>
          </a:p>
        </p:txBody>
      </p:sp>
      <p:pic>
        <p:nvPicPr>
          <p:cNvPr id="11" name="Bilde 10">
            <a:extLst>
              <a:ext uri="{FF2B5EF4-FFF2-40B4-BE49-F238E27FC236}">
                <a16:creationId xmlns:a16="http://schemas.microsoft.com/office/drawing/2014/main" id="{8390D687-02E6-7B4F-9156-76836F6FBC78}"/>
              </a:ext>
            </a:extLst>
          </p:cNvPr>
          <p:cNvPicPr>
            <a:picLocks noChangeAspect="1"/>
          </p:cNvPicPr>
          <p:nvPr/>
        </p:nvPicPr>
        <p:blipFill>
          <a:blip r:embed="rId3"/>
          <a:stretch>
            <a:fillRect/>
          </a:stretch>
        </p:blipFill>
        <p:spPr>
          <a:xfrm>
            <a:off x="570154" y="361950"/>
            <a:ext cx="5653155" cy="5948745"/>
          </a:xfrm>
          <a:prstGeom prst="rect">
            <a:avLst/>
          </a:prstGeom>
        </p:spPr>
      </p:pic>
      <p:cxnSp>
        <p:nvCxnSpPr>
          <p:cNvPr id="4" name="Rett pilkobling 3">
            <a:extLst>
              <a:ext uri="{FF2B5EF4-FFF2-40B4-BE49-F238E27FC236}">
                <a16:creationId xmlns:a16="http://schemas.microsoft.com/office/drawing/2014/main" id="{502582EF-85E9-B8AF-A727-79C8C6A84F9F}"/>
              </a:ext>
            </a:extLst>
          </p:cNvPr>
          <p:cNvCxnSpPr>
            <a:cxnSpLocks/>
          </p:cNvCxnSpPr>
          <p:nvPr/>
        </p:nvCxnSpPr>
        <p:spPr>
          <a:xfrm flipH="1" flipV="1">
            <a:off x="5823857" y="1359831"/>
            <a:ext cx="1591982" cy="13792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Rett pilkobling 7">
            <a:extLst>
              <a:ext uri="{FF2B5EF4-FFF2-40B4-BE49-F238E27FC236}">
                <a16:creationId xmlns:a16="http://schemas.microsoft.com/office/drawing/2014/main" id="{FDB5AD2A-5728-2C2F-414E-D53451DB256E}"/>
              </a:ext>
            </a:extLst>
          </p:cNvPr>
          <p:cNvCxnSpPr>
            <a:cxnSpLocks/>
          </p:cNvCxnSpPr>
          <p:nvPr/>
        </p:nvCxnSpPr>
        <p:spPr>
          <a:xfrm flipH="1" flipV="1">
            <a:off x="6223310" y="2928257"/>
            <a:ext cx="1192529" cy="9846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 name="Rett pilkobling 1">
            <a:extLst>
              <a:ext uri="{FF2B5EF4-FFF2-40B4-BE49-F238E27FC236}">
                <a16:creationId xmlns:a16="http://schemas.microsoft.com/office/drawing/2014/main" id="{98BD38B7-ABD0-03CF-E2CB-A2B4F349C969}"/>
              </a:ext>
            </a:extLst>
          </p:cNvPr>
          <p:cNvCxnSpPr>
            <a:cxnSpLocks/>
          </p:cNvCxnSpPr>
          <p:nvPr/>
        </p:nvCxnSpPr>
        <p:spPr>
          <a:xfrm flipH="1" flipV="1">
            <a:off x="6393323" y="5410200"/>
            <a:ext cx="1022516" cy="2095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kstSylinder 11">
            <a:extLst>
              <a:ext uri="{FF2B5EF4-FFF2-40B4-BE49-F238E27FC236}">
                <a16:creationId xmlns:a16="http://schemas.microsoft.com/office/drawing/2014/main" id="{C711BCC0-5C1D-03B9-C6FA-85498F9F56BB}"/>
              </a:ext>
            </a:extLst>
          </p:cNvPr>
          <p:cNvSpPr txBox="1"/>
          <p:nvPr/>
        </p:nvSpPr>
        <p:spPr>
          <a:xfrm>
            <a:off x="7585852" y="5262191"/>
            <a:ext cx="3148822" cy="1077218"/>
          </a:xfrm>
          <a:prstGeom prst="rect">
            <a:avLst/>
          </a:prstGeom>
          <a:noFill/>
          <a:ln w="3175">
            <a:noFill/>
          </a:ln>
        </p:spPr>
        <p:txBody>
          <a:bodyPr wrap="square" rtlCol="0">
            <a:spAutoFit/>
          </a:bodyPr>
          <a:lstStyle/>
          <a:p>
            <a:r>
              <a:rPr lang="nb-NO" sz="3200" b="1" dirty="0">
                <a:latin typeface="Georgia" panose="02040502050405020303" pitchFamily="18" charset="0"/>
                <a:cs typeface="Times New Roman" panose="02020603050405020304" pitchFamily="18" charset="0"/>
              </a:rPr>
              <a:t>Siste åpnede dokumenter</a:t>
            </a:r>
          </a:p>
        </p:txBody>
      </p:sp>
      <p:sp>
        <p:nvSpPr>
          <p:cNvPr id="9" name="Plassholder for lysbildenummer 8">
            <a:extLst>
              <a:ext uri="{FF2B5EF4-FFF2-40B4-BE49-F238E27FC236}">
                <a16:creationId xmlns:a16="http://schemas.microsoft.com/office/drawing/2014/main" id="{D89E62D2-6A7D-9D0D-61A6-80BECC4B6358}"/>
              </a:ext>
            </a:extLst>
          </p:cNvPr>
          <p:cNvSpPr>
            <a:spLocks noGrp="1"/>
          </p:cNvSpPr>
          <p:nvPr>
            <p:ph type="sldNum" sz="quarter" idx="12"/>
          </p:nvPr>
        </p:nvSpPr>
        <p:spPr/>
        <p:txBody>
          <a:bodyPr/>
          <a:lstStyle/>
          <a:p>
            <a:fld id="{7E5217FB-373A-4340-B3FC-B199557EF9F6}" type="slidenum">
              <a:rPr lang="nb-NO" smtClean="0"/>
              <a:t>11</a:t>
            </a:fld>
            <a:endParaRPr lang="nb-NO"/>
          </a:p>
        </p:txBody>
      </p:sp>
    </p:spTree>
    <p:extLst>
      <p:ext uri="{BB962C8B-B14F-4D97-AF65-F5344CB8AC3E}">
        <p14:creationId xmlns:p14="http://schemas.microsoft.com/office/powerpoint/2010/main" val="186405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A7ABB0-B0CE-20CA-81FD-51BE82F176EB}"/>
              </a:ext>
            </a:extLst>
          </p:cNvPr>
          <p:cNvSpPr>
            <a:spLocks noGrp="1"/>
          </p:cNvSpPr>
          <p:nvPr>
            <p:ph type="title"/>
          </p:nvPr>
        </p:nvSpPr>
        <p:spPr>
          <a:xfrm>
            <a:off x="682692" y="737267"/>
            <a:ext cx="11391321" cy="761926"/>
          </a:xfrm>
        </p:spPr>
        <p:txBody>
          <a:bodyPr>
            <a:noAutofit/>
          </a:bodyPr>
          <a:lstStyle/>
          <a:p>
            <a:r>
              <a:rPr lang="nb-NO" sz="4000" b="1" i="1" dirty="0">
                <a:solidFill>
                  <a:srgbClr val="0070C0"/>
                </a:solidFill>
                <a:latin typeface="Georgia" panose="02040502050405020303" pitchFamily="18" charset="0"/>
                <a:cs typeface="Arial" panose="020B0604020202020204" pitchFamily="34" charset="0"/>
              </a:rPr>
              <a:t>Er din musepeker </a:t>
            </a:r>
            <a:r>
              <a:rPr lang="nb-NO" sz="4000" b="1" i="1" dirty="0">
                <a:solidFill>
                  <a:srgbClr val="FF0000"/>
                </a:solidFill>
                <a:latin typeface="Georgia" panose="02040502050405020303" pitchFamily="18" charset="0"/>
                <a:cs typeface="Arial" panose="020B0604020202020204" pitchFamily="34" charset="0"/>
              </a:rPr>
              <a:t>stor/liten </a:t>
            </a:r>
            <a:r>
              <a:rPr lang="nb-NO" sz="4000" b="1" i="1" dirty="0">
                <a:solidFill>
                  <a:srgbClr val="0070C0"/>
                </a:solidFill>
                <a:latin typeface="Georgia" panose="02040502050405020303" pitchFamily="18" charset="0"/>
                <a:cs typeface="Arial" panose="020B0604020202020204" pitchFamily="34" charset="0"/>
              </a:rPr>
              <a:t>el </a:t>
            </a:r>
            <a:r>
              <a:rPr lang="nb-NO" sz="4000" b="1" i="1" dirty="0">
                <a:solidFill>
                  <a:srgbClr val="FF0000"/>
                </a:solidFill>
                <a:latin typeface="Georgia" panose="02040502050405020303" pitchFamily="18" charset="0"/>
                <a:cs typeface="Arial" panose="020B0604020202020204" pitchFamily="34" charset="0"/>
              </a:rPr>
              <a:t>sort/hvit</a:t>
            </a:r>
            <a:r>
              <a:rPr lang="nb-NO" sz="4000" b="1" i="1" dirty="0">
                <a:solidFill>
                  <a:srgbClr val="0070C0"/>
                </a:solidFill>
                <a:latin typeface="Georgia" panose="02040502050405020303" pitchFamily="18" charset="0"/>
                <a:cs typeface="Arial" panose="020B0604020202020204" pitchFamily="34" charset="0"/>
              </a:rPr>
              <a:t>?</a:t>
            </a:r>
          </a:p>
        </p:txBody>
      </p:sp>
      <p:sp>
        <p:nvSpPr>
          <p:cNvPr id="3" name="Plassholder for innhold 2">
            <a:extLst>
              <a:ext uri="{FF2B5EF4-FFF2-40B4-BE49-F238E27FC236}">
                <a16:creationId xmlns:a16="http://schemas.microsoft.com/office/drawing/2014/main" id="{2FDE9770-7209-E22A-2DBE-AAD3C5802198}"/>
              </a:ext>
            </a:extLst>
          </p:cNvPr>
          <p:cNvSpPr>
            <a:spLocks noGrp="1"/>
          </p:cNvSpPr>
          <p:nvPr>
            <p:ph idx="1"/>
          </p:nvPr>
        </p:nvSpPr>
        <p:spPr>
          <a:xfrm>
            <a:off x="895350" y="1825624"/>
            <a:ext cx="11235813" cy="4352753"/>
          </a:xfrm>
        </p:spPr>
        <p:txBody>
          <a:bodyPr>
            <a:noAutofit/>
          </a:bodyPr>
          <a:lstStyle/>
          <a:p>
            <a:pPr marL="271463" indent="-271463"/>
            <a:r>
              <a:rPr lang="nb-NO" b="1" dirty="0">
                <a:cs typeface="Times New Roman" panose="02020603050405020304" pitchFamily="18" charset="0"/>
              </a:rPr>
              <a:t>Skriv «</a:t>
            </a:r>
            <a:r>
              <a:rPr lang="nb-NO" b="1" i="1" dirty="0">
                <a:cs typeface="Times New Roman" panose="02020603050405020304" pitchFamily="18" charset="0"/>
              </a:rPr>
              <a:t>Mus</a:t>
            </a:r>
            <a:r>
              <a:rPr lang="nb-NO" b="1" dirty="0">
                <a:cs typeface="Times New Roman" panose="02020603050405020304" pitchFamily="18" charset="0"/>
              </a:rPr>
              <a:t>» i søkefeltet </a:t>
            </a:r>
            <a:r>
              <a:rPr lang="nb-NO" sz="2400" b="1" dirty="0">
                <a:cs typeface="Times New Roman" panose="02020603050405020304" pitchFamily="18" charset="0"/>
              </a:rPr>
              <a:t>(nede til venstre), </a:t>
            </a:r>
            <a:r>
              <a:rPr lang="nb-NO" b="1" dirty="0">
                <a:cs typeface="Times New Roman" panose="02020603050405020304" pitchFamily="18" charset="0"/>
              </a:rPr>
              <a:t>klikk på </a:t>
            </a:r>
            <a:br>
              <a:rPr lang="nb-NO" b="1" dirty="0">
                <a:cs typeface="Times New Roman" panose="02020603050405020304" pitchFamily="18" charset="0"/>
              </a:rPr>
            </a:br>
            <a:r>
              <a:rPr lang="nb-NO" b="1" dirty="0">
                <a:cs typeface="Times New Roman" panose="02020603050405020304" pitchFamily="18" charset="0"/>
              </a:rPr>
              <a:t>«</a:t>
            </a:r>
            <a:r>
              <a:rPr lang="nb-NO" b="1" i="1" dirty="0">
                <a:cs typeface="Times New Roman" panose="02020603050405020304" pitchFamily="18" charset="0"/>
              </a:rPr>
              <a:t>Muse-innstillinger</a:t>
            </a:r>
            <a:r>
              <a:rPr lang="nb-NO" b="1" dirty="0">
                <a:cs typeface="Times New Roman" panose="02020603050405020304" pitchFamily="18" charset="0"/>
              </a:rPr>
              <a:t>»</a:t>
            </a:r>
            <a:br>
              <a:rPr lang="nb-NO" sz="2800" b="1" dirty="0">
                <a:cs typeface="Times New Roman" panose="02020603050405020304" pitchFamily="18" charset="0"/>
              </a:rPr>
            </a:br>
            <a:endParaRPr lang="nb-NO" sz="2800" b="1" dirty="0">
              <a:cs typeface="Times New Roman" panose="02020603050405020304" pitchFamily="18" charset="0"/>
            </a:endParaRPr>
          </a:p>
          <a:p>
            <a:pPr marL="271463" indent="-271463"/>
            <a:r>
              <a:rPr lang="nb-NO" b="1" i="1" u="sng" dirty="0">
                <a:highlight>
                  <a:srgbClr val="FFFF00"/>
                </a:highlight>
                <a:cs typeface="Times New Roman" panose="02020603050405020304" pitchFamily="18" charset="0"/>
              </a:rPr>
              <a:t>Windows 10:</a:t>
            </a:r>
            <a:r>
              <a:rPr lang="nb-NO" b="1" i="1" dirty="0">
                <a:cs typeface="Times New Roman" panose="02020603050405020304" pitchFamily="18" charset="0"/>
              </a:rPr>
              <a:t> </a:t>
            </a:r>
            <a:r>
              <a:rPr lang="nb-NO" b="1" dirty="0">
                <a:cs typeface="Times New Roman" panose="02020603050405020304" pitchFamily="18" charset="0"/>
              </a:rPr>
              <a:t>Ute til Høyre: klikk «Juster </a:t>
            </a:r>
            <a:br>
              <a:rPr lang="nb-NO" b="1" dirty="0">
                <a:cs typeface="Times New Roman" panose="02020603050405020304" pitchFamily="18" charset="0"/>
              </a:rPr>
            </a:br>
            <a:r>
              <a:rPr lang="nb-NO" b="1" dirty="0">
                <a:cs typeface="Times New Roman" panose="02020603050405020304" pitchFamily="18" charset="0"/>
              </a:rPr>
              <a:t>størrelse på mus og markør», velg denne:</a:t>
            </a:r>
            <a:br>
              <a:rPr lang="nb-NO" b="1" dirty="0">
                <a:cs typeface="Times New Roman" panose="02020603050405020304" pitchFamily="18" charset="0"/>
              </a:rPr>
            </a:br>
            <a:br>
              <a:rPr lang="nb-NO" sz="2800" b="1" dirty="0">
                <a:cs typeface="Times New Roman" panose="02020603050405020304" pitchFamily="18" charset="0"/>
              </a:rPr>
            </a:br>
            <a:endParaRPr lang="nb-NO" sz="2800" b="1" dirty="0">
              <a:cs typeface="Times New Roman" panose="02020603050405020304" pitchFamily="18" charset="0"/>
            </a:endParaRPr>
          </a:p>
          <a:p>
            <a:pPr marL="271463" indent="-271463"/>
            <a:r>
              <a:rPr lang="nb-NO" b="1" dirty="0">
                <a:cs typeface="Times New Roman" panose="02020603050405020304" pitchFamily="18" charset="0"/>
              </a:rPr>
              <a:t>Juster til ønsket størrelse på pilen, den blir sort på hvit bakgrunn, og omvendt</a:t>
            </a:r>
          </a:p>
        </p:txBody>
      </p:sp>
      <p:sp>
        <p:nvSpPr>
          <p:cNvPr id="4" name="Plassholder for bunntekst 3">
            <a:extLst>
              <a:ext uri="{FF2B5EF4-FFF2-40B4-BE49-F238E27FC236}">
                <a16:creationId xmlns:a16="http://schemas.microsoft.com/office/drawing/2014/main" id="{62526A62-AF64-3E01-BE93-EC3932ED2BDD}"/>
              </a:ext>
            </a:extLst>
          </p:cNvPr>
          <p:cNvSpPr>
            <a:spLocks noGrp="1"/>
          </p:cNvSpPr>
          <p:nvPr>
            <p:ph type="ftr" sz="quarter" idx="11"/>
          </p:nvPr>
        </p:nvSpPr>
        <p:spPr/>
        <p:txBody>
          <a:bodyPr/>
          <a:lstStyle/>
          <a:p>
            <a:r>
              <a:rPr lang="nn-NO"/>
              <a:t>Copyright Aud Gulvik og Thore Stordalen</a:t>
            </a:r>
            <a:endParaRPr lang="nb-NO" dirty="0"/>
          </a:p>
        </p:txBody>
      </p:sp>
      <p:sp>
        <p:nvSpPr>
          <p:cNvPr id="5" name="Plassholder for lysbildenummer 4">
            <a:extLst>
              <a:ext uri="{FF2B5EF4-FFF2-40B4-BE49-F238E27FC236}">
                <a16:creationId xmlns:a16="http://schemas.microsoft.com/office/drawing/2014/main" id="{788486D3-8A43-C499-F0A4-0F0A0DD8691C}"/>
              </a:ext>
            </a:extLst>
          </p:cNvPr>
          <p:cNvSpPr>
            <a:spLocks noGrp="1"/>
          </p:cNvSpPr>
          <p:nvPr>
            <p:ph type="sldNum" sz="quarter" idx="12"/>
          </p:nvPr>
        </p:nvSpPr>
        <p:spPr/>
        <p:txBody>
          <a:bodyPr/>
          <a:lstStyle/>
          <a:p>
            <a:fld id="{7E5217FB-373A-4340-B3FC-B199557EF9F6}" type="slidenum">
              <a:rPr lang="nb-NO" smtClean="0"/>
              <a:t>12</a:t>
            </a:fld>
            <a:endParaRPr lang="nb-NO" dirty="0"/>
          </a:p>
        </p:txBody>
      </p:sp>
      <p:pic>
        <p:nvPicPr>
          <p:cNvPr id="1026" name="Picture 2">
            <a:extLst>
              <a:ext uri="{FF2B5EF4-FFF2-40B4-BE49-F238E27FC236}">
                <a16:creationId xmlns:a16="http://schemas.microsoft.com/office/drawing/2014/main" id="{49413A40-ED51-3072-24CF-09CEE3B3C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8425" y="3187151"/>
            <a:ext cx="1095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00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A7ABB0-B0CE-20CA-81FD-51BE82F176EB}"/>
              </a:ext>
            </a:extLst>
          </p:cNvPr>
          <p:cNvSpPr>
            <a:spLocks noGrp="1"/>
          </p:cNvSpPr>
          <p:nvPr>
            <p:ph type="title"/>
          </p:nvPr>
        </p:nvSpPr>
        <p:spPr>
          <a:xfrm>
            <a:off x="682692" y="737267"/>
            <a:ext cx="11391321" cy="761926"/>
          </a:xfrm>
        </p:spPr>
        <p:txBody>
          <a:bodyPr>
            <a:noAutofit/>
          </a:bodyPr>
          <a:lstStyle/>
          <a:p>
            <a:r>
              <a:rPr lang="nb-NO" sz="4000" b="1" i="1" dirty="0">
                <a:solidFill>
                  <a:srgbClr val="0070C0"/>
                </a:solidFill>
                <a:latin typeface="Georgia" panose="02040502050405020303" pitchFamily="18" charset="0"/>
                <a:cs typeface="Arial" panose="020B0604020202020204" pitchFamily="34" charset="0"/>
              </a:rPr>
              <a:t>Er din musepeker </a:t>
            </a:r>
            <a:r>
              <a:rPr lang="nb-NO" sz="4000" b="1" i="1" dirty="0">
                <a:solidFill>
                  <a:srgbClr val="FF0000"/>
                </a:solidFill>
                <a:latin typeface="Georgia" panose="02040502050405020303" pitchFamily="18" charset="0"/>
                <a:cs typeface="Arial" panose="020B0604020202020204" pitchFamily="34" charset="0"/>
              </a:rPr>
              <a:t>stor/liten </a:t>
            </a:r>
            <a:r>
              <a:rPr lang="nb-NO" sz="4000" b="1" i="1" dirty="0">
                <a:solidFill>
                  <a:srgbClr val="0070C0"/>
                </a:solidFill>
                <a:latin typeface="Georgia" panose="02040502050405020303" pitchFamily="18" charset="0"/>
                <a:cs typeface="Arial" panose="020B0604020202020204" pitchFamily="34" charset="0"/>
              </a:rPr>
              <a:t>el </a:t>
            </a:r>
            <a:r>
              <a:rPr lang="nb-NO" sz="4000" b="1" i="1" dirty="0">
                <a:solidFill>
                  <a:srgbClr val="FF0000"/>
                </a:solidFill>
                <a:latin typeface="Georgia" panose="02040502050405020303" pitchFamily="18" charset="0"/>
                <a:cs typeface="Arial" panose="020B0604020202020204" pitchFamily="34" charset="0"/>
              </a:rPr>
              <a:t>sort/hvit</a:t>
            </a:r>
            <a:r>
              <a:rPr lang="nb-NO" sz="4000" b="1" i="1" dirty="0">
                <a:solidFill>
                  <a:srgbClr val="0070C0"/>
                </a:solidFill>
                <a:latin typeface="Georgia" panose="02040502050405020303" pitchFamily="18" charset="0"/>
                <a:cs typeface="Arial" panose="020B0604020202020204" pitchFamily="34" charset="0"/>
              </a:rPr>
              <a:t>?</a:t>
            </a:r>
          </a:p>
        </p:txBody>
      </p:sp>
      <p:sp>
        <p:nvSpPr>
          <p:cNvPr id="3" name="Plassholder for innhold 2">
            <a:extLst>
              <a:ext uri="{FF2B5EF4-FFF2-40B4-BE49-F238E27FC236}">
                <a16:creationId xmlns:a16="http://schemas.microsoft.com/office/drawing/2014/main" id="{2FDE9770-7209-E22A-2DBE-AAD3C5802198}"/>
              </a:ext>
            </a:extLst>
          </p:cNvPr>
          <p:cNvSpPr>
            <a:spLocks noGrp="1"/>
          </p:cNvSpPr>
          <p:nvPr>
            <p:ph idx="1"/>
          </p:nvPr>
        </p:nvSpPr>
        <p:spPr>
          <a:xfrm>
            <a:off x="895351" y="1825624"/>
            <a:ext cx="10763250" cy="4352753"/>
          </a:xfrm>
        </p:spPr>
        <p:txBody>
          <a:bodyPr>
            <a:noAutofit/>
          </a:bodyPr>
          <a:lstStyle/>
          <a:p>
            <a:pPr marL="271463" indent="-271463"/>
            <a:r>
              <a:rPr lang="nb-NO" b="1" dirty="0">
                <a:cs typeface="Times New Roman" panose="02020603050405020304" pitchFamily="18" charset="0"/>
              </a:rPr>
              <a:t>Skriv «</a:t>
            </a:r>
            <a:r>
              <a:rPr lang="nb-NO" b="1" i="1" dirty="0">
                <a:cs typeface="Times New Roman" panose="02020603050405020304" pitchFamily="18" charset="0"/>
              </a:rPr>
              <a:t>Mus</a:t>
            </a:r>
            <a:r>
              <a:rPr lang="nb-NO" b="1" dirty="0">
                <a:cs typeface="Times New Roman" panose="02020603050405020304" pitchFamily="18" charset="0"/>
              </a:rPr>
              <a:t>» i søkefeltet </a:t>
            </a:r>
            <a:r>
              <a:rPr lang="nb-NO" sz="2400" b="1" dirty="0">
                <a:cs typeface="Times New Roman" panose="02020603050405020304" pitchFamily="18" charset="0"/>
              </a:rPr>
              <a:t>(nede til venstre), </a:t>
            </a:r>
            <a:r>
              <a:rPr lang="nb-NO" b="1" dirty="0">
                <a:cs typeface="Times New Roman" panose="02020603050405020304" pitchFamily="18" charset="0"/>
              </a:rPr>
              <a:t>klikk på </a:t>
            </a:r>
            <a:br>
              <a:rPr lang="nb-NO" b="1" dirty="0">
                <a:cs typeface="Times New Roman" panose="02020603050405020304" pitchFamily="18" charset="0"/>
              </a:rPr>
            </a:br>
            <a:r>
              <a:rPr lang="nb-NO" b="1" dirty="0">
                <a:cs typeface="Times New Roman" panose="02020603050405020304" pitchFamily="18" charset="0"/>
              </a:rPr>
              <a:t>«</a:t>
            </a:r>
            <a:r>
              <a:rPr lang="nb-NO" b="1" i="1" dirty="0">
                <a:cs typeface="Times New Roman" panose="02020603050405020304" pitchFamily="18" charset="0"/>
              </a:rPr>
              <a:t>Muse-innstillinger</a:t>
            </a:r>
            <a:r>
              <a:rPr lang="nb-NO" b="1" dirty="0">
                <a:cs typeface="Times New Roman" panose="02020603050405020304" pitchFamily="18" charset="0"/>
              </a:rPr>
              <a:t>»</a:t>
            </a:r>
            <a:br>
              <a:rPr lang="nb-NO" sz="2800" b="1" dirty="0">
                <a:cs typeface="Times New Roman" panose="02020603050405020304" pitchFamily="18" charset="0"/>
              </a:rPr>
            </a:br>
            <a:endParaRPr lang="nb-NO" sz="2800" b="1" dirty="0">
              <a:cs typeface="Times New Roman" panose="02020603050405020304" pitchFamily="18" charset="0"/>
            </a:endParaRPr>
          </a:p>
          <a:p>
            <a:pPr marL="271463" indent="-271463"/>
            <a:r>
              <a:rPr lang="nb-NO" b="1" i="1" u="sng" dirty="0">
                <a:highlight>
                  <a:srgbClr val="FFFF00"/>
                </a:highlight>
                <a:cs typeface="Times New Roman" panose="02020603050405020304" pitchFamily="18" charset="0"/>
              </a:rPr>
              <a:t>Windows 11:</a:t>
            </a:r>
            <a:r>
              <a:rPr lang="nb-NO" b="1" i="1" dirty="0">
                <a:cs typeface="Times New Roman" panose="02020603050405020304" pitchFamily="18" charset="0"/>
              </a:rPr>
              <a:t> </a:t>
            </a:r>
            <a:r>
              <a:rPr lang="nb-NO" b="1" dirty="0">
                <a:cs typeface="Times New Roman" panose="02020603050405020304" pitchFamily="18" charset="0"/>
              </a:rPr>
              <a:t>Finn «Muse-peker» klikk på «Pekerstørrelse og –farge», velg denne:</a:t>
            </a:r>
            <a:endParaRPr lang="nb-NO" sz="2400" b="1" dirty="0">
              <a:cs typeface="Times New Roman" panose="02020603050405020304" pitchFamily="18" charset="0"/>
            </a:endParaRPr>
          </a:p>
          <a:p>
            <a:pPr marL="271463" indent="-271463"/>
            <a:endParaRPr lang="nb-NO" sz="2400" b="1" dirty="0">
              <a:solidFill>
                <a:srgbClr val="00B050"/>
              </a:solidFill>
              <a:cs typeface="Times New Roman" panose="02020603050405020304" pitchFamily="18" charset="0"/>
            </a:endParaRPr>
          </a:p>
          <a:p>
            <a:pPr marL="271463" indent="-271463"/>
            <a:r>
              <a:rPr lang="nb-NO" b="1" dirty="0">
                <a:cs typeface="Times New Roman" panose="02020603050405020304" pitchFamily="18" charset="0"/>
              </a:rPr>
              <a:t>Juster til ønsket størrelse på pilen, den blir sort på hvit bakgrunn, og omvendt</a:t>
            </a:r>
          </a:p>
        </p:txBody>
      </p:sp>
      <p:sp>
        <p:nvSpPr>
          <p:cNvPr id="4" name="Plassholder for bunntekst 3">
            <a:extLst>
              <a:ext uri="{FF2B5EF4-FFF2-40B4-BE49-F238E27FC236}">
                <a16:creationId xmlns:a16="http://schemas.microsoft.com/office/drawing/2014/main" id="{62526A62-AF64-3E01-BE93-EC3932ED2BDD}"/>
              </a:ext>
            </a:extLst>
          </p:cNvPr>
          <p:cNvSpPr>
            <a:spLocks noGrp="1"/>
          </p:cNvSpPr>
          <p:nvPr>
            <p:ph type="ftr" sz="quarter" idx="11"/>
          </p:nvPr>
        </p:nvSpPr>
        <p:spPr/>
        <p:txBody>
          <a:bodyPr/>
          <a:lstStyle/>
          <a:p>
            <a:r>
              <a:rPr lang="nn-NO"/>
              <a:t>Copyright Aud Gulvik og Thore Stordalen</a:t>
            </a:r>
            <a:endParaRPr lang="nb-NO" dirty="0"/>
          </a:p>
        </p:txBody>
      </p:sp>
      <p:sp>
        <p:nvSpPr>
          <p:cNvPr id="5" name="Plassholder for lysbildenummer 4">
            <a:extLst>
              <a:ext uri="{FF2B5EF4-FFF2-40B4-BE49-F238E27FC236}">
                <a16:creationId xmlns:a16="http://schemas.microsoft.com/office/drawing/2014/main" id="{788486D3-8A43-C499-F0A4-0F0A0DD8691C}"/>
              </a:ext>
            </a:extLst>
          </p:cNvPr>
          <p:cNvSpPr>
            <a:spLocks noGrp="1"/>
          </p:cNvSpPr>
          <p:nvPr>
            <p:ph type="sldNum" sz="quarter" idx="12"/>
          </p:nvPr>
        </p:nvSpPr>
        <p:spPr/>
        <p:txBody>
          <a:bodyPr/>
          <a:lstStyle/>
          <a:p>
            <a:fld id="{7E5217FB-373A-4340-B3FC-B199557EF9F6}" type="slidenum">
              <a:rPr lang="nb-NO" smtClean="0"/>
              <a:t>13</a:t>
            </a:fld>
            <a:endParaRPr lang="nb-NO" dirty="0"/>
          </a:p>
        </p:txBody>
      </p:sp>
      <p:pic>
        <p:nvPicPr>
          <p:cNvPr id="7" name="Bilde 6">
            <a:extLst>
              <a:ext uri="{FF2B5EF4-FFF2-40B4-BE49-F238E27FC236}">
                <a16:creationId xmlns:a16="http://schemas.microsoft.com/office/drawing/2014/main" id="{93B4DC2D-F636-D490-D61C-3A04201E8807}"/>
              </a:ext>
            </a:extLst>
          </p:cNvPr>
          <p:cNvPicPr>
            <a:picLocks noChangeAspect="1"/>
          </p:cNvPicPr>
          <p:nvPr/>
        </p:nvPicPr>
        <p:blipFill>
          <a:blip r:embed="rId3"/>
          <a:stretch>
            <a:fillRect/>
          </a:stretch>
        </p:blipFill>
        <p:spPr>
          <a:xfrm>
            <a:off x="10303046" y="3267075"/>
            <a:ext cx="1050754" cy="1014522"/>
          </a:xfrm>
          <a:prstGeom prst="rect">
            <a:avLst/>
          </a:prstGeom>
        </p:spPr>
      </p:pic>
    </p:spTree>
    <p:extLst>
      <p:ext uri="{BB962C8B-B14F-4D97-AF65-F5344CB8AC3E}">
        <p14:creationId xmlns:p14="http://schemas.microsoft.com/office/powerpoint/2010/main" val="284374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a:xfrm>
            <a:off x="4038600" y="6465716"/>
            <a:ext cx="4114800" cy="365125"/>
          </a:xfrm>
        </p:spPr>
        <p:txBody>
          <a:bodyPr/>
          <a:lstStyle/>
          <a:p>
            <a:r>
              <a:rPr lang="nn-NO" sz="1000"/>
              <a:t>Copyright Aud Gulvik og Thore Stordalen</a:t>
            </a:r>
            <a:endParaRPr lang="nb-NO" sz="1000" dirty="0"/>
          </a:p>
        </p:txBody>
      </p:sp>
      <p:sp>
        <p:nvSpPr>
          <p:cNvPr id="3" name="TekstSylinder 2"/>
          <p:cNvSpPr txBox="1"/>
          <p:nvPr/>
        </p:nvSpPr>
        <p:spPr>
          <a:xfrm>
            <a:off x="648588" y="793718"/>
            <a:ext cx="11267187" cy="646331"/>
          </a:xfrm>
          <a:prstGeom prst="rect">
            <a:avLst/>
          </a:prstGeom>
          <a:noFill/>
        </p:spPr>
        <p:txBody>
          <a:bodyPr wrap="square" rtlCol="0">
            <a:spAutoFit/>
          </a:bodyPr>
          <a:lstStyle/>
          <a:p>
            <a:r>
              <a:rPr lang="nb-NO" sz="3600" b="1" i="1" dirty="0">
                <a:solidFill>
                  <a:srgbClr val="0070C0"/>
                </a:solidFill>
                <a:latin typeface="Georgia" panose="02040502050405020303" pitchFamily="18" charset="0"/>
                <a:cs typeface="Times New Roman" panose="02020603050405020304" pitchFamily="18" charset="0"/>
              </a:rPr>
              <a:t>Organisér ikoner på skrivebord/oppgavelinje</a:t>
            </a:r>
          </a:p>
        </p:txBody>
      </p:sp>
      <p:pic>
        <p:nvPicPr>
          <p:cNvPr id="5" name="Bilde 4"/>
          <p:cNvPicPr>
            <a:picLocks noChangeAspect="1"/>
          </p:cNvPicPr>
          <p:nvPr/>
        </p:nvPicPr>
        <p:blipFill>
          <a:blip r:embed="rId3"/>
          <a:stretch>
            <a:fillRect/>
          </a:stretch>
        </p:blipFill>
        <p:spPr>
          <a:xfrm>
            <a:off x="1074242" y="2006388"/>
            <a:ext cx="5268685" cy="4369350"/>
          </a:xfrm>
          <a:prstGeom prst="rect">
            <a:avLst/>
          </a:prstGeom>
          <a:solidFill>
            <a:schemeClr val="bg1">
              <a:lumMod val="85000"/>
            </a:schemeClr>
          </a:solidFill>
        </p:spPr>
      </p:pic>
      <p:pic>
        <p:nvPicPr>
          <p:cNvPr id="4" name="Bilde 3"/>
          <p:cNvPicPr>
            <a:picLocks noChangeAspect="1"/>
          </p:cNvPicPr>
          <p:nvPr/>
        </p:nvPicPr>
        <p:blipFill>
          <a:blip r:embed="rId4"/>
          <a:stretch>
            <a:fillRect/>
          </a:stretch>
        </p:blipFill>
        <p:spPr>
          <a:xfrm>
            <a:off x="1522132" y="1978762"/>
            <a:ext cx="4290949" cy="2878704"/>
          </a:xfrm>
          <a:prstGeom prst="rect">
            <a:avLst/>
          </a:prstGeom>
        </p:spPr>
      </p:pic>
      <p:sp>
        <p:nvSpPr>
          <p:cNvPr id="6" name="TekstSylinder 5">
            <a:extLst>
              <a:ext uri="{FF2B5EF4-FFF2-40B4-BE49-F238E27FC236}">
                <a16:creationId xmlns:a16="http://schemas.microsoft.com/office/drawing/2014/main" id="{53D2E594-1250-BCFB-9177-8EB2F43A65B2}"/>
              </a:ext>
            </a:extLst>
          </p:cNvPr>
          <p:cNvSpPr txBox="1"/>
          <p:nvPr/>
        </p:nvSpPr>
        <p:spPr>
          <a:xfrm>
            <a:off x="7266648" y="4441662"/>
            <a:ext cx="5075428" cy="523220"/>
          </a:xfrm>
          <a:prstGeom prst="rect">
            <a:avLst/>
          </a:prstGeom>
          <a:noFill/>
        </p:spPr>
        <p:txBody>
          <a:bodyPr wrap="none" rtlCol="0">
            <a:spAutoFit/>
          </a:bodyPr>
          <a:lstStyle/>
          <a:p>
            <a:r>
              <a:rPr lang="nb-NO" sz="2800" b="1" dirty="0">
                <a:latin typeface="Georgia" panose="02040502050405020303" pitchFamily="18" charset="0"/>
                <a:cs typeface="Times New Roman" panose="02020603050405020304" pitchFamily="18" charset="0"/>
              </a:rPr>
              <a:t>Oppgavelinje </a:t>
            </a:r>
            <a:r>
              <a:rPr lang="nb-NO" sz="1400" b="1" dirty="0">
                <a:latin typeface="Georgia" panose="02040502050405020303" pitchFamily="18" charset="0"/>
                <a:cs typeface="Times New Roman" panose="02020603050405020304" pitchFamily="18" charset="0"/>
              </a:rPr>
              <a:t>(dette er fra Windows 11)</a:t>
            </a:r>
          </a:p>
        </p:txBody>
      </p:sp>
      <p:cxnSp>
        <p:nvCxnSpPr>
          <p:cNvPr id="7" name="Rett pilkobling 6">
            <a:extLst>
              <a:ext uri="{FF2B5EF4-FFF2-40B4-BE49-F238E27FC236}">
                <a16:creationId xmlns:a16="http://schemas.microsoft.com/office/drawing/2014/main" id="{B034FF13-4170-91EE-1F75-3674DC09A937}"/>
              </a:ext>
            </a:extLst>
          </p:cNvPr>
          <p:cNvCxnSpPr>
            <a:cxnSpLocks/>
          </p:cNvCxnSpPr>
          <p:nvPr/>
        </p:nvCxnSpPr>
        <p:spPr>
          <a:xfrm flipH="1">
            <a:off x="5943600" y="4753788"/>
            <a:ext cx="119252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B742E043-FB34-BA2F-59B6-0F077365161B}"/>
              </a:ext>
            </a:extLst>
          </p:cNvPr>
          <p:cNvSpPr txBox="1"/>
          <p:nvPr/>
        </p:nvSpPr>
        <p:spPr>
          <a:xfrm>
            <a:off x="7266648" y="2863726"/>
            <a:ext cx="3906839" cy="523220"/>
          </a:xfrm>
          <a:prstGeom prst="rect">
            <a:avLst/>
          </a:prstGeom>
          <a:noFill/>
        </p:spPr>
        <p:txBody>
          <a:bodyPr wrap="none" rtlCol="0">
            <a:spAutoFit/>
          </a:bodyPr>
          <a:lstStyle/>
          <a:p>
            <a:r>
              <a:rPr lang="nb-NO" sz="2800" b="1" dirty="0">
                <a:latin typeface="Georgia" panose="02040502050405020303" pitchFamily="18" charset="0"/>
                <a:cs typeface="Times New Roman" panose="02020603050405020304" pitchFamily="18" charset="0"/>
              </a:rPr>
              <a:t>Ikoner </a:t>
            </a:r>
            <a:r>
              <a:rPr lang="nb-NO" sz="1400" b="1" dirty="0">
                <a:latin typeface="Georgia" panose="02040502050405020303" pitchFamily="18" charset="0"/>
                <a:cs typeface="Times New Roman" panose="02020603050405020304" pitchFamily="18" charset="0"/>
              </a:rPr>
              <a:t>(dette er fra Windows 11)</a:t>
            </a:r>
          </a:p>
        </p:txBody>
      </p:sp>
      <p:cxnSp>
        <p:nvCxnSpPr>
          <p:cNvPr id="11" name="Rett pilkobling 10">
            <a:extLst>
              <a:ext uri="{FF2B5EF4-FFF2-40B4-BE49-F238E27FC236}">
                <a16:creationId xmlns:a16="http://schemas.microsoft.com/office/drawing/2014/main" id="{7940D1FD-905D-ACB4-1ECF-E9A6579C3366}"/>
              </a:ext>
            </a:extLst>
          </p:cNvPr>
          <p:cNvCxnSpPr>
            <a:cxnSpLocks/>
          </p:cNvCxnSpPr>
          <p:nvPr/>
        </p:nvCxnSpPr>
        <p:spPr>
          <a:xfrm flipH="1">
            <a:off x="5209685" y="3167575"/>
            <a:ext cx="1926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Plassholder for lysbildenummer 7">
            <a:extLst>
              <a:ext uri="{FF2B5EF4-FFF2-40B4-BE49-F238E27FC236}">
                <a16:creationId xmlns:a16="http://schemas.microsoft.com/office/drawing/2014/main" id="{275BE667-7704-6B35-1414-E44F155E61A4}"/>
              </a:ext>
            </a:extLst>
          </p:cNvPr>
          <p:cNvSpPr>
            <a:spLocks noGrp="1"/>
          </p:cNvSpPr>
          <p:nvPr>
            <p:ph type="sldNum" sz="quarter" idx="12"/>
          </p:nvPr>
        </p:nvSpPr>
        <p:spPr/>
        <p:txBody>
          <a:bodyPr/>
          <a:lstStyle/>
          <a:p>
            <a:fld id="{7E5217FB-373A-4340-B3FC-B199557EF9F6}" type="slidenum">
              <a:rPr lang="nb-NO" smtClean="0"/>
              <a:t>14</a:t>
            </a:fld>
            <a:endParaRPr lang="nb-NO"/>
          </a:p>
        </p:txBody>
      </p:sp>
    </p:spTree>
    <p:extLst>
      <p:ext uri="{BB962C8B-B14F-4D97-AF65-F5344CB8AC3E}">
        <p14:creationId xmlns:p14="http://schemas.microsoft.com/office/powerpoint/2010/main" val="6549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n-NO"/>
              <a:t>Copyright Aud Gulvik og Thore Stordalen</a:t>
            </a:r>
            <a:endParaRPr lang="nb-NO"/>
          </a:p>
        </p:txBody>
      </p:sp>
      <p:sp>
        <p:nvSpPr>
          <p:cNvPr id="3" name="TekstSylinder 2"/>
          <p:cNvSpPr txBox="1"/>
          <p:nvPr/>
        </p:nvSpPr>
        <p:spPr>
          <a:xfrm>
            <a:off x="727105" y="1687731"/>
            <a:ext cx="10917500" cy="4093428"/>
          </a:xfrm>
          <a:prstGeom prst="rect">
            <a:avLst/>
          </a:prstGeom>
          <a:noFill/>
        </p:spPr>
        <p:txBody>
          <a:bodyPr wrap="square" rtlCol="0">
            <a:spAutoFit/>
          </a:bodyPr>
          <a:lstStyle/>
          <a:p>
            <a:pPr marL="719138" lvl="1" indent="-261938">
              <a:spcAft>
                <a:spcPts val="600"/>
              </a:spcAft>
              <a:buFont typeface="Arial" panose="020B0604020202020204" pitchFamily="34" charset="0"/>
              <a:buChar char="•"/>
            </a:pPr>
            <a:r>
              <a:rPr lang="nb-NO" sz="3200" dirty="0">
                <a:solidFill>
                  <a:schemeClr val="tx1">
                    <a:lumMod val="95000"/>
                    <a:lumOff val="5000"/>
                  </a:schemeClr>
                </a:solidFill>
                <a:latin typeface="Georgia" panose="02040502050405020303" pitchFamily="18" charset="0"/>
                <a:cs typeface="Times New Roman" panose="02020603050405020304" pitchFamily="18" charset="0"/>
              </a:rPr>
              <a:t>Hold museknappen nede over «</a:t>
            </a:r>
            <a:r>
              <a:rPr lang="nb-NO" sz="3200" i="1" dirty="0">
                <a:solidFill>
                  <a:schemeClr val="tx1">
                    <a:lumMod val="95000"/>
                    <a:lumOff val="5000"/>
                  </a:schemeClr>
                </a:solidFill>
                <a:latin typeface="Georgia" panose="02040502050405020303" pitchFamily="18" charset="0"/>
                <a:cs typeface="Times New Roman" panose="02020603050405020304" pitchFamily="18" charset="0"/>
              </a:rPr>
              <a:t>flisen/appen</a:t>
            </a:r>
            <a:r>
              <a:rPr lang="nb-NO" sz="3200" dirty="0">
                <a:solidFill>
                  <a:schemeClr val="tx1">
                    <a:lumMod val="95000"/>
                    <a:lumOff val="5000"/>
                  </a:schemeClr>
                </a:solidFill>
                <a:latin typeface="Georgia" panose="02040502050405020303" pitchFamily="18" charset="0"/>
                <a:cs typeface="Times New Roman" panose="02020603050405020304" pitchFamily="18" charset="0"/>
              </a:rPr>
              <a:t>» mens du drar den dit du vil ha den</a:t>
            </a:r>
          </a:p>
          <a:p>
            <a:pPr marL="719138" lvl="1" indent="-261938">
              <a:spcAft>
                <a:spcPts val="600"/>
              </a:spcAft>
              <a:buFont typeface="Arial" panose="020B0604020202020204" pitchFamily="34" charset="0"/>
              <a:buChar char="•"/>
            </a:pPr>
            <a:r>
              <a:rPr lang="nb-NO" sz="3200" dirty="0">
                <a:solidFill>
                  <a:schemeClr val="tx1">
                    <a:lumMod val="95000"/>
                    <a:lumOff val="5000"/>
                  </a:schemeClr>
                </a:solidFill>
                <a:latin typeface="Georgia" panose="02040502050405020303" pitchFamily="18" charset="0"/>
                <a:cs typeface="Times New Roman" panose="02020603050405020304" pitchFamily="18" charset="0"/>
              </a:rPr>
              <a:t>Du kan gruppere fliser/apper etter tema ved å dra en eller flere inn i en annen app </a:t>
            </a:r>
          </a:p>
          <a:p>
            <a:pPr marL="719138" indent="-261938">
              <a:spcAft>
                <a:spcPts val="600"/>
              </a:spcAft>
              <a:buFont typeface="Wingdings" panose="05000000000000000000" pitchFamily="2" charset="2"/>
              <a:buChar char="Ø"/>
            </a:pPr>
            <a:endParaRPr lang="nb-NO" sz="800" dirty="0">
              <a:latin typeface="Georgia" panose="02040502050405020303" pitchFamily="18" charset="0"/>
              <a:cs typeface="Times New Roman" panose="02020603050405020304" pitchFamily="18" charset="0"/>
            </a:endParaRPr>
          </a:p>
          <a:p>
            <a:pPr marL="719138" indent="-261938">
              <a:spcAft>
                <a:spcPts val="600"/>
              </a:spcAft>
            </a:pPr>
            <a:r>
              <a:rPr lang="nb-NO" sz="4000" i="1" dirty="0">
                <a:solidFill>
                  <a:srgbClr val="0070C0"/>
                </a:solidFill>
                <a:latin typeface="Georgia" panose="02040502050405020303" pitchFamily="18" charset="0"/>
                <a:cs typeface="Times New Roman" panose="02020603050405020304" pitchFamily="18" charset="0"/>
              </a:rPr>
              <a:t>Organiser oppgavelinjen</a:t>
            </a:r>
          </a:p>
          <a:p>
            <a:pPr marL="719138" lvl="1" indent="-261938">
              <a:spcAft>
                <a:spcPts val="600"/>
              </a:spcAft>
              <a:buFont typeface="Arial" panose="020B0604020202020204" pitchFamily="34" charset="0"/>
              <a:buChar char="•"/>
            </a:pPr>
            <a:r>
              <a:rPr lang="nb-NO" sz="3200" dirty="0">
                <a:latin typeface="Georgia" panose="02040502050405020303" pitchFamily="18" charset="0"/>
                <a:cs typeface="Times New Roman" panose="02020603050405020304" pitchFamily="18" charset="0"/>
              </a:rPr>
              <a:t>Flytt ikonene til høyre eller til venstre på oppgavelinjen (hold og dra)</a:t>
            </a:r>
          </a:p>
        </p:txBody>
      </p:sp>
      <p:pic>
        <p:nvPicPr>
          <p:cNvPr id="8" name="Bilde 7">
            <a:extLst>
              <a:ext uri="{FF2B5EF4-FFF2-40B4-BE49-F238E27FC236}">
                <a16:creationId xmlns:a16="http://schemas.microsoft.com/office/drawing/2014/main" id="{FFF0FB54-4212-9DD0-C30F-B20FA0409379}"/>
              </a:ext>
            </a:extLst>
          </p:cNvPr>
          <p:cNvPicPr>
            <a:picLocks noChangeAspect="1"/>
          </p:cNvPicPr>
          <p:nvPr/>
        </p:nvPicPr>
        <p:blipFill>
          <a:blip r:embed="rId3"/>
          <a:stretch>
            <a:fillRect/>
          </a:stretch>
        </p:blipFill>
        <p:spPr>
          <a:xfrm>
            <a:off x="9068540" y="3541746"/>
            <a:ext cx="1331788" cy="1020623"/>
          </a:xfrm>
          <a:prstGeom prst="rect">
            <a:avLst/>
          </a:prstGeom>
        </p:spPr>
      </p:pic>
      <p:sp>
        <p:nvSpPr>
          <p:cNvPr id="4" name="Plassholder for lysbildenummer 3">
            <a:extLst>
              <a:ext uri="{FF2B5EF4-FFF2-40B4-BE49-F238E27FC236}">
                <a16:creationId xmlns:a16="http://schemas.microsoft.com/office/drawing/2014/main" id="{D5B148C6-7C18-B899-3569-3540D82642D8}"/>
              </a:ext>
            </a:extLst>
          </p:cNvPr>
          <p:cNvSpPr>
            <a:spLocks noGrp="1"/>
          </p:cNvSpPr>
          <p:nvPr>
            <p:ph type="sldNum" sz="quarter" idx="12"/>
          </p:nvPr>
        </p:nvSpPr>
        <p:spPr/>
        <p:txBody>
          <a:bodyPr/>
          <a:lstStyle/>
          <a:p>
            <a:fld id="{7E5217FB-373A-4340-B3FC-B199557EF9F6}" type="slidenum">
              <a:rPr lang="nb-NO" smtClean="0"/>
              <a:t>15</a:t>
            </a:fld>
            <a:endParaRPr lang="nb-NO"/>
          </a:p>
        </p:txBody>
      </p:sp>
      <p:sp>
        <p:nvSpPr>
          <p:cNvPr id="6" name="TekstSylinder 5">
            <a:extLst>
              <a:ext uri="{FF2B5EF4-FFF2-40B4-BE49-F238E27FC236}">
                <a16:creationId xmlns:a16="http://schemas.microsoft.com/office/drawing/2014/main" id="{3AE41928-667E-F247-C613-EF1DE873C7FF}"/>
              </a:ext>
            </a:extLst>
          </p:cNvPr>
          <p:cNvSpPr txBox="1"/>
          <p:nvPr/>
        </p:nvSpPr>
        <p:spPr>
          <a:xfrm>
            <a:off x="679380" y="790741"/>
            <a:ext cx="11343119" cy="646331"/>
          </a:xfrm>
          <a:prstGeom prst="rect">
            <a:avLst/>
          </a:prstGeom>
          <a:noFill/>
        </p:spPr>
        <p:txBody>
          <a:bodyPr wrap="square">
            <a:spAutoFit/>
          </a:bodyPr>
          <a:lstStyle/>
          <a:p>
            <a:r>
              <a:rPr lang="nb-NO" sz="3600" b="1" i="1" dirty="0">
                <a:solidFill>
                  <a:srgbClr val="0070C0"/>
                </a:solidFill>
                <a:latin typeface="Georgia" panose="02040502050405020303" pitchFamily="18" charset="0"/>
                <a:cs typeface="Times New Roman" panose="02020603050405020304" pitchFamily="18" charset="0"/>
              </a:rPr>
              <a:t>Flytt «flisene»</a:t>
            </a:r>
            <a:r>
              <a:rPr lang="nb-NO" b="1" i="1" dirty="0">
                <a:solidFill>
                  <a:srgbClr val="FF0000"/>
                </a:solidFill>
                <a:latin typeface="Georgia" panose="02040502050405020303" pitchFamily="18" charset="0"/>
                <a:cs typeface="Times New Roman" panose="02020603050405020304" pitchFamily="18" charset="0"/>
              </a:rPr>
              <a:t>(</a:t>
            </a:r>
            <a:r>
              <a:rPr lang="nb-NO" i="1" dirty="0">
                <a:solidFill>
                  <a:srgbClr val="FF0000"/>
                </a:solidFill>
                <a:latin typeface="Georgia" panose="02040502050405020303" pitchFamily="18" charset="0"/>
                <a:cs typeface="Times New Roman" panose="02020603050405020304" pitchFamily="18" charset="0"/>
              </a:rPr>
              <a:t>W 10) </a:t>
            </a:r>
            <a:r>
              <a:rPr lang="nb-NO" sz="3600" b="1" i="1" dirty="0">
                <a:solidFill>
                  <a:srgbClr val="0070C0"/>
                </a:solidFill>
                <a:latin typeface="Georgia" panose="02040502050405020303" pitchFamily="18" charset="0"/>
                <a:cs typeface="Times New Roman" panose="02020603050405020304" pitchFamily="18" charset="0"/>
              </a:rPr>
              <a:t>(appene)</a:t>
            </a:r>
            <a:r>
              <a:rPr lang="nb-NO" b="1" i="1" dirty="0">
                <a:solidFill>
                  <a:srgbClr val="FF0000"/>
                </a:solidFill>
                <a:latin typeface="Georgia" panose="02040502050405020303" pitchFamily="18" charset="0"/>
                <a:cs typeface="Times New Roman" panose="02020603050405020304" pitchFamily="18" charset="0"/>
              </a:rPr>
              <a:t>(</a:t>
            </a:r>
            <a:r>
              <a:rPr lang="nb-NO" i="1" dirty="0">
                <a:solidFill>
                  <a:srgbClr val="FF0000"/>
                </a:solidFill>
                <a:latin typeface="Georgia" panose="02040502050405020303" pitchFamily="18" charset="0"/>
                <a:cs typeface="Times New Roman" panose="02020603050405020304" pitchFamily="18" charset="0"/>
              </a:rPr>
              <a:t>W 11) </a:t>
            </a:r>
            <a:r>
              <a:rPr lang="nb-NO" sz="3600" b="1" i="1" dirty="0">
                <a:solidFill>
                  <a:srgbClr val="0070C0"/>
                </a:solidFill>
                <a:latin typeface="Georgia" panose="02040502050405020303" pitchFamily="18" charset="0"/>
                <a:cs typeface="Times New Roman" panose="02020603050405020304" pitchFamily="18" charset="0"/>
              </a:rPr>
              <a:t>på skrivebordet </a:t>
            </a:r>
            <a:endParaRPr lang="nb-NO" sz="3600" b="1" i="1" dirty="0">
              <a:latin typeface="Georgia" panose="02040502050405020303" pitchFamily="18" charset="0"/>
            </a:endParaRPr>
          </a:p>
        </p:txBody>
      </p:sp>
    </p:spTree>
    <p:extLst>
      <p:ext uri="{BB962C8B-B14F-4D97-AF65-F5344CB8AC3E}">
        <p14:creationId xmlns:p14="http://schemas.microsoft.com/office/powerpoint/2010/main" val="132770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n-NO"/>
              <a:t>Copyright Aud Gulvik og Thore Stordalen</a:t>
            </a:r>
            <a:endParaRPr lang="nb-NO"/>
          </a:p>
        </p:txBody>
      </p:sp>
      <p:sp>
        <p:nvSpPr>
          <p:cNvPr id="3" name="TekstSylinder 2"/>
          <p:cNvSpPr txBox="1"/>
          <p:nvPr/>
        </p:nvSpPr>
        <p:spPr>
          <a:xfrm>
            <a:off x="1182853" y="1699225"/>
            <a:ext cx="10849561" cy="1569660"/>
          </a:xfrm>
          <a:prstGeom prst="rect">
            <a:avLst/>
          </a:prstGeom>
          <a:noFill/>
        </p:spPr>
        <p:txBody>
          <a:bodyPr wrap="square" rtlCol="0">
            <a:spAutoFit/>
          </a:bodyPr>
          <a:lstStyle/>
          <a:p>
            <a:pPr marL="271463" indent="-271463">
              <a:buFont typeface="Arial" panose="020B0604020202020204" pitchFamily="34" charset="0"/>
              <a:buChar char="•"/>
            </a:pPr>
            <a:r>
              <a:rPr lang="nb-NO" sz="3200" dirty="0">
                <a:latin typeface="Georgia" panose="02040502050405020303" pitchFamily="18" charset="0"/>
                <a:cs typeface="Times New Roman" panose="02020603050405020304" pitchFamily="18" charset="0"/>
              </a:rPr>
              <a:t>Klikk Start, + Alle apper </a:t>
            </a:r>
          </a:p>
          <a:p>
            <a:pPr marL="271463" indent="-271463">
              <a:buFont typeface="Arial" panose="020B0604020202020204" pitchFamily="34" charset="0"/>
              <a:buChar char="•"/>
            </a:pPr>
            <a:r>
              <a:rPr lang="nb-NO" sz="3200" dirty="0">
                <a:latin typeface="Georgia" panose="02040502050405020303" pitchFamily="18" charset="0"/>
                <a:cs typeface="Times New Roman" panose="02020603050405020304" pitchFamily="18" charset="0"/>
              </a:rPr>
              <a:t>Høyreklikk på en app du vil hente, «</a:t>
            </a:r>
            <a:r>
              <a:rPr lang="nb-NO" sz="3200" i="1" dirty="0">
                <a:latin typeface="Georgia" panose="02040502050405020303" pitchFamily="18" charset="0"/>
                <a:cs typeface="Times New Roman" panose="02020603050405020304" pitchFamily="18" charset="0"/>
              </a:rPr>
              <a:t>Kontrollpanel</a:t>
            </a:r>
            <a:r>
              <a:rPr lang="nb-NO" sz="3200" dirty="0">
                <a:latin typeface="Georgia" panose="02040502050405020303" pitchFamily="18" charset="0"/>
                <a:cs typeface="Times New Roman" panose="02020603050405020304" pitchFamily="18" charset="0"/>
              </a:rPr>
              <a:t>»</a:t>
            </a:r>
          </a:p>
          <a:p>
            <a:pPr marL="271463" indent="-271463">
              <a:buFont typeface="Arial" panose="020B0604020202020204" pitchFamily="34" charset="0"/>
              <a:buChar char="•"/>
            </a:pPr>
            <a:r>
              <a:rPr lang="nb-NO" sz="3200" dirty="0">
                <a:latin typeface="Georgia" panose="02040502050405020303" pitchFamily="18" charset="0"/>
                <a:cs typeface="Times New Roman" panose="02020603050405020304" pitchFamily="18" charset="0"/>
              </a:rPr>
              <a:t>Klikk «</a:t>
            </a:r>
            <a:r>
              <a:rPr lang="nb-NO" sz="3200" i="1" dirty="0">
                <a:latin typeface="Georgia" panose="02040502050405020303" pitchFamily="18" charset="0"/>
                <a:cs typeface="Times New Roman" panose="02020603050405020304" pitchFamily="18" charset="0"/>
              </a:rPr>
              <a:t>Fest til oppgavelinjen</a:t>
            </a:r>
            <a:r>
              <a:rPr lang="nb-NO" sz="3200" dirty="0">
                <a:latin typeface="Georgia" panose="02040502050405020303" pitchFamily="18" charset="0"/>
                <a:cs typeface="Times New Roman" panose="02020603050405020304" pitchFamily="18" charset="0"/>
              </a:rPr>
              <a:t>»</a:t>
            </a:r>
          </a:p>
        </p:txBody>
      </p:sp>
      <p:pic>
        <p:nvPicPr>
          <p:cNvPr id="4" name="Bilde 3"/>
          <p:cNvPicPr/>
          <p:nvPr/>
        </p:nvPicPr>
        <p:blipFill>
          <a:blip r:embed="rId3"/>
          <a:stretch>
            <a:fillRect/>
          </a:stretch>
        </p:blipFill>
        <p:spPr>
          <a:xfrm>
            <a:off x="6096000" y="1647611"/>
            <a:ext cx="591018" cy="606374"/>
          </a:xfrm>
          <a:prstGeom prst="rect">
            <a:avLst/>
          </a:prstGeom>
        </p:spPr>
      </p:pic>
      <p:sp>
        <p:nvSpPr>
          <p:cNvPr id="6" name="TekstSylinder 5">
            <a:extLst>
              <a:ext uri="{FF2B5EF4-FFF2-40B4-BE49-F238E27FC236}">
                <a16:creationId xmlns:a16="http://schemas.microsoft.com/office/drawing/2014/main" id="{40B53DFC-0394-A9D7-CA1F-DC48456086AE}"/>
              </a:ext>
            </a:extLst>
          </p:cNvPr>
          <p:cNvSpPr txBox="1"/>
          <p:nvPr/>
        </p:nvSpPr>
        <p:spPr>
          <a:xfrm>
            <a:off x="685023" y="792553"/>
            <a:ext cx="11183127" cy="646331"/>
          </a:xfrm>
          <a:prstGeom prst="rect">
            <a:avLst/>
          </a:prstGeom>
          <a:noFill/>
        </p:spPr>
        <p:txBody>
          <a:bodyPr wrap="square" rtlCol="0">
            <a:spAutoFit/>
          </a:bodyPr>
          <a:lstStyle/>
          <a:p>
            <a:r>
              <a:rPr lang="nb-NO" sz="3600" b="1" i="1" dirty="0">
                <a:solidFill>
                  <a:srgbClr val="0070C0"/>
                </a:solidFill>
                <a:latin typeface="Georgia" panose="02040502050405020303" pitchFamily="18" charset="0"/>
                <a:cs typeface="Times New Roman" panose="02020603050405020304" pitchFamily="18" charset="0"/>
              </a:rPr>
              <a:t>Fest en app </a:t>
            </a:r>
            <a:r>
              <a:rPr lang="nb-NO" sz="2000" b="1" i="1" dirty="0">
                <a:solidFill>
                  <a:srgbClr val="0070C0"/>
                </a:solidFill>
                <a:latin typeface="Georgia" panose="02040502050405020303" pitchFamily="18" charset="0"/>
                <a:cs typeface="Times New Roman" panose="02020603050405020304" pitchFamily="18" charset="0"/>
              </a:rPr>
              <a:t>(f.eks. Kontrollpanel) </a:t>
            </a:r>
            <a:r>
              <a:rPr lang="nb-NO" sz="3600" b="1" i="1" dirty="0">
                <a:solidFill>
                  <a:srgbClr val="0070C0"/>
                </a:solidFill>
                <a:latin typeface="Georgia" panose="02040502050405020303" pitchFamily="18" charset="0"/>
                <a:cs typeface="Times New Roman" panose="02020603050405020304" pitchFamily="18" charset="0"/>
              </a:rPr>
              <a:t>til oppgavelinjen </a:t>
            </a:r>
            <a:r>
              <a:rPr lang="nb-NO" sz="2000" b="1" i="1" dirty="0">
                <a:solidFill>
                  <a:srgbClr val="0070C0"/>
                </a:solidFill>
                <a:latin typeface="Georgia" panose="02040502050405020303" pitchFamily="18" charset="0"/>
                <a:cs typeface="Times New Roman" panose="02020603050405020304" pitchFamily="18" charset="0"/>
              </a:rPr>
              <a:t>(W 11)</a:t>
            </a:r>
            <a:endParaRPr lang="nb-NO" sz="1600" dirty="0">
              <a:latin typeface="Georgia" panose="02040502050405020303" pitchFamily="18" charset="0"/>
            </a:endParaRPr>
          </a:p>
        </p:txBody>
      </p:sp>
      <p:sp>
        <p:nvSpPr>
          <p:cNvPr id="7" name="TekstSylinder 6">
            <a:extLst>
              <a:ext uri="{FF2B5EF4-FFF2-40B4-BE49-F238E27FC236}">
                <a16:creationId xmlns:a16="http://schemas.microsoft.com/office/drawing/2014/main" id="{2AD22368-8C32-34E7-F9CB-DC44550E3714}"/>
              </a:ext>
            </a:extLst>
          </p:cNvPr>
          <p:cNvSpPr txBox="1"/>
          <p:nvPr/>
        </p:nvSpPr>
        <p:spPr>
          <a:xfrm>
            <a:off x="1178749" y="4590065"/>
            <a:ext cx="6719161" cy="1077218"/>
          </a:xfrm>
          <a:prstGeom prst="rect">
            <a:avLst/>
          </a:prstGeom>
          <a:noFill/>
        </p:spPr>
        <p:txBody>
          <a:bodyPr wrap="square" rtlCol="0">
            <a:spAutoFit/>
          </a:bodyPr>
          <a:lstStyle/>
          <a:p>
            <a:pPr marL="271463" indent="-271463">
              <a:buFont typeface="Arial" panose="020B0604020202020204" pitchFamily="34" charset="0"/>
              <a:buChar char="•"/>
            </a:pPr>
            <a:r>
              <a:rPr lang="nb-NO" sz="3200" dirty="0">
                <a:latin typeface="Georgia" panose="02040502050405020303" pitchFamily="18" charset="0"/>
                <a:cs typeface="Times New Roman" panose="02020603050405020304" pitchFamily="18" charset="0"/>
              </a:rPr>
              <a:t>Høyreklikk på appen</a:t>
            </a:r>
          </a:p>
          <a:p>
            <a:pPr marL="271463" indent="-271463">
              <a:buFont typeface="Arial" panose="020B0604020202020204" pitchFamily="34" charset="0"/>
              <a:buChar char="•"/>
            </a:pPr>
            <a:r>
              <a:rPr lang="nb-NO" sz="3200" dirty="0">
                <a:latin typeface="Georgia" panose="02040502050405020303" pitchFamily="18" charset="0"/>
                <a:cs typeface="Times New Roman" panose="02020603050405020304" pitchFamily="18" charset="0"/>
              </a:rPr>
              <a:t>Klikk «</a:t>
            </a:r>
            <a:r>
              <a:rPr lang="nb-NO" sz="3200" i="1" dirty="0">
                <a:latin typeface="Georgia" panose="02040502050405020303" pitchFamily="18" charset="0"/>
                <a:cs typeface="Times New Roman" panose="02020603050405020304" pitchFamily="18" charset="0"/>
              </a:rPr>
              <a:t>Løsne fra</a:t>
            </a:r>
            <a:r>
              <a:rPr lang="nb-NO" sz="3200" dirty="0">
                <a:latin typeface="Georgia" panose="02040502050405020303" pitchFamily="18" charset="0"/>
                <a:cs typeface="Times New Roman" panose="02020603050405020304" pitchFamily="18" charset="0"/>
              </a:rPr>
              <a:t>» oppgavelinjen</a:t>
            </a:r>
            <a:endParaRPr lang="nb-NO" sz="3200" dirty="0">
              <a:latin typeface="Georgia" panose="02040502050405020303" pitchFamily="18" charset="0"/>
            </a:endParaRPr>
          </a:p>
        </p:txBody>
      </p:sp>
      <p:sp>
        <p:nvSpPr>
          <p:cNvPr id="8" name="TekstSylinder 7">
            <a:extLst>
              <a:ext uri="{FF2B5EF4-FFF2-40B4-BE49-F238E27FC236}">
                <a16:creationId xmlns:a16="http://schemas.microsoft.com/office/drawing/2014/main" id="{244B77AB-8A0E-4D09-E65D-F785A122AADB}"/>
              </a:ext>
            </a:extLst>
          </p:cNvPr>
          <p:cNvSpPr txBox="1"/>
          <p:nvPr/>
        </p:nvSpPr>
        <p:spPr>
          <a:xfrm>
            <a:off x="757290" y="3614815"/>
            <a:ext cx="7786106" cy="646331"/>
          </a:xfrm>
          <a:prstGeom prst="rect">
            <a:avLst/>
          </a:prstGeom>
          <a:noFill/>
        </p:spPr>
        <p:txBody>
          <a:bodyPr wrap="none" rtlCol="0">
            <a:spAutoFit/>
          </a:bodyPr>
          <a:lstStyle/>
          <a:p>
            <a:r>
              <a:rPr lang="nb-NO" sz="3600" b="1" i="1" dirty="0">
                <a:solidFill>
                  <a:srgbClr val="0070C0"/>
                </a:solidFill>
                <a:latin typeface="Georgia" panose="02040502050405020303" pitchFamily="18" charset="0"/>
                <a:cs typeface="Times New Roman" panose="02020603050405020304" pitchFamily="18" charset="0"/>
              </a:rPr>
              <a:t>Fjern en app fra oppgavelinjen:</a:t>
            </a:r>
            <a:endParaRPr lang="nb-NO" sz="3600" dirty="0">
              <a:latin typeface="Georgia" panose="02040502050405020303" pitchFamily="18" charset="0"/>
            </a:endParaRPr>
          </a:p>
        </p:txBody>
      </p:sp>
      <p:sp>
        <p:nvSpPr>
          <p:cNvPr id="5" name="Plassholder for lysbildenummer 4">
            <a:extLst>
              <a:ext uri="{FF2B5EF4-FFF2-40B4-BE49-F238E27FC236}">
                <a16:creationId xmlns:a16="http://schemas.microsoft.com/office/drawing/2014/main" id="{3BF5A91E-993C-984F-35A4-F3358643A88D}"/>
              </a:ext>
            </a:extLst>
          </p:cNvPr>
          <p:cNvSpPr>
            <a:spLocks noGrp="1"/>
          </p:cNvSpPr>
          <p:nvPr>
            <p:ph type="sldNum" sz="quarter" idx="12"/>
          </p:nvPr>
        </p:nvSpPr>
        <p:spPr/>
        <p:txBody>
          <a:bodyPr/>
          <a:lstStyle/>
          <a:p>
            <a:fld id="{7E5217FB-373A-4340-B3FC-B199557EF9F6}" type="slidenum">
              <a:rPr lang="nb-NO" smtClean="0"/>
              <a:t>16</a:t>
            </a:fld>
            <a:endParaRPr lang="nb-NO"/>
          </a:p>
        </p:txBody>
      </p:sp>
    </p:spTree>
    <p:extLst>
      <p:ext uri="{BB962C8B-B14F-4D97-AF65-F5344CB8AC3E}">
        <p14:creationId xmlns:p14="http://schemas.microsoft.com/office/powerpoint/2010/main" val="110210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n-NO"/>
              <a:t>Copyright Aud Gulvik og Thore Stordalen</a:t>
            </a:r>
            <a:endParaRPr lang="nb-NO"/>
          </a:p>
        </p:txBody>
      </p:sp>
      <p:sp>
        <p:nvSpPr>
          <p:cNvPr id="3" name="TekstSylinder 2"/>
          <p:cNvSpPr txBox="1"/>
          <p:nvPr/>
        </p:nvSpPr>
        <p:spPr>
          <a:xfrm>
            <a:off x="1192184" y="1699225"/>
            <a:ext cx="10849561" cy="2062103"/>
          </a:xfrm>
          <a:prstGeom prst="rect">
            <a:avLst/>
          </a:prstGeom>
          <a:noFill/>
        </p:spPr>
        <p:txBody>
          <a:bodyPr wrap="square" rtlCol="0">
            <a:spAutoFit/>
          </a:bodyPr>
          <a:lstStyle/>
          <a:p>
            <a:pPr marL="271463" indent="-271463">
              <a:buFont typeface="Arial" panose="020B0604020202020204" pitchFamily="34" charset="0"/>
              <a:buChar char="•"/>
            </a:pPr>
            <a:r>
              <a:rPr lang="nb-NO" sz="3200" dirty="0">
                <a:latin typeface="Georgia" panose="02040502050405020303" pitchFamily="18" charset="0"/>
                <a:cs typeface="Times New Roman" panose="02020603050405020304" pitchFamily="18" charset="0"/>
              </a:rPr>
              <a:t>Klikk Start         </a:t>
            </a:r>
          </a:p>
          <a:p>
            <a:pPr marL="271463" indent="-271463">
              <a:buFont typeface="Arial" panose="020B0604020202020204" pitchFamily="34" charset="0"/>
              <a:buChar char="•"/>
            </a:pPr>
            <a:r>
              <a:rPr lang="nb-NO" sz="3200" dirty="0">
                <a:latin typeface="Georgia" panose="02040502050405020303" pitchFamily="18" charset="0"/>
                <a:cs typeface="Times New Roman" panose="02020603050405020304" pitchFamily="18" charset="0"/>
              </a:rPr>
              <a:t>Scroll ned til «</a:t>
            </a:r>
            <a:r>
              <a:rPr lang="nb-NO" sz="3200" i="1" dirty="0">
                <a:latin typeface="Georgia" panose="02040502050405020303" pitchFamily="18" charset="0"/>
                <a:cs typeface="Times New Roman" panose="02020603050405020304" pitchFamily="18" charset="0"/>
              </a:rPr>
              <a:t>Windows Systemverktøy</a:t>
            </a:r>
            <a:r>
              <a:rPr lang="nb-NO" sz="3200" dirty="0">
                <a:latin typeface="Georgia" panose="02040502050405020303" pitchFamily="18" charset="0"/>
                <a:cs typeface="Times New Roman" panose="02020603050405020304" pitchFamily="18" charset="0"/>
              </a:rPr>
              <a:t>»</a:t>
            </a:r>
          </a:p>
          <a:p>
            <a:pPr marL="271463" indent="-271463">
              <a:buFont typeface="Arial" panose="020B0604020202020204" pitchFamily="34" charset="0"/>
              <a:buChar char="•"/>
            </a:pPr>
            <a:r>
              <a:rPr lang="nb-NO" sz="3200" dirty="0">
                <a:latin typeface="Georgia" panose="02040502050405020303" pitchFamily="18" charset="0"/>
                <a:cs typeface="Times New Roman" panose="02020603050405020304" pitchFamily="18" charset="0"/>
              </a:rPr>
              <a:t>Klikk denne pilen          og </a:t>
            </a:r>
            <a:r>
              <a:rPr lang="nb-NO" sz="3200" dirty="0">
                <a:solidFill>
                  <a:srgbClr val="FF0000"/>
                </a:solidFill>
                <a:latin typeface="Georgia" panose="02040502050405020303" pitchFamily="18" charset="0"/>
                <a:cs typeface="Times New Roman" panose="02020603050405020304" pitchFamily="18" charset="0"/>
              </a:rPr>
              <a:t>høyre-klikk</a:t>
            </a:r>
            <a:r>
              <a:rPr lang="nb-NO" sz="3200" dirty="0">
                <a:latin typeface="Georgia" panose="02040502050405020303" pitchFamily="18" charset="0"/>
                <a:cs typeface="Times New Roman" panose="02020603050405020304" pitchFamily="18" charset="0"/>
              </a:rPr>
              <a:t> «</a:t>
            </a:r>
            <a:r>
              <a:rPr lang="nb-NO" sz="3200" i="1" dirty="0">
                <a:latin typeface="Georgia" panose="02040502050405020303" pitchFamily="18" charset="0"/>
                <a:cs typeface="Times New Roman" panose="02020603050405020304" pitchFamily="18" charset="0"/>
              </a:rPr>
              <a:t>Kontrollpanel</a:t>
            </a:r>
            <a:r>
              <a:rPr lang="nb-NO" sz="3200" dirty="0">
                <a:latin typeface="Georgia" panose="02040502050405020303" pitchFamily="18" charset="0"/>
                <a:cs typeface="Times New Roman" panose="02020603050405020304" pitchFamily="18" charset="0"/>
              </a:rPr>
              <a:t>»</a:t>
            </a:r>
          </a:p>
          <a:p>
            <a:pPr marL="271463" indent="-271463">
              <a:buFont typeface="Arial" panose="020B0604020202020204" pitchFamily="34" charset="0"/>
              <a:buChar char="•"/>
            </a:pPr>
            <a:r>
              <a:rPr lang="nb-NO" sz="3200" dirty="0">
                <a:latin typeface="Georgia" panose="02040502050405020303" pitchFamily="18" charset="0"/>
                <a:cs typeface="Times New Roman" panose="02020603050405020304" pitchFamily="18" charset="0"/>
              </a:rPr>
              <a:t>Pek på «</a:t>
            </a:r>
            <a:r>
              <a:rPr lang="nb-NO" sz="3200" i="1" dirty="0">
                <a:latin typeface="Georgia" panose="02040502050405020303" pitchFamily="18" charset="0"/>
                <a:cs typeface="Times New Roman" panose="02020603050405020304" pitchFamily="18" charset="0"/>
              </a:rPr>
              <a:t>Mer</a:t>
            </a:r>
            <a:r>
              <a:rPr lang="nb-NO" sz="3200" dirty="0">
                <a:latin typeface="Georgia" panose="02040502050405020303" pitchFamily="18" charset="0"/>
                <a:cs typeface="Times New Roman" panose="02020603050405020304" pitchFamily="18" charset="0"/>
              </a:rPr>
              <a:t>» og velg «</a:t>
            </a:r>
            <a:r>
              <a:rPr lang="nb-NO" sz="3200" i="1" dirty="0">
                <a:latin typeface="Georgia" panose="02040502050405020303" pitchFamily="18" charset="0"/>
                <a:cs typeface="Times New Roman" panose="02020603050405020304" pitchFamily="18" charset="0"/>
              </a:rPr>
              <a:t>Fest til oppgavelinjen</a:t>
            </a:r>
            <a:r>
              <a:rPr lang="nb-NO" sz="3200" dirty="0">
                <a:latin typeface="Georgia" panose="02040502050405020303" pitchFamily="18" charset="0"/>
                <a:cs typeface="Times New Roman" panose="02020603050405020304" pitchFamily="18" charset="0"/>
              </a:rPr>
              <a:t>»</a:t>
            </a:r>
          </a:p>
        </p:txBody>
      </p:sp>
      <p:pic>
        <p:nvPicPr>
          <p:cNvPr id="4" name="Bilde 3"/>
          <p:cNvPicPr/>
          <p:nvPr/>
        </p:nvPicPr>
        <p:blipFill>
          <a:blip r:embed="rId3"/>
          <a:stretch>
            <a:fillRect/>
          </a:stretch>
        </p:blipFill>
        <p:spPr>
          <a:xfrm>
            <a:off x="3848497" y="1661685"/>
            <a:ext cx="591018" cy="606374"/>
          </a:xfrm>
          <a:prstGeom prst="rect">
            <a:avLst/>
          </a:prstGeom>
        </p:spPr>
      </p:pic>
      <p:sp>
        <p:nvSpPr>
          <p:cNvPr id="6" name="TekstSylinder 5">
            <a:extLst>
              <a:ext uri="{FF2B5EF4-FFF2-40B4-BE49-F238E27FC236}">
                <a16:creationId xmlns:a16="http://schemas.microsoft.com/office/drawing/2014/main" id="{40B53DFC-0394-A9D7-CA1F-DC48456086AE}"/>
              </a:ext>
            </a:extLst>
          </p:cNvPr>
          <p:cNvSpPr txBox="1"/>
          <p:nvPr/>
        </p:nvSpPr>
        <p:spPr>
          <a:xfrm>
            <a:off x="684874" y="792553"/>
            <a:ext cx="11249951" cy="923330"/>
          </a:xfrm>
          <a:prstGeom prst="rect">
            <a:avLst/>
          </a:prstGeom>
          <a:noFill/>
        </p:spPr>
        <p:txBody>
          <a:bodyPr wrap="square" rtlCol="0">
            <a:spAutoFit/>
          </a:bodyPr>
          <a:lstStyle/>
          <a:p>
            <a:r>
              <a:rPr lang="nb-NO" sz="3600" b="1" i="1" dirty="0">
                <a:solidFill>
                  <a:srgbClr val="0070C0"/>
                </a:solidFill>
                <a:latin typeface="Georgia" panose="02040502050405020303" pitchFamily="18" charset="0"/>
                <a:cs typeface="Times New Roman" panose="02020603050405020304" pitchFamily="18" charset="0"/>
              </a:rPr>
              <a:t>Fest en app </a:t>
            </a:r>
            <a:r>
              <a:rPr kumimoji="0" lang="nb-NO" sz="2000" b="1" i="1" u="none" strike="noStrike" kern="1200" cap="none" spc="0" normalizeH="0" baseline="0" noProof="0" dirty="0">
                <a:ln>
                  <a:noFill/>
                </a:ln>
                <a:solidFill>
                  <a:srgbClr val="0070C0"/>
                </a:solidFill>
                <a:effectLst/>
                <a:uLnTx/>
                <a:uFillTx/>
                <a:latin typeface="Georgia" panose="02040502050405020303" pitchFamily="18" charset="0"/>
                <a:ea typeface="+mn-ea"/>
                <a:cs typeface="Times New Roman" panose="02020603050405020304" pitchFamily="18" charset="0"/>
              </a:rPr>
              <a:t>(f.eks. Kontrollpanel) </a:t>
            </a:r>
            <a:r>
              <a:rPr lang="nb-NO" sz="3600" b="1" i="1" dirty="0">
                <a:solidFill>
                  <a:srgbClr val="0070C0"/>
                </a:solidFill>
                <a:latin typeface="Georgia" panose="02040502050405020303" pitchFamily="18" charset="0"/>
                <a:cs typeface="Times New Roman" panose="02020603050405020304" pitchFamily="18" charset="0"/>
              </a:rPr>
              <a:t>til oppgavelinjen </a:t>
            </a:r>
            <a:r>
              <a:rPr lang="nb-NO" sz="2000" b="1" i="1" dirty="0">
                <a:solidFill>
                  <a:srgbClr val="0070C0"/>
                </a:solidFill>
                <a:latin typeface="Georgia" panose="02040502050405020303" pitchFamily="18" charset="0"/>
                <a:cs typeface="Times New Roman" panose="02020603050405020304" pitchFamily="18" charset="0"/>
              </a:rPr>
              <a:t>(W 10)</a:t>
            </a:r>
          </a:p>
          <a:p>
            <a:endParaRPr lang="nb-NO" sz="1600" dirty="0">
              <a:latin typeface="Georgia" panose="02040502050405020303" pitchFamily="18" charset="0"/>
            </a:endParaRPr>
          </a:p>
        </p:txBody>
      </p:sp>
      <p:sp>
        <p:nvSpPr>
          <p:cNvPr id="7" name="TekstSylinder 6">
            <a:extLst>
              <a:ext uri="{FF2B5EF4-FFF2-40B4-BE49-F238E27FC236}">
                <a16:creationId xmlns:a16="http://schemas.microsoft.com/office/drawing/2014/main" id="{2AD22368-8C32-34E7-F9CB-DC44550E3714}"/>
              </a:ext>
            </a:extLst>
          </p:cNvPr>
          <p:cNvSpPr txBox="1"/>
          <p:nvPr/>
        </p:nvSpPr>
        <p:spPr>
          <a:xfrm>
            <a:off x="1192184" y="5197942"/>
            <a:ext cx="6340518" cy="1077218"/>
          </a:xfrm>
          <a:prstGeom prst="rect">
            <a:avLst/>
          </a:prstGeom>
          <a:noFill/>
        </p:spPr>
        <p:txBody>
          <a:bodyPr wrap="none" rtlCol="0">
            <a:spAutoFit/>
          </a:bodyPr>
          <a:lstStyle/>
          <a:p>
            <a:pPr marL="271463" indent="-271463">
              <a:buFont typeface="Arial" panose="020B0604020202020204" pitchFamily="34" charset="0"/>
              <a:buChar char="•"/>
            </a:pPr>
            <a:r>
              <a:rPr lang="nb-NO" sz="3200" dirty="0">
                <a:latin typeface="Georgia" panose="02040502050405020303" pitchFamily="18" charset="0"/>
                <a:cs typeface="Times New Roman" panose="02020603050405020304" pitchFamily="18" charset="0"/>
              </a:rPr>
              <a:t>Høyreklikk på appen</a:t>
            </a:r>
          </a:p>
          <a:p>
            <a:pPr marL="271463" indent="-271463">
              <a:buFont typeface="Arial" panose="020B0604020202020204" pitchFamily="34" charset="0"/>
              <a:buChar char="•"/>
            </a:pPr>
            <a:r>
              <a:rPr lang="nb-NO" sz="3200" dirty="0">
                <a:latin typeface="Georgia" panose="02040502050405020303" pitchFamily="18" charset="0"/>
                <a:cs typeface="Times New Roman" panose="02020603050405020304" pitchFamily="18" charset="0"/>
              </a:rPr>
              <a:t>Klikk «Løsne fra» oppgavelinjen</a:t>
            </a:r>
            <a:endParaRPr lang="nb-NO" sz="3200" dirty="0">
              <a:latin typeface="Georgia" panose="02040502050405020303" pitchFamily="18" charset="0"/>
            </a:endParaRPr>
          </a:p>
        </p:txBody>
      </p:sp>
      <p:sp>
        <p:nvSpPr>
          <p:cNvPr id="8" name="TekstSylinder 7">
            <a:extLst>
              <a:ext uri="{FF2B5EF4-FFF2-40B4-BE49-F238E27FC236}">
                <a16:creationId xmlns:a16="http://schemas.microsoft.com/office/drawing/2014/main" id="{244B77AB-8A0E-4D09-E65D-F785A122AADB}"/>
              </a:ext>
            </a:extLst>
          </p:cNvPr>
          <p:cNvSpPr txBox="1"/>
          <p:nvPr/>
        </p:nvSpPr>
        <p:spPr>
          <a:xfrm>
            <a:off x="646774" y="4364949"/>
            <a:ext cx="7786106" cy="646331"/>
          </a:xfrm>
          <a:prstGeom prst="rect">
            <a:avLst/>
          </a:prstGeom>
          <a:noFill/>
        </p:spPr>
        <p:txBody>
          <a:bodyPr wrap="none" rtlCol="0">
            <a:spAutoFit/>
          </a:bodyPr>
          <a:lstStyle/>
          <a:p>
            <a:r>
              <a:rPr lang="nb-NO" sz="3600" b="1" i="1" dirty="0">
                <a:solidFill>
                  <a:srgbClr val="0070C0"/>
                </a:solidFill>
                <a:latin typeface="Georgia" panose="02040502050405020303" pitchFamily="18" charset="0"/>
                <a:cs typeface="Times New Roman" panose="02020603050405020304" pitchFamily="18" charset="0"/>
              </a:rPr>
              <a:t>Fjern en app fra oppgavelinjen:</a:t>
            </a:r>
            <a:endParaRPr lang="nb-NO" sz="3600" dirty="0">
              <a:latin typeface="Georgia" panose="02040502050405020303" pitchFamily="18" charset="0"/>
            </a:endParaRPr>
          </a:p>
        </p:txBody>
      </p:sp>
      <p:pic>
        <p:nvPicPr>
          <p:cNvPr id="9" name="Bilde 8">
            <a:extLst>
              <a:ext uri="{FF2B5EF4-FFF2-40B4-BE49-F238E27FC236}">
                <a16:creationId xmlns:a16="http://schemas.microsoft.com/office/drawing/2014/main" id="{62A20517-A33D-393A-5DF7-52AA75A4FBE4}"/>
              </a:ext>
            </a:extLst>
          </p:cNvPr>
          <p:cNvPicPr>
            <a:picLocks noChangeAspect="1"/>
          </p:cNvPicPr>
          <p:nvPr/>
        </p:nvPicPr>
        <p:blipFill>
          <a:blip r:embed="rId4"/>
          <a:stretch>
            <a:fillRect/>
          </a:stretch>
        </p:blipFill>
        <p:spPr>
          <a:xfrm>
            <a:off x="4853461" y="2773490"/>
            <a:ext cx="646354" cy="396627"/>
          </a:xfrm>
          <a:prstGeom prst="rect">
            <a:avLst/>
          </a:prstGeom>
        </p:spPr>
      </p:pic>
      <p:sp>
        <p:nvSpPr>
          <p:cNvPr id="5" name="Plassholder for lysbildenummer 4">
            <a:extLst>
              <a:ext uri="{FF2B5EF4-FFF2-40B4-BE49-F238E27FC236}">
                <a16:creationId xmlns:a16="http://schemas.microsoft.com/office/drawing/2014/main" id="{84238B20-BBEA-34A7-967F-D96DADB4C152}"/>
              </a:ext>
            </a:extLst>
          </p:cNvPr>
          <p:cNvSpPr>
            <a:spLocks noGrp="1"/>
          </p:cNvSpPr>
          <p:nvPr>
            <p:ph type="sldNum" sz="quarter" idx="12"/>
          </p:nvPr>
        </p:nvSpPr>
        <p:spPr/>
        <p:txBody>
          <a:bodyPr/>
          <a:lstStyle/>
          <a:p>
            <a:fld id="{7E5217FB-373A-4340-B3FC-B199557EF9F6}" type="slidenum">
              <a:rPr lang="nb-NO" smtClean="0"/>
              <a:t>17</a:t>
            </a:fld>
            <a:endParaRPr lang="nb-NO"/>
          </a:p>
        </p:txBody>
      </p:sp>
    </p:spTree>
    <p:extLst>
      <p:ext uri="{BB962C8B-B14F-4D97-AF65-F5344CB8AC3E}">
        <p14:creationId xmlns:p14="http://schemas.microsoft.com/office/powerpoint/2010/main" val="2026532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a:xfrm>
            <a:off x="4047090" y="6471780"/>
            <a:ext cx="4114800" cy="365125"/>
          </a:xfrm>
        </p:spPr>
        <p:txBody>
          <a:bodyPr/>
          <a:lstStyle/>
          <a:p>
            <a:r>
              <a:rPr lang="nn-NO" sz="1000"/>
              <a:t>Copyright Aud Gulvik og Thore Stordalen</a:t>
            </a:r>
            <a:endParaRPr lang="nb-NO" sz="1000" dirty="0"/>
          </a:p>
        </p:txBody>
      </p:sp>
      <p:sp>
        <p:nvSpPr>
          <p:cNvPr id="3" name="TekstSylinder 2"/>
          <p:cNvSpPr txBox="1"/>
          <p:nvPr/>
        </p:nvSpPr>
        <p:spPr>
          <a:xfrm>
            <a:off x="773595" y="1720004"/>
            <a:ext cx="9378112" cy="4308872"/>
          </a:xfrm>
          <a:prstGeom prst="rect">
            <a:avLst/>
          </a:prstGeom>
          <a:noFill/>
        </p:spPr>
        <p:txBody>
          <a:bodyPr wrap="square" rtlCol="0">
            <a:spAutoFit/>
          </a:bodyPr>
          <a:lstStyle/>
          <a:p>
            <a:endParaRPr lang="nb-NO" sz="1000" b="1" dirty="0">
              <a:latin typeface="Georgia" panose="02040502050405020303" pitchFamily="18" charset="0"/>
              <a:cs typeface="Times New Roman" panose="02020603050405020304" pitchFamily="18" charset="0"/>
            </a:endParaRPr>
          </a:p>
          <a:p>
            <a:r>
              <a:rPr lang="nb-NO" sz="2800" b="1" dirty="0">
                <a:latin typeface="Georgia" panose="02040502050405020303" pitchFamily="18" charset="0"/>
                <a:cs typeface="Times New Roman" panose="02020603050405020304" pitchFamily="18" charset="0"/>
              </a:rPr>
              <a:t>Apper på Start-menyen</a:t>
            </a:r>
          </a:p>
          <a:p>
            <a:pPr marL="719138" lvl="1" indent="-261938">
              <a:spcAft>
                <a:spcPts val="600"/>
              </a:spcAft>
              <a:buFont typeface="Arial" panose="020B0604020202020204" pitchFamily="34" charset="0"/>
              <a:buChar char="•"/>
            </a:pPr>
            <a:r>
              <a:rPr lang="nb-NO" sz="2800" dirty="0">
                <a:latin typeface="Georgia" panose="02040502050405020303" pitchFamily="18" charset="0"/>
                <a:cs typeface="Times New Roman" panose="02020603050405020304" pitchFamily="18" charset="0"/>
              </a:rPr>
              <a:t>Høyre-klikk på app-ikonet du vil slette</a:t>
            </a:r>
          </a:p>
          <a:p>
            <a:pPr marL="719138" lvl="1" indent="-261938">
              <a:spcAft>
                <a:spcPts val="600"/>
              </a:spcAft>
              <a:buFont typeface="Arial" panose="020B0604020202020204" pitchFamily="34" charset="0"/>
              <a:buChar char="•"/>
            </a:pPr>
            <a:r>
              <a:rPr lang="nb-NO" sz="2800" dirty="0">
                <a:latin typeface="Georgia" panose="02040502050405020303" pitchFamily="18" charset="0"/>
                <a:cs typeface="Times New Roman" panose="02020603050405020304" pitchFamily="18" charset="0"/>
              </a:rPr>
              <a:t>Klikk «</a:t>
            </a:r>
            <a:r>
              <a:rPr lang="nb-NO" sz="2800" i="1" dirty="0">
                <a:latin typeface="Georgia" panose="02040502050405020303" pitchFamily="18" charset="0"/>
                <a:cs typeface="Times New Roman" panose="02020603050405020304" pitchFamily="18" charset="0"/>
              </a:rPr>
              <a:t>Avinstaller</a:t>
            </a:r>
            <a:r>
              <a:rPr lang="nb-NO" sz="2800" dirty="0">
                <a:latin typeface="Georgia" panose="02040502050405020303" pitchFamily="18" charset="0"/>
                <a:cs typeface="Times New Roman" panose="02020603050405020304" pitchFamily="18" charset="0"/>
              </a:rPr>
              <a:t>»</a:t>
            </a:r>
          </a:p>
          <a:p>
            <a:pPr>
              <a:spcAft>
                <a:spcPts val="600"/>
              </a:spcAft>
            </a:pPr>
            <a:endParaRPr lang="nb-NO" sz="1000" dirty="0">
              <a:latin typeface="Georgia" panose="02040502050405020303" pitchFamily="18" charset="0"/>
              <a:cs typeface="Times New Roman" panose="02020603050405020304" pitchFamily="18" charset="0"/>
            </a:endParaRPr>
          </a:p>
          <a:p>
            <a:pPr>
              <a:spcAft>
                <a:spcPts val="600"/>
              </a:spcAft>
            </a:pPr>
            <a:r>
              <a:rPr lang="nb-NO" sz="2800" b="1" dirty="0">
                <a:latin typeface="Georgia" panose="02040502050405020303" pitchFamily="18" charset="0"/>
                <a:cs typeface="Times New Roman" panose="02020603050405020304" pitchFamily="18" charset="0"/>
              </a:rPr>
              <a:t>Programmer i kontrollpanelet</a:t>
            </a:r>
          </a:p>
          <a:p>
            <a:pPr marL="719138" lvl="1" indent="-261938">
              <a:spcAft>
                <a:spcPts val="600"/>
              </a:spcAft>
              <a:buFont typeface="Arial" panose="020B0604020202020204" pitchFamily="34" charset="0"/>
              <a:buChar char="•"/>
            </a:pPr>
            <a:r>
              <a:rPr lang="nb-NO" sz="2800" dirty="0">
                <a:latin typeface="Georgia" panose="02040502050405020303" pitchFamily="18" charset="0"/>
                <a:cs typeface="Times New Roman" panose="02020603050405020304" pitchFamily="18" charset="0"/>
              </a:rPr>
              <a:t>Søk </a:t>
            </a:r>
            <a:r>
              <a:rPr lang="nb-NO" sz="2800" b="1" dirty="0">
                <a:latin typeface="Georgia" panose="02040502050405020303" pitchFamily="18" charset="0"/>
                <a:cs typeface="Times New Roman" panose="02020603050405020304" pitchFamily="18" charset="0"/>
              </a:rPr>
              <a:t>Kontrollpanelet</a:t>
            </a:r>
            <a:r>
              <a:rPr lang="nb-NO" sz="2800" dirty="0">
                <a:latin typeface="Georgia" panose="02040502050405020303" pitchFamily="18" charset="0"/>
                <a:cs typeface="Times New Roman" panose="02020603050405020304" pitchFamily="18" charset="0"/>
              </a:rPr>
              <a:t> i søkefeltet, og klikk </a:t>
            </a:r>
            <a:r>
              <a:rPr lang="nb-NO" sz="2800" b="1" dirty="0">
                <a:latin typeface="Georgia" panose="02040502050405020303" pitchFamily="18" charset="0"/>
                <a:cs typeface="Times New Roman" panose="02020603050405020304" pitchFamily="18" charset="0"/>
              </a:rPr>
              <a:t>«</a:t>
            </a:r>
            <a:r>
              <a:rPr lang="nb-NO" sz="2800" b="1" i="1" dirty="0">
                <a:latin typeface="Georgia" panose="02040502050405020303" pitchFamily="18" charset="0"/>
                <a:cs typeface="Times New Roman" panose="02020603050405020304" pitchFamily="18" charset="0"/>
              </a:rPr>
              <a:t>Programmer og funksjoner</a:t>
            </a:r>
            <a:r>
              <a:rPr lang="nb-NO" sz="2800" dirty="0">
                <a:latin typeface="Georgia" panose="02040502050405020303" pitchFamily="18" charset="0"/>
                <a:cs typeface="Times New Roman" panose="02020603050405020304" pitchFamily="18" charset="0"/>
              </a:rPr>
              <a:t>»</a:t>
            </a:r>
          </a:p>
          <a:p>
            <a:pPr marL="719138" lvl="1" indent="-261938">
              <a:spcAft>
                <a:spcPts val="600"/>
              </a:spcAft>
              <a:buFont typeface="Arial" panose="020B0604020202020204" pitchFamily="34" charset="0"/>
              <a:buChar char="•"/>
            </a:pPr>
            <a:r>
              <a:rPr lang="nb-NO" sz="2800" dirty="0">
                <a:latin typeface="Georgia" panose="02040502050405020303" pitchFamily="18" charset="0"/>
                <a:cs typeface="Times New Roman" panose="02020603050405020304" pitchFamily="18" charset="0"/>
              </a:rPr>
              <a:t>Legg musepekeren over programmet du vil slette, </a:t>
            </a:r>
            <a:r>
              <a:rPr lang="nb-NO" sz="2800" dirty="0">
                <a:solidFill>
                  <a:srgbClr val="FF0000"/>
                </a:solidFill>
                <a:latin typeface="Georgia" panose="02040502050405020303" pitchFamily="18" charset="0"/>
                <a:cs typeface="Times New Roman" panose="02020603050405020304" pitchFamily="18" charset="0"/>
              </a:rPr>
              <a:t>høyre-klikk</a:t>
            </a:r>
            <a:r>
              <a:rPr lang="nb-NO" sz="2800" dirty="0">
                <a:latin typeface="Georgia" panose="02040502050405020303" pitchFamily="18" charset="0"/>
                <a:cs typeface="Times New Roman" panose="02020603050405020304" pitchFamily="18" charset="0"/>
              </a:rPr>
              <a:t> og klikk på «</a:t>
            </a:r>
            <a:r>
              <a:rPr lang="nb-NO" sz="2800" b="1" i="1" dirty="0">
                <a:latin typeface="Georgia" panose="02040502050405020303" pitchFamily="18" charset="0"/>
                <a:cs typeface="Times New Roman" panose="02020603050405020304" pitchFamily="18" charset="0"/>
              </a:rPr>
              <a:t>Avinstaller</a:t>
            </a:r>
            <a:r>
              <a:rPr lang="nb-NO" sz="2800" b="1" dirty="0">
                <a:latin typeface="Georgia" panose="02040502050405020303" pitchFamily="18" charset="0"/>
                <a:cs typeface="Times New Roman" panose="02020603050405020304" pitchFamily="18" charset="0"/>
              </a:rPr>
              <a:t>»</a:t>
            </a:r>
            <a:endParaRPr lang="nb-NO" sz="2800" dirty="0">
              <a:latin typeface="Georgia" panose="02040502050405020303" pitchFamily="18" charset="0"/>
              <a:cs typeface="Times New Roman" panose="02020603050405020304" pitchFamily="18" charset="0"/>
            </a:endParaRPr>
          </a:p>
        </p:txBody>
      </p:sp>
      <p:sp>
        <p:nvSpPr>
          <p:cNvPr id="5" name="TekstSylinder 4">
            <a:extLst>
              <a:ext uri="{FF2B5EF4-FFF2-40B4-BE49-F238E27FC236}">
                <a16:creationId xmlns:a16="http://schemas.microsoft.com/office/drawing/2014/main" id="{368EBA54-4638-67C7-B8CE-CE619CB6D3B3}"/>
              </a:ext>
            </a:extLst>
          </p:cNvPr>
          <p:cNvSpPr txBox="1"/>
          <p:nvPr/>
        </p:nvSpPr>
        <p:spPr>
          <a:xfrm>
            <a:off x="705327" y="791698"/>
            <a:ext cx="11149576" cy="646331"/>
          </a:xfrm>
          <a:prstGeom prst="rect">
            <a:avLst/>
          </a:prstGeom>
          <a:noFill/>
        </p:spPr>
        <p:txBody>
          <a:bodyPr wrap="square">
            <a:spAutoFit/>
          </a:bodyPr>
          <a:lstStyle/>
          <a:p>
            <a:r>
              <a:rPr lang="nb-NO" sz="3600" b="1" i="1" dirty="0">
                <a:solidFill>
                  <a:srgbClr val="0070C0"/>
                </a:solidFill>
                <a:latin typeface="Georgia" panose="02040502050405020303" pitchFamily="18" charset="0"/>
                <a:cs typeface="Times New Roman" panose="02020603050405020304" pitchFamily="18" charset="0"/>
              </a:rPr>
              <a:t>Avinstaller apper/program du ikke trenger</a:t>
            </a:r>
          </a:p>
        </p:txBody>
      </p:sp>
      <p:sp>
        <p:nvSpPr>
          <p:cNvPr id="4" name="Plassholder for lysbildenummer 3">
            <a:extLst>
              <a:ext uri="{FF2B5EF4-FFF2-40B4-BE49-F238E27FC236}">
                <a16:creationId xmlns:a16="http://schemas.microsoft.com/office/drawing/2014/main" id="{567E4DAA-0D44-CF5B-4D7D-28478B56D74F}"/>
              </a:ext>
            </a:extLst>
          </p:cNvPr>
          <p:cNvSpPr>
            <a:spLocks noGrp="1"/>
          </p:cNvSpPr>
          <p:nvPr>
            <p:ph type="sldNum" sz="quarter" idx="12"/>
          </p:nvPr>
        </p:nvSpPr>
        <p:spPr/>
        <p:txBody>
          <a:bodyPr/>
          <a:lstStyle/>
          <a:p>
            <a:fld id="{7E5217FB-373A-4340-B3FC-B199557EF9F6}" type="slidenum">
              <a:rPr lang="nb-NO" smtClean="0"/>
              <a:t>18</a:t>
            </a:fld>
            <a:endParaRPr lang="nb-NO"/>
          </a:p>
        </p:txBody>
      </p:sp>
    </p:spTree>
    <p:extLst>
      <p:ext uri="{BB962C8B-B14F-4D97-AF65-F5344CB8AC3E}">
        <p14:creationId xmlns:p14="http://schemas.microsoft.com/office/powerpoint/2010/main" val="424204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n-NO"/>
              <a:t>Copyright Aud Gulvik og Thore Stordalen</a:t>
            </a:r>
            <a:endParaRPr lang="nb-NO"/>
          </a:p>
        </p:txBody>
      </p:sp>
      <p:sp>
        <p:nvSpPr>
          <p:cNvPr id="3" name="Rektangel 2"/>
          <p:cNvSpPr/>
          <p:nvPr/>
        </p:nvSpPr>
        <p:spPr>
          <a:xfrm>
            <a:off x="738691" y="1943541"/>
            <a:ext cx="11043734" cy="3924151"/>
          </a:xfrm>
          <a:prstGeom prst="rect">
            <a:avLst/>
          </a:prstGeom>
        </p:spPr>
        <p:txBody>
          <a:bodyPr wrap="square">
            <a:spAutoFit/>
          </a:bodyPr>
          <a:lstStyle/>
          <a:p>
            <a:pPr>
              <a:spcAft>
                <a:spcPts val="600"/>
              </a:spcAft>
            </a:pPr>
            <a:r>
              <a:rPr lang="nb-NO" sz="2800" b="1" dirty="0">
                <a:latin typeface="Georgia" panose="02040502050405020303" pitchFamily="18" charset="0"/>
                <a:cs typeface="Times New Roman" panose="02020603050405020304" pitchFamily="18" charset="0"/>
              </a:rPr>
              <a:t>Høyreklikk Start</a:t>
            </a:r>
          </a:p>
          <a:p>
            <a:pPr marL="719138" lvl="1" indent="-261938">
              <a:spcAft>
                <a:spcPts val="600"/>
              </a:spcAft>
              <a:buFont typeface="Arial" panose="020B0604020202020204" pitchFamily="34" charset="0"/>
              <a:buChar char="•"/>
            </a:pPr>
            <a:r>
              <a:rPr lang="nb-NO" sz="2800" b="1" dirty="0">
                <a:latin typeface="Georgia" panose="02040502050405020303" pitchFamily="18" charset="0"/>
                <a:cs typeface="Times New Roman" panose="02020603050405020304" pitchFamily="18" charset="0"/>
              </a:rPr>
              <a:t>Velg Oppgavebehandling</a:t>
            </a:r>
          </a:p>
          <a:p>
            <a:pPr marL="719138" lvl="1" indent="-261938">
              <a:spcAft>
                <a:spcPts val="600"/>
              </a:spcAft>
              <a:buFont typeface="Arial" panose="020B0604020202020204" pitchFamily="34" charset="0"/>
              <a:buChar char="•"/>
            </a:pPr>
            <a:r>
              <a:rPr lang="nb-NO" sz="2800" b="1" dirty="0">
                <a:latin typeface="Georgia" panose="02040502050405020303" pitchFamily="18" charset="0"/>
                <a:cs typeface="Times New Roman" panose="02020603050405020304" pitchFamily="18" charset="0"/>
              </a:rPr>
              <a:t>Oppstart: </a:t>
            </a:r>
            <a:r>
              <a:rPr lang="nb-NO" sz="2800" i="1" dirty="0">
                <a:latin typeface="Georgia" panose="02040502050405020303" pitchFamily="18" charset="0"/>
                <a:cs typeface="Times New Roman" panose="02020603050405020304" pitchFamily="18" charset="0"/>
              </a:rPr>
              <a:t>(i Windows 10: «midtre fane» på toppen)</a:t>
            </a:r>
          </a:p>
          <a:p>
            <a:pPr marL="719138" lvl="1" indent="-261938">
              <a:spcAft>
                <a:spcPts val="600"/>
              </a:spcAft>
              <a:buFont typeface="Arial" panose="020B0604020202020204" pitchFamily="34" charset="0"/>
              <a:buChar char="•"/>
            </a:pPr>
            <a:r>
              <a:rPr lang="nb-NO" sz="2800" b="1" dirty="0">
                <a:latin typeface="Georgia" panose="02040502050405020303" pitchFamily="18" charset="0"/>
                <a:cs typeface="Times New Roman" panose="02020603050405020304" pitchFamily="18" charset="0"/>
              </a:rPr>
              <a:t>Oppstart: </a:t>
            </a:r>
            <a:r>
              <a:rPr lang="nb-NO" sz="2800" i="1" dirty="0">
                <a:latin typeface="Georgia" panose="02040502050405020303" pitchFamily="18" charset="0"/>
                <a:cs typeface="Times New Roman" panose="02020603050405020304" pitchFamily="18" charset="0"/>
              </a:rPr>
              <a:t>(i Windows 11: «Oppstartsapper» på venstre side)</a:t>
            </a:r>
          </a:p>
          <a:p>
            <a:pPr marL="719138" lvl="1" indent="-261938">
              <a:spcAft>
                <a:spcPts val="600"/>
              </a:spcAft>
              <a:buFont typeface="Arial" panose="020B0604020202020204" pitchFamily="34" charset="0"/>
              <a:buChar char="•"/>
            </a:pPr>
            <a:r>
              <a:rPr lang="nb-NO" sz="2800" dirty="0">
                <a:latin typeface="Georgia" panose="02040502050405020303" pitchFamily="18" charset="0"/>
                <a:cs typeface="Times New Roman" panose="02020603050405020304" pitchFamily="18" charset="0"/>
              </a:rPr>
              <a:t>Legg musepekeren over programmet du vil slette, høyreklikk og velg </a:t>
            </a:r>
            <a:r>
              <a:rPr lang="nb-NO" sz="2800" b="1" dirty="0">
                <a:latin typeface="Georgia" panose="02040502050405020303" pitchFamily="18" charset="0"/>
                <a:cs typeface="Times New Roman" panose="02020603050405020304" pitchFamily="18" charset="0"/>
              </a:rPr>
              <a:t>Deaktiver</a:t>
            </a:r>
            <a:r>
              <a:rPr lang="nb-NO" sz="2800" dirty="0">
                <a:latin typeface="Georgia" panose="02040502050405020303" pitchFamily="18" charset="0"/>
                <a:cs typeface="Times New Roman" panose="02020603050405020304" pitchFamily="18" charset="0"/>
              </a:rPr>
              <a:t> eller </a:t>
            </a:r>
            <a:r>
              <a:rPr lang="nb-NO" sz="2800" b="1" dirty="0">
                <a:latin typeface="Georgia" panose="02040502050405020303" pitchFamily="18" charset="0"/>
                <a:cs typeface="Times New Roman" panose="02020603050405020304" pitchFamily="18" charset="0"/>
              </a:rPr>
              <a:t>Aktiver</a:t>
            </a:r>
            <a:endParaRPr lang="nb-NO" sz="2800" dirty="0">
              <a:latin typeface="Georgia" panose="02040502050405020303" pitchFamily="18" charset="0"/>
              <a:cs typeface="Times New Roman" panose="02020603050405020304" pitchFamily="18" charset="0"/>
            </a:endParaRPr>
          </a:p>
          <a:p>
            <a:pPr marL="719138" lvl="1" indent="-261938">
              <a:spcAft>
                <a:spcPts val="600"/>
              </a:spcAft>
              <a:buFont typeface="Arial" panose="020B0604020202020204" pitchFamily="34" charset="0"/>
              <a:buChar char="•"/>
            </a:pPr>
            <a:r>
              <a:rPr lang="nb-NO" sz="2800" dirty="0">
                <a:latin typeface="Georgia" panose="02040502050405020303" pitchFamily="18" charset="0"/>
                <a:cs typeface="Times New Roman" panose="02020603050405020304" pitchFamily="18" charset="0"/>
              </a:rPr>
              <a:t>Klikk på kolonnen </a:t>
            </a:r>
            <a:r>
              <a:rPr lang="nb-NO" sz="2800" b="1" dirty="0">
                <a:latin typeface="Georgia" panose="02040502050405020303" pitchFamily="18" charset="0"/>
                <a:cs typeface="Times New Roman" panose="02020603050405020304" pitchFamily="18" charset="0"/>
              </a:rPr>
              <a:t>«Status» </a:t>
            </a:r>
            <a:r>
              <a:rPr lang="nb-NO" sz="2800" dirty="0">
                <a:latin typeface="Georgia" panose="02040502050405020303" pitchFamily="18" charset="0"/>
                <a:cs typeface="Times New Roman" panose="02020603050405020304" pitchFamily="18" charset="0"/>
              </a:rPr>
              <a:t>for å samle «Aktiverte» etter hverandre</a:t>
            </a:r>
          </a:p>
        </p:txBody>
      </p:sp>
      <p:sp>
        <p:nvSpPr>
          <p:cNvPr id="4" name="Rektangel 3"/>
          <p:cNvSpPr/>
          <p:nvPr/>
        </p:nvSpPr>
        <p:spPr>
          <a:xfrm>
            <a:off x="685445" y="788029"/>
            <a:ext cx="11478562" cy="584775"/>
          </a:xfrm>
          <a:prstGeom prst="rect">
            <a:avLst/>
          </a:prstGeom>
        </p:spPr>
        <p:txBody>
          <a:bodyPr wrap="square">
            <a:spAutoFit/>
          </a:bodyPr>
          <a:lstStyle/>
          <a:p>
            <a:pPr>
              <a:spcAft>
                <a:spcPts val="600"/>
              </a:spcAft>
            </a:pPr>
            <a:r>
              <a:rPr lang="nb-NO" sz="3200" b="1" i="1" dirty="0" err="1">
                <a:solidFill>
                  <a:srgbClr val="0070C0"/>
                </a:solidFill>
                <a:latin typeface="Georgia" panose="02040502050405020303" pitchFamily="18" charset="0"/>
                <a:cs typeface="Times New Roman" panose="02020603050405020304" pitchFamily="18" charset="0"/>
              </a:rPr>
              <a:t>Deaktivér</a:t>
            </a:r>
            <a:r>
              <a:rPr lang="nb-NO" sz="3200" b="1" i="1" dirty="0">
                <a:solidFill>
                  <a:srgbClr val="0070C0"/>
                </a:solidFill>
                <a:latin typeface="Georgia" panose="02040502050405020303" pitchFamily="18" charset="0"/>
                <a:cs typeface="Times New Roman" panose="02020603050405020304" pitchFamily="18" charset="0"/>
              </a:rPr>
              <a:t> progr. som ikke skal starte ved pålogging</a:t>
            </a:r>
          </a:p>
        </p:txBody>
      </p:sp>
      <p:sp>
        <p:nvSpPr>
          <p:cNvPr id="5" name="Plassholder for lysbildenummer 4">
            <a:extLst>
              <a:ext uri="{FF2B5EF4-FFF2-40B4-BE49-F238E27FC236}">
                <a16:creationId xmlns:a16="http://schemas.microsoft.com/office/drawing/2014/main" id="{01D126B5-3658-EFEA-E4D5-961807B83A4F}"/>
              </a:ext>
            </a:extLst>
          </p:cNvPr>
          <p:cNvSpPr>
            <a:spLocks noGrp="1"/>
          </p:cNvSpPr>
          <p:nvPr>
            <p:ph type="sldNum" sz="quarter" idx="12"/>
          </p:nvPr>
        </p:nvSpPr>
        <p:spPr/>
        <p:txBody>
          <a:bodyPr/>
          <a:lstStyle/>
          <a:p>
            <a:fld id="{7E5217FB-373A-4340-B3FC-B199557EF9F6}" type="slidenum">
              <a:rPr lang="nb-NO" smtClean="0"/>
              <a:t>19</a:t>
            </a:fld>
            <a:endParaRPr lang="nb-NO"/>
          </a:p>
        </p:txBody>
      </p:sp>
    </p:spTree>
    <p:extLst>
      <p:ext uri="{BB962C8B-B14F-4D97-AF65-F5344CB8AC3E}">
        <p14:creationId xmlns:p14="http://schemas.microsoft.com/office/powerpoint/2010/main" val="30864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4578" y="724347"/>
            <a:ext cx="10153684" cy="705393"/>
          </a:xfrm>
        </p:spPr>
        <p:txBody>
          <a:bodyPr>
            <a:normAutofit fontScale="90000"/>
          </a:bodyPr>
          <a:lstStyle/>
          <a:p>
            <a:pPr algn="l"/>
            <a:r>
              <a:rPr lang="nb-NO" sz="4000" b="1" i="1" dirty="0">
                <a:solidFill>
                  <a:srgbClr val="0070C0"/>
                </a:solidFill>
                <a:latin typeface="Georgia" panose="02040502050405020303" pitchFamily="18" charset="0"/>
                <a:cs typeface="Times New Roman" panose="02020603050405020304" pitchFamily="18" charset="0"/>
              </a:rPr>
              <a:t>I dag skal vi bli kjent med PC-skjermen</a:t>
            </a:r>
          </a:p>
        </p:txBody>
      </p:sp>
      <p:sp>
        <p:nvSpPr>
          <p:cNvPr id="3" name="Undertittel 2"/>
          <p:cNvSpPr>
            <a:spLocks noGrp="1"/>
          </p:cNvSpPr>
          <p:nvPr>
            <p:ph type="subTitle" idx="1"/>
          </p:nvPr>
        </p:nvSpPr>
        <p:spPr>
          <a:xfrm>
            <a:off x="1617075" y="2015551"/>
            <a:ext cx="9144000" cy="3613724"/>
          </a:xfrm>
        </p:spPr>
        <p:txBody>
          <a:bodyPr>
            <a:normAutofit/>
          </a:bodyPr>
          <a:lstStyle/>
          <a:p>
            <a:pPr marL="266700" indent="-266700" algn="l">
              <a:buFont typeface="Arial" panose="020B0604020202020204" pitchFamily="34" charset="0"/>
              <a:buChar char="•"/>
            </a:pPr>
            <a:r>
              <a:rPr lang="nb-NO" sz="3200" b="1" dirty="0">
                <a:cs typeface="Times New Roman" panose="02020603050405020304" pitchFamily="18" charset="0"/>
              </a:rPr>
              <a:t>Innlogging</a:t>
            </a:r>
          </a:p>
          <a:p>
            <a:pPr marL="266700" indent="-266700" algn="l">
              <a:buFont typeface="Arial" panose="020B0604020202020204" pitchFamily="34" charset="0"/>
              <a:buChar char="•"/>
            </a:pPr>
            <a:r>
              <a:rPr lang="nb-NO" sz="3200" b="1" dirty="0">
                <a:cs typeface="Times New Roman" panose="02020603050405020304" pitchFamily="18" charset="0"/>
              </a:rPr>
              <a:t>Oppgavelinjen</a:t>
            </a:r>
          </a:p>
          <a:p>
            <a:pPr marL="266700" indent="-266700" algn="l">
              <a:buFont typeface="Arial" panose="020B0604020202020204" pitchFamily="34" charset="0"/>
              <a:buChar char="•"/>
            </a:pPr>
            <a:r>
              <a:rPr lang="nb-NO" sz="3200" b="1" dirty="0">
                <a:cs typeface="Times New Roman" panose="02020603050405020304" pitchFamily="18" charset="0"/>
              </a:rPr>
              <a:t>Apper og programmer </a:t>
            </a:r>
          </a:p>
          <a:p>
            <a:pPr marL="266700" indent="-266700" algn="l">
              <a:buFont typeface="Arial" panose="020B0604020202020204" pitchFamily="34" charset="0"/>
              <a:buChar char="•"/>
            </a:pPr>
            <a:r>
              <a:rPr lang="nb-NO" sz="3200" b="1" dirty="0">
                <a:cs typeface="Times New Roman" panose="02020603050405020304" pitchFamily="18" charset="0"/>
              </a:rPr>
              <a:t>Organisering av «skrivebordet»</a:t>
            </a:r>
          </a:p>
          <a:p>
            <a:pPr marL="266700" indent="-266700" algn="l">
              <a:buFont typeface="Arial" panose="020B0604020202020204" pitchFamily="34" charset="0"/>
              <a:buChar char="•"/>
            </a:pPr>
            <a:r>
              <a:rPr lang="nb-NO" sz="3200" b="1" dirty="0">
                <a:cs typeface="Times New Roman" panose="02020603050405020304" pitchFamily="18" charset="0"/>
              </a:rPr>
              <a:t>Nettlesere, med søkefelt og adresselinje</a:t>
            </a:r>
          </a:p>
          <a:p>
            <a:pPr marL="266700" indent="-266700" algn="l">
              <a:buFont typeface="Arial" panose="020B0604020202020204" pitchFamily="34" charset="0"/>
              <a:buChar char="•"/>
            </a:pPr>
            <a:r>
              <a:rPr lang="nb-NO" sz="3200" b="1" dirty="0">
                <a:cs typeface="Times New Roman" panose="02020603050405020304" pitchFamily="18" charset="0"/>
              </a:rPr>
              <a:t>Navigere i menyer</a:t>
            </a:r>
          </a:p>
          <a:p>
            <a:endParaRPr lang="nb-NO" sz="3600" b="1" dirty="0">
              <a:cs typeface="Times New Roman" panose="02020603050405020304" pitchFamily="18" charset="0"/>
            </a:endParaRPr>
          </a:p>
          <a:p>
            <a:endParaRPr lang="nb-NO" sz="3600" b="1" dirty="0">
              <a:cs typeface="Times New Roman" panose="02020603050405020304" pitchFamily="18" charset="0"/>
            </a:endParaRPr>
          </a:p>
          <a:p>
            <a:endParaRPr lang="nb-NO" sz="3200" b="1" dirty="0"/>
          </a:p>
        </p:txBody>
      </p:sp>
      <p:sp>
        <p:nvSpPr>
          <p:cNvPr id="5" name="Plassholder for bunntekst 4"/>
          <p:cNvSpPr>
            <a:spLocks noGrp="1"/>
          </p:cNvSpPr>
          <p:nvPr>
            <p:ph type="ftr" sz="quarter" idx="11"/>
          </p:nvPr>
        </p:nvSpPr>
        <p:spPr>
          <a:xfrm>
            <a:off x="4056286" y="6465135"/>
            <a:ext cx="4082143" cy="447874"/>
          </a:xfrm>
        </p:spPr>
        <p:txBody>
          <a:bodyPr/>
          <a:lstStyle/>
          <a:p>
            <a:r>
              <a:rPr lang="nn-NO" sz="1000"/>
              <a:t>Copyright Aud Gulvik og Thore Stordalen</a:t>
            </a:r>
            <a:endParaRPr lang="nb-NO" sz="1000" dirty="0"/>
          </a:p>
        </p:txBody>
      </p:sp>
      <p:sp>
        <p:nvSpPr>
          <p:cNvPr id="4" name="Plassholder for lysbildenummer 3">
            <a:extLst>
              <a:ext uri="{FF2B5EF4-FFF2-40B4-BE49-F238E27FC236}">
                <a16:creationId xmlns:a16="http://schemas.microsoft.com/office/drawing/2014/main" id="{E76E629E-261C-159C-8A04-C1304F53F8B7}"/>
              </a:ext>
            </a:extLst>
          </p:cNvPr>
          <p:cNvSpPr>
            <a:spLocks noGrp="1"/>
          </p:cNvSpPr>
          <p:nvPr>
            <p:ph type="sldNum" sz="quarter" idx="12"/>
          </p:nvPr>
        </p:nvSpPr>
        <p:spPr/>
        <p:txBody>
          <a:bodyPr/>
          <a:lstStyle/>
          <a:p>
            <a:fld id="{7E5217FB-373A-4340-B3FC-B199557EF9F6}" type="slidenum">
              <a:rPr lang="nb-NO" smtClean="0"/>
              <a:pPr/>
              <a:t>2</a:t>
            </a:fld>
            <a:endParaRPr lang="nb-NO" dirty="0"/>
          </a:p>
        </p:txBody>
      </p:sp>
    </p:spTree>
    <p:extLst>
      <p:ext uri="{BB962C8B-B14F-4D97-AF65-F5344CB8AC3E}">
        <p14:creationId xmlns:p14="http://schemas.microsoft.com/office/powerpoint/2010/main" val="88086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a:xfrm>
            <a:off x="4044043" y="6465196"/>
            <a:ext cx="4114800" cy="365125"/>
          </a:xfrm>
        </p:spPr>
        <p:txBody>
          <a:bodyPr/>
          <a:lstStyle/>
          <a:p>
            <a:r>
              <a:rPr lang="nn-NO" sz="1000"/>
              <a:t>Copyright Aud Gulvik og Thore Stordalen</a:t>
            </a:r>
            <a:endParaRPr lang="nb-NO" sz="1000" dirty="0"/>
          </a:p>
        </p:txBody>
      </p:sp>
      <p:sp>
        <p:nvSpPr>
          <p:cNvPr id="3" name="TekstSylinder 2"/>
          <p:cNvSpPr txBox="1"/>
          <p:nvPr/>
        </p:nvSpPr>
        <p:spPr>
          <a:xfrm>
            <a:off x="1171575" y="2275837"/>
            <a:ext cx="10182225" cy="3600986"/>
          </a:xfrm>
          <a:prstGeom prst="rect">
            <a:avLst/>
          </a:prstGeom>
          <a:noFill/>
        </p:spPr>
        <p:txBody>
          <a:bodyPr wrap="square" rtlCol="0">
            <a:spAutoFit/>
          </a:bodyPr>
          <a:lstStyle/>
          <a:p>
            <a:r>
              <a:rPr lang="nb-NO" sz="4000" b="1" i="1" dirty="0">
                <a:solidFill>
                  <a:srgbClr val="0070C0"/>
                </a:solidFill>
                <a:latin typeface="Georgia" panose="02040502050405020303" pitchFamily="18" charset="0"/>
                <a:cs typeface="Times New Roman" panose="02020603050405020304" pitchFamily="18" charset="0"/>
              </a:rPr>
              <a:t>Bør du oppgradere til Windows 11?</a:t>
            </a:r>
          </a:p>
          <a:p>
            <a:pPr algn="ctr"/>
            <a:endParaRPr lang="nb-NO" sz="3200" b="1" dirty="0">
              <a:latin typeface="Georgia" panose="02040502050405020303" pitchFamily="18" charset="0"/>
              <a:cs typeface="Times New Roman" panose="02020603050405020304" pitchFamily="18" charset="0"/>
            </a:endParaRPr>
          </a:p>
          <a:p>
            <a:pPr marL="271463" indent="-271463">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Windows 10 støttes til 14. oktober 2025</a:t>
            </a:r>
            <a:br>
              <a:rPr lang="nb-NO" sz="3200" b="1" dirty="0">
                <a:latin typeface="Georgia" panose="02040502050405020303" pitchFamily="18" charset="0"/>
                <a:cs typeface="Times New Roman" panose="02020603050405020304" pitchFamily="18" charset="0"/>
              </a:rPr>
            </a:br>
            <a:endParaRPr lang="nb-NO" sz="3200" b="1" dirty="0">
              <a:latin typeface="Georgia" panose="02040502050405020303" pitchFamily="18" charset="0"/>
              <a:cs typeface="Times New Roman" panose="02020603050405020304" pitchFamily="18" charset="0"/>
            </a:endParaRPr>
          </a:p>
          <a:p>
            <a:pPr marL="271463" indent="-271463">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Sjekk om PC-en har kapasitet for Windows 11</a:t>
            </a:r>
          </a:p>
          <a:p>
            <a:pPr algn="ctr"/>
            <a:r>
              <a:rPr lang="nb-NO" sz="2800" b="1" dirty="0">
                <a:solidFill>
                  <a:srgbClr val="0070C0"/>
                </a:solidFill>
                <a:latin typeface="Georgia" panose="02040502050405020303" pitchFamily="18" charset="0"/>
                <a:cs typeface="Times New Roman" panose="02020603050405020304" pitchFamily="18" charset="0"/>
              </a:rPr>
              <a:t>Søk: Systeminformasjon og klikk Enter</a:t>
            </a:r>
          </a:p>
          <a:p>
            <a:pPr algn="ctr"/>
            <a:endParaRPr lang="nb-NO" sz="3200" b="1" dirty="0">
              <a:latin typeface="Georgia" panose="02040502050405020303" pitchFamily="18" charset="0"/>
              <a:cs typeface="Times New Roman" panose="02020603050405020304" pitchFamily="18" charset="0"/>
            </a:endParaRPr>
          </a:p>
        </p:txBody>
      </p:sp>
      <p:sp>
        <p:nvSpPr>
          <p:cNvPr id="4" name="AutoShape 2" descr="Vektorgrafikk utklipp av kvinnelige office datamaskinen bruker ikon"/>
          <p:cNvSpPr>
            <a:spLocks noChangeAspect="1" noChangeArrowheads="1"/>
          </p:cNvSpPr>
          <p:nvPr/>
        </p:nvSpPr>
        <p:spPr bwMode="auto">
          <a:xfrm>
            <a:off x="1777546" y="1459991"/>
            <a:ext cx="900340" cy="9003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latin typeface="Georgia" panose="02040502050405020303" pitchFamily="18" charset="0"/>
            </a:endParaRPr>
          </a:p>
        </p:txBody>
      </p:sp>
      <p:sp>
        <p:nvSpPr>
          <p:cNvPr id="5" name="AutoShape 4" descr="Vektorgrafikk utklipp av kvinnelige office datamaskinen bruker ik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latin typeface="Georgia" panose="02040502050405020303" pitchFamily="18" charset="0"/>
            </a:endParaRPr>
          </a:p>
        </p:txBody>
      </p:sp>
      <p:pic>
        <p:nvPicPr>
          <p:cNvPr id="10" name="Bilde 9"/>
          <p:cNvPicPr>
            <a:picLocks noChangeAspect="1"/>
          </p:cNvPicPr>
          <p:nvPr/>
        </p:nvPicPr>
        <p:blipFill>
          <a:blip r:embed="rId3"/>
          <a:stretch>
            <a:fillRect/>
          </a:stretch>
        </p:blipFill>
        <p:spPr>
          <a:xfrm>
            <a:off x="4060962" y="621162"/>
            <a:ext cx="1045428" cy="1364488"/>
          </a:xfrm>
          <a:prstGeom prst="rect">
            <a:avLst/>
          </a:prstGeom>
        </p:spPr>
      </p:pic>
      <p:pic>
        <p:nvPicPr>
          <p:cNvPr id="11" name="Bilde 10"/>
          <p:cNvPicPr/>
          <p:nvPr/>
        </p:nvPicPr>
        <p:blipFill>
          <a:blip r:embed="rId4"/>
          <a:stretch>
            <a:fillRect/>
          </a:stretch>
        </p:blipFill>
        <p:spPr>
          <a:xfrm>
            <a:off x="7031715" y="621161"/>
            <a:ext cx="1126634" cy="1364489"/>
          </a:xfrm>
          <a:prstGeom prst="rect">
            <a:avLst/>
          </a:prstGeom>
        </p:spPr>
      </p:pic>
      <p:sp>
        <p:nvSpPr>
          <p:cNvPr id="6" name="Plassholder for lysbildenummer 5">
            <a:extLst>
              <a:ext uri="{FF2B5EF4-FFF2-40B4-BE49-F238E27FC236}">
                <a16:creationId xmlns:a16="http://schemas.microsoft.com/office/drawing/2014/main" id="{31133856-5521-3EE9-CA8A-764FBE13F1B1}"/>
              </a:ext>
            </a:extLst>
          </p:cNvPr>
          <p:cNvSpPr>
            <a:spLocks noGrp="1"/>
          </p:cNvSpPr>
          <p:nvPr>
            <p:ph type="sldNum" sz="quarter" idx="12"/>
          </p:nvPr>
        </p:nvSpPr>
        <p:spPr/>
        <p:txBody>
          <a:bodyPr/>
          <a:lstStyle/>
          <a:p>
            <a:fld id="{7E5217FB-373A-4340-B3FC-B199557EF9F6}" type="slidenum">
              <a:rPr lang="nb-NO" smtClean="0"/>
              <a:t>20</a:t>
            </a:fld>
            <a:endParaRPr lang="nb-NO"/>
          </a:p>
        </p:txBody>
      </p:sp>
    </p:spTree>
    <p:extLst>
      <p:ext uri="{BB962C8B-B14F-4D97-AF65-F5344CB8AC3E}">
        <p14:creationId xmlns:p14="http://schemas.microsoft.com/office/powerpoint/2010/main" val="25402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n-NO"/>
              <a:t>Copyright Aud Gulvik og Thore Stordalen</a:t>
            </a:r>
            <a:endParaRPr lang="nb-NO"/>
          </a:p>
        </p:txBody>
      </p:sp>
      <p:sp>
        <p:nvSpPr>
          <p:cNvPr id="3" name="TekstSylinder 2"/>
          <p:cNvSpPr txBox="1"/>
          <p:nvPr/>
        </p:nvSpPr>
        <p:spPr>
          <a:xfrm>
            <a:off x="1185232" y="721130"/>
            <a:ext cx="10520993" cy="5234895"/>
          </a:xfrm>
          <a:prstGeom prst="rect">
            <a:avLst/>
          </a:prstGeom>
          <a:noFill/>
          <a:ln w="28575">
            <a:noFill/>
          </a:ln>
        </p:spPr>
        <p:txBody>
          <a:bodyPr wrap="square" rtlCol="0">
            <a:spAutoFit/>
          </a:bodyPr>
          <a:lstStyle/>
          <a:p>
            <a:r>
              <a:rPr lang="nb-NO" sz="4000" b="1" i="1" dirty="0">
                <a:solidFill>
                  <a:srgbClr val="0070C0"/>
                </a:solidFill>
                <a:latin typeface="Georgia" panose="02040502050405020303" pitchFamily="18" charset="0"/>
                <a:cs typeface="Times New Roman" panose="02020603050405020304" pitchFamily="18" charset="0"/>
              </a:rPr>
              <a:t>Systemkrav for Windows 11</a:t>
            </a:r>
          </a:p>
          <a:p>
            <a:pPr algn="ctr"/>
            <a:r>
              <a:rPr lang="nb-NO" sz="1200" b="1" dirty="0">
                <a:latin typeface="Georgia" panose="02040502050405020303" pitchFamily="18" charset="0"/>
                <a:cs typeface="Times New Roman" panose="02020603050405020304" pitchFamily="18" charset="0"/>
              </a:rPr>
              <a:t> </a:t>
            </a:r>
          </a:p>
          <a:p>
            <a:pPr marL="271463" indent="-271463">
              <a:lnSpc>
                <a:spcPct val="150000"/>
              </a:lnSpc>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PC-en må kjøre Windows 10, versjon 2004 eller nyere</a:t>
            </a:r>
          </a:p>
          <a:p>
            <a:pPr marL="271463" indent="-271463">
              <a:lnSpc>
                <a:spcPct val="150000"/>
              </a:lnSpc>
              <a:buFont typeface="Arial" panose="020B0604020202020204" pitchFamily="34" charset="0"/>
              <a:buChar char="•"/>
            </a:pPr>
            <a:r>
              <a:rPr lang="nb-NO" sz="3200" b="1" dirty="0">
                <a:latin typeface="Georgia" panose="02040502050405020303" pitchFamily="18" charset="0"/>
                <a:cs typeface="Times New Roman" panose="02020603050405020304" pitchFamily="18" charset="0"/>
                <a:hlinkClick r:id="rId2"/>
              </a:rPr>
              <a:t>Prosessor:</a:t>
            </a:r>
            <a:r>
              <a:rPr lang="nb-NO" sz="3200" b="1" dirty="0">
                <a:latin typeface="Georgia" panose="02040502050405020303" pitchFamily="18" charset="0"/>
                <a:cs typeface="Times New Roman" panose="02020603050405020304" pitchFamily="18" charset="0"/>
              </a:rPr>
              <a:t> 1 Ghz eller raskere</a:t>
            </a:r>
          </a:p>
          <a:p>
            <a:pPr marL="271463" indent="-271463">
              <a:lnSpc>
                <a:spcPct val="150000"/>
              </a:lnSpc>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Minst 4 GB RAM</a:t>
            </a:r>
          </a:p>
          <a:p>
            <a:pPr marL="271463" indent="-271463">
              <a:lnSpc>
                <a:spcPct val="150000"/>
              </a:lnSpc>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Du kan søke «</a:t>
            </a:r>
            <a:r>
              <a:rPr lang="nb-NO" sz="3200" b="1" dirty="0">
                <a:solidFill>
                  <a:srgbClr val="0070C0"/>
                </a:solidFill>
                <a:latin typeface="Georgia" panose="02040502050405020303" pitchFamily="18" charset="0"/>
                <a:cs typeface="Times New Roman" panose="02020603050405020304" pitchFamily="18" charset="0"/>
                <a:hlinkClick r:id="rId3"/>
              </a:rPr>
              <a:t>PC Health Check-app</a:t>
            </a:r>
            <a:r>
              <a:rPr lang="nb-NO" sz="3200" b="1" dirty="0">
                <a:latin typeface="Georgia" panose="02040502050405020303" pitchFamily="18" charset="0"/>
                <a:cs typeface="Times New Roman" panose="02020603050405020304" pitchFamily="18" charset="0"/>
              </a:rPr>
              <a:t>» for å teste din PC</a:t>
            </a:r>
          </a:p>
        </p:txBody>
      </p:sp>
      <p:sp>
        <p:nvSpPr>
          <p:cNvPr id="4" name="Plassholder for lysbildenummer 3">
            <a:extLst>
              <a:ext uri="{FF2B5EF4-FFF2-40B4-BE49-F238E27FC236}">
                <a16:creationId xmlns:a16="http://schemas.microsoft.com/office/drawing/2014/main" id="{747936D9-C233-67B1-F92F-A20FCD21EEFD}"/>
              </a:ext>
            </a:extLst>
          </p:cNvPr>
          <p:cNvSpPr>
            <a:spLocks noGrp="1"/>
          </p:cNvSpPr>
          <p:nvPr>
            <p:ph type="sldNum" sz="quarter" idx="12"/>
          </p:nvPr>
        </p:nvSpPr>
        <p:spPr/>
        <p:txBody>
          <a:bodyPr/>
          <a:lstStyle/>
          <a:p>
            <a:fld id="{7E5217FB-373A-4340-B3FC-B199557EF9F6}" type="slidenum">
              <a:rPr lang="nb-NO" smtClean="0"/>
              <a:t>21</a:t>
            </a:fld>
            <a:endParaRPr lang="nb-NO"/>
          </a:p>
        </p:txBody>
      </p:sp>
    </p:spTree>
    <p:extLst>
      <p:ext uri="{BB962C8B-B14F-4D97-AF65-F5344CB8AC3E}">
        <p14:creationId xmlns:p14="http://schemas.microsoft.com/office/powerpoint/2010/main" val="1964881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98F468A9-282C-B89D-3E57-D1A1B2628C72}"/>
              </a:ext>
            </a:extLst>
          </p:cNvPr>
          <p:cNvSpPr>
            <a:spLocks noGrp="1"/>
          </p:cNvSpPr>
          <p:nvPr>
            <p:ph type="ftr" sz="quarter" idx="11"/>
          </p:nvPr>
        </p:nvSpPr>
        <p:spPr/>
        <p:txBody>
          <a:bodyPr/>
          <a:lstStyle/>
          <a:p>
            <a:r>
              <a:rPr lang="nn-NO"/>
              <a:t>Copyright Aud Gulvik og Thore Stordalen</a:t>
            </a:r>
            <a:endParaRPr lang="nb-NO"/>
          </a:p>
        </p:txBody>
      </p:sp>
      <p:pic>
        <p:nvPicPr>
          <p:cNvPr id="4" name="Bilde 3">
            <a:extLst>
              <a:ext uri="{FF2B5EF4-FFF2-40B4-BE49-F238E27FC236}">
                <a16:creationId xmlns:a16="http://schemas.microsoft.com/office/drawing/2014/main" id="{624E1949-74E2-04A4-B8EF-1F76A47D810A}"/>
              </a:ext>
            </a:extLst>
          </p:cNvPr>
          <p:cNvPicPr>
            <a:picLocks noChangeAspect="1"/>
          </p:cNvPicPr>
          <p:nvPr/>
        </p:nvPicPr>
        <p:blipFill>
          <a:blip r:embed="rId2"/>
          <a:stretch>
            <a:fillRect/>
          </a:stretch>
        </p:blipFill>
        <p:spPr>
          <a:xfrm>
            <a:off x="2644333" y="214312"/>
            <a:ext cx="7416610" cy="6076579"/>
          </a:xfrm>
          <a:prstGeom prst="rect">
            <a:avLst/>
          </a:prstGeom>
        </p:spPr>
      </p:pic>
      <p:sp>
        <p:nvSpPr>
          <p:cNvPr id="3" name="Plassholder for lysbildenummer 2">
            <a:extLst>
              <a:ext uri="{FF2B5EF4-FFF2-40B4-BE49-F238E27FC236}">
                <a16:creationId xmlns:a16="http://schemas.microsoft.com/office/drawing/2014/main" id="{7E07D13C-7591-5B25-8809-0C8E8F2DC3A8}"/>
              </a:ext>
            </a:extLst>
          </p:cNvPr>
          <p:cNvSpPr>
            <a:spLocks noGrp="1"/>
          </p:cNvSpPr>
          <p:nvPr>
            <p:ph type="sldNum" sz="quarter" idx="12"/>
          </p:nvPr>
        </p:nvSpPr>
        <p:spPr/>
        <p:txBody>
          <a:bodyPr/>
          <a:lstStyle/>
          <a:p>
            <a:fld id="{7E5217FB-373A-4340-B3FC-B199557EF9F6}" type="slidenum">
              <a:rPr lang="nb-NO" smtClean="0"/>
              <a:t>22</a:t>
            </a:fld>
            <a:endParaRPr lang="nb-NO"/>
          </a:p>
        </p:txBody>
      </p:sp>
    </p:spTree>
    <p:extLst>
      <p:ext uri="{BB962C8B-B14F-4D97-AF65-F5344CB8AC3E}">
        <p14:creationId xmlns:p14="http://schemas.microsoft.com/office/powerpoint/2010/main" val="424347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063D4F69-6B86-9A42-7BCB-C346B3D3D980}"/>
              </a:ext>
            </a:extLst>
          </p:cNvPr>
          <p:cNvSpPr>
            <a:spLocks noGrp="1"/>
          </p:cNvSpPr>
          <p:nvPr>
            <p:ph type="ftr" sz="quarter" idx="11"/>
          </p:nvPr>
        </p:nvSpPr>
        <p:spPr/>
        <p:txBody>
          <a:bodyPr/>
          <a:lstStyle/>
          <a:p>
            <a:r>
              <a:rPr lang="nn-NO"/>
              <a:t>Copyright Aud Gulvik og Thore Stordalen</a:t>
            </a:r>
            <a:endParaRPr lang="nb-NO"/>
          </a:p>
        </p:txBody>
      </p:sp>
      <p:pic>
        <p:nvPicPr>
          <p:cNvPr id="4" name="Bilde 3">
            <a:extLst>
              <a:ext uri="{FF2B5EF4-FFF2-40B4-BE49-F238E27FC236}">
                <a16:creationId xmlns:a16="http://schemas.microsoft.com/office/drawing/2014/main" id="{1E8C84EA-6C59-958D-8A5B-A05183B6F145}"/>
              </a:ext>
            </a:extLst>
          </p:cNvPr>
          <p:cNvPicPr>
            <a:picLocks noChangeAspect="1"/>
          </p:cNvPicPr>
          <p:nvPr/>
        </p:nvPicPr>
        <p:blipFill>
          <a:blip r:embed="rId2"/>
          <a:stretch>
            <a:fillRect/>
          </a:stretch>
        </p:blipFill>
        <p:spPr>
          <a:xfrm>
            <a:off x="3366696" y="319498"/>
            <a:ext cx="5611008" cy="3620005"/>
          </a:xfrm>
          <a:prstGeom prst="rect">
            <a:avLst/>
          </a:prstGeom>
        </p:spPr>
      </p:pic>
      <p:pic>
        <p:nvPicPr>
          <p:cNvPr id="6" name="Bilde 5">
            <a:extLst>
              <a:ext uri="{FF2B5EF4-FFF2-40B4-BE49-F238E27FC236}">
                <a16:creationId xmlns:a16="http://schemas.microsoft.com/office/drawing/2014/main" id="{75CA66BA-E2C7-C2E6-9217-66FF721A7EF7}"/>
              </a:ext>
            </a:extLst>
          </p:cNvPr>
          <p:cNvPicPr>
            <a:picLocks noChangeAspect="1"/>
          </p:cNvPicPr>
          <p:nvPr/>
        </p:nvPicPr>
        <p:blipFill>
          <a:blip r:embed="rId3"/>
          <a:stretch>
            <a:fillRect/>
          </a:stretch>
        </p:blipFill>
        <p:spPr>
          <a:xfrm>
            <a:off x="1115209" y="4179273"/>
            <a:ext cx="9961582" cy="2046937"/>
          </a:xfrm>
          <a:prstGeom prst="rect">
            <a:avLst/>
          </a:prstGeom>
        </p:spPr>
      </p:pic>
      <p:sp>
        <p:nvSpPr>
          <p:cNvPr id="3" name="Plassholder for lysbildenummer 2">
            <a:extLst>
              <a:ext uri="{FF2B5EF4-FFF2-40B4-BE49-F238E27FC236}">
                <a16:creationId xmlns:a16="http://schemas.microsoft.com/office/drawing/2014/main" id="{5FD05845-4209-DCFA-B3EA-625B6E207B34}"/>
              </a:ext>
            </a:extLst>
          </p:cNvPr>
          <p:cNvSpPr>
            <a:spLocks noGrp="1"/>
          </p:cNvSpPr>
          <p:nvPr>
            <p:ph type="sldNum" sz="quarter" idx="12"/>
          </p:nvPr>
        </p:nvSpPr>
        <p:spPr/>
        <p:txBody>
          <a:bodyPr/>
          <a:lstStyle/>
          <a:p>
            <a:fld id="{7E5217FB-373A-4340-B3FC-B199557EF9F6}" type="slidenum">
              <a:rPr lang="nb-NO" smtClean="0"/>
              <a:t>23</a:t>
            </a:fld>
            <a:endParaRPr lang="nb-NO"/>
          </a:p>
        </p:txBody>
      </p:sp>
    </p:spTree>
    <p:extLst>
      <p:ext uri="{BB962C8B-B14F-4D97-AF65-F5344CB8AC3E}">
        <p14:creationId xmlns:p14="http://schemas.microsoft.com/office/powerpoint/2010/main" val="4051162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60773" y="426611"/>
            <a:ext cx="11878827" cy="646331"/>
          </a:xfrm>
          <a:prstGeom prst="rect">
            <a:avLst/>
          </a:prstGeom>
          <a:noFill/>
        </p:spPr>
        <p:txBody>
          <a:bodyPr wrap="square" rtlCol="0">
            <a:spAutoFit/>
          </a:bodyPr>
          <a:lstStyle/>
          <a:p>
            <a:r>
              <a:rPr lang="nb-NO" sz="3600" b="1" i="1" dirty="0">
                <a:solidFill>
                  <a:srgbClr val="0070C0"/>
                </a:solidFill>
                <a:latin typeface="Georgia" panose="02040502050405020303" pitchFamily="18" charset="0"/>
                <a:cs typeface="Times New Roman" panose="02020603050405020304" pitchFamily="18" charset="0"/>
              </a:rPr>
              <a:t>Neste gang bruker vi nettlesere og søkemotorer</a:t>
            </a:r>
          </a:p>
        </p:txBody>
      </p:sp>
      <p:sp>
        <p:nvSpPr>
          <p:cNvPr id="3" name="TekstSylinder 2"/>
          <p:cNvSpPr txBox="1"/>
          <p:nvPr/>
        </p:nvSpPr>
        <p:spPr>
          <a:xfrm>
            <a:off x="447676" y="4748306"/>
            <a:ext cx="11391374" cy="1308050"/>
          </a:xfrm>
          <a:prstGeom prst="rect">
            <a:avLst/>
          </a:prstGeom>
          <a:noFill/>
        </p:spPr>
        <p:txBody>
          <a:bodyPr wrap="square" rtlCol="0">
            <a:spAutoFit/>
          </a:bodyPr>
          <a:lstStyle/>
          <a:p>
            <a:pPr marL="719138" lvl="1" indent="-261938">
              <a:spcAft>
                <a:spcPts val="1800"/>
              </a:spcAft>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Vi bli kjent med noen offentlige tjenester på nettet</a:t>
            </a:r>
            <a:endParaRPr lang="nb-NO" sz="1200" b="1" dirty="0">
              <a:latin typeface="Georgia" panose="02040502050405020303" pitchFamily="18" charset="0"/>
            </a:endParaRPr>
          </a:p>
          <a:p>
            <a:pPr marL="719138" lvl="1" indent="-261938">
              <a:spcAft>
                <a:spcPts val="1800"/>
              </a:spcAft>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Og vi søker informasjon, og å gjør smarte søk</a:t>
            </a:r>
          </a:p>
        </p:txBody>
      </p:sp>
      <p:sp>
        <p:nvSpPr>
          <p:cNvPr id="4" name="Plassholder for bunntekst 3"/>
          <p:cNvSpPr>
            <a:spLocks noGrp="1"/>
          </p:cNvSpPr>
          <p:nvPr>
            <p:ph type="ftr" sz="quarter" idx="11"/>
          </p:nvPr>
        </p:nvSpPr>
        <p:spPr>
          <a:xfrm>
            <a:off x="4045012" y="6462925"/>
            <a:ext cx="4114800" cy="365125"/>
          </a:xfrm>
        </p:spPr>
        <p:txBody>
          <a:bodyPr/>
          <a:lstStyle/>
          <a:p>
            <a:r>
              <a:rPr lang="nn-NO" sz="1000"/>
              <a:t>Copyright Aud Gulvik og Thore Stordalen</a:t>
            </a:r>
            <a:endParaRPr lang="nb-NO" sz="1000" dirty="0"/>
          </a:p>
        </p:txBody>
      </p:sp>
      <p:pic>
        <p:nvPicPr>
          <p:cNvPr id="5" name="Picture 2" descr="Bilderesultat for Ikon For Edge. Størrelse: 116 x 110. Kilde: www.pinclipar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711" y="1326694"/>
            <a:ext cx="1123174" cy="1066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ilderesultat for ikon for firef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3113" y="1223443"/>
            <a:ext cx="1074119" cy="10968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e detaljer om beslektet bil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1471" y="1312530"/>
            <a:ext cx="1048618" cy="10486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Bilderesultat for ikon for oper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5810" y="1198615"/>
            <a:ext cx="1121073" cy="1121074"/>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e 9"/>
          <p:cNvPicPr>
            <a:picLocks noChangeAspect="1"/>
          </p:cNvPicPr>
          <p:nvPr/>
        </p:nvPicPr>
        <p:blipFill>
          <a:blip r:embed="rId7"/>
          <a:stretch>
            <a:fillRect/>
          </a:stretch>
        </p:blipFill>
        <p:spPr>
          <a:xfrm>
            <a:off x="2167552" y="2538834"/>
            <a:ext cx="8263610" cy="805135"/>
          </a:xfrm>
          <a:prstGeom prst="rect">
            <a:avLst/>
          </a:prstGeom>
        </p:spPr>
      </p:pic>
      <p:pic>
        <p:nvPicPr>
          <p:cNvPr id="11" name="Bilde 10"/>
          <p:cNvPicPr>
            <a:picLocks noChangeAspect="1"/>
          </p:cNvPicPr>
          <p:nvPr/>
        </p:nvPicPr>
        <p:blipFill>
          <a:blip r:embed="rId8"/>
          <a:stretch>
            <a:fillRect/>
          </a:stretch>
        </p:blipFill>
        <p:spPr>
          <a:xfrm>
            <a:off x="4242584" y="3514032"/>
            <a:ext cx="3755010" cy="1100070"/>
          </a:xfrm>
          <a:prstGeom prst="rect">
            <a:avLst/>
          </a:prstGeom>
          <a:ln w="3175">
            <a:solidFill>
              <a:schemeClr val="tx1"/>
            </a:solidFill>
          </a:ln>
        </p:spPr>
      </p:pic>
      <p:sp>
        <p:nvSpPr>
          <p:cNvPr id="9" name="Plassholder for lysbildenummer 8">
            <a:extLst>
              <a:ext uri="{FF2B5EF4-FFF2-40B4-BE49-F238E27FC236}">
                <a16:creationId xmlns:a16="http://schemas.microsoft.com/office/drawing/2014/main" id="{338487ED-D15C-E4B0-9862-6C6A78538717}"/>
              </a:ext>
            </a:extLst>
          </p:cNvPr>
          <p:cNvSpPr>
            <a:spLocks noGrp="1"/>
          </p:cNvSpPr>
          <p:nvPr>
            <p:ph type="sldNum" sz="quarter" idx="12"/>
          </p:nvPr>
        </p:nvSpPr>
        <p:spPr/>
        <p:txBody>
          <a:bodyPr/>
          <a:lstStyle/>
          <a:p>
            <a:fld id="{7E5217FB-373A-4340-B3FC-B199557EF9F6}" type="slidenum">
              <a:rPr lang="nb-NO" smtClean="0"/>
              <a:t>24</a:t>
            </a:fld>
            <a:endParaRPr lang="nb-NO" dirty="0"/>
          </a:p>
        </p:txBody>
      </p:sp>
    </p:spTree>
    <p:extLst>
      <p:ext uri="{BB962C8B-B14F-4D97-AF65-F5344CB8AC3E}">
        <p14:creationId xmlns:p14="http://schemas.microsoft.com/office/powerpoint/2010/main" val="2085688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a:xfrm>
            <a:off x="4551826" y="6465420"/>
            <a:ext cx="3104030" cy="365125"/>
          </a:xfrm>
        </p:spPr>
        <p:txBody>
          <a:bodyPr/>
          <a:lstStyle/>
          <a:p>
            <a:r>
              <a:rPr lang="nn-NO"/>
              <a:t>Copyright Aud Gulvik og Thore Stordalen</a:t>
            </a:r>
            <a:endParaRPr lang="nb-NO"/>
          </a:p>
        </p:txBody>
      </p:sp>
      <p:sp>
        <p:nvSpPr>
          <p:cNvPr id="3" name="Rektangel 2"/>
          <p:cNvSpPr/>
          <p:nvPr/>
        </p:nvSpPr>
        <p:spPr>
          <a:xfrm>
            <a:off x="1535072" y="1450038"/>
            <a:ext cx="9144000" cy="3477875"/>
          </a:xfrm>
          <a:prstGeom prst="rect">
            <a:avLst/>
          </a:prstGeom>
        </p:spPr>
        <p:txBody>
          <a:bodyPr wrap="square">
            <a:spAutoFit/>
          </a:bodyPr>
          <a:lstStyle/>
          <a:p>
            <a:pPr lvl="0">
              <a:spcAft>
                <a:spcPts val="1800"/>
              </a:spcAft>
            </a:pPr>
            <a:endParaRPr lang="nb-NO" sz="800" b="1" dirty="0">
              <a:solidFill>
                <a:srgbClr val="0070C0"/>
              </a:solidFill>
              <a:latin typeface="Georgia" panose="02040502050405020303" pitchFamily="18" charset="0"/>
            </a:endParaRPr>
          </a:p>
          <a:p>
            <a:pPr lvl="0">
              <a:spcAft>
                <a:spcPts val="1800"/>
              </a:spcAft>
            </a:pPr>
            <a:r>
              <a:rPr lang="nb-NO" sz="4000" b="1" i="1" dirty="0">
                <a:solidFill>
                  <a:srgbClr val="0070C0"/>
                </a:solidFill>
                <a:latin typeface="Georgia" panose="02040502050405020303" pitchFamily="18" charset="0"/>
                <a:cs typeface="Times New Roman" panose="02020603050405020304" pitchFamily="18" charset="0"/>
              </a:rPr>
              <a:t>... og for å …..</a:t>
            </a:r>
            <a:endParaRPr lang="nb-NO" sz="4000" b="1" dirty="0">
              <a:latin typeface="Georgia" panose="02040502050405020303" pitchFamily="18" charset="0"/>
              <a:cs typeface="Times New Roman" panose="02020603050405020304" pitchFamily="18" charset="0"/>
            </a:endParaRPr>
          </a:p>
          <a:p>
            <a:pPr lvl="0">
              <a:spcAft>
                <a:spcPts val="1800"/>
              </a:spcAft>
            </a:pPr>
            <a:endParaRPr lang="nb-NO" sz="2400" b="1" dirty="0">
              <a:latin typeface="Georgia" panose="02040502050405020303" pitchFamily="18" charset="0"/>
            </a:endParaRPr>
          </a:p>
          <a:p>
            <a:pPr lvl="0">
              <a:spcAft>
                <a:spcPts val="1800"/>
              </a:spcAft>
            </a:pPr>
            <a:endParaRPr lang="nb-NO" sz="2400" b="1" dirty="0">
              <a:latin typeface="Georgia" panose="02040502050405020303" pitchFamily="18" charset="0"/>
            </a:endParaRPr>
          </a:p>
          <a:p>
            <a:pPr marL="271463" lvl="0" indent="-271463">
              <a:spcAft>
                <a:spcPts val="1800"/>
              </a:spcAft>
              <a:buFont typeface="Arial" panose="020B0604020202020204" pitchFamily="34" charset="0"/>
              <a:buChar char="•"/>
            </a:pPr>
            <a:r>
              <a:rPr lang="nb-NO" sz="3200" b="1" i="1" dirty="0">
                <a:latin typeface="Georgia" panose="02040502050405020303" pitchFamily="18" charset="0"/>
                <a:cs typeface="Times New Roman" panose="02020603050405020304" pitchFamily="18" charset="0"/>
              </a:rPr>
              <a:t>lære om opphavsrett til bilder, bl.a. på sosiale medier, og personvern</a:t>
            </a:r>
          </a:p>
        </p:txBody>
      </p:sp>
      <p:pic>
        <p:nvPicPr>
          <p:cNvPr id="5" name="Bilde 4"/>
          <p:cNvPicPr>
            <a:picLocks noChangeAspect="1"/>
          </p:cNvPicPr>
          <p:nvPr/>
        </p:nvPicPr>
        <p:blipFill rotWithShape="1">
          <a:blip r:embed="rId3"/>
          <a:srcRect r="21308"/>
          <a:stretch/>
        </p:blipFill>
        <p:spPr>
          <a:xfrm>
            <a:off x="7378668" y="1013361"/>
            <a:ext cx="2324359" cy="2144837"/>
          </a:xfrm>
          <a:prstGeom prst="rect">
            <a:avLst/>
          </a:prstGeom>
        </p:spPr>
      </p:pic>
      <p:sp>
        <p:nvSpPr>
          <p:cNvPr id="4" name="Plassholder for lysbildenummer 3">
            <a:extLst>
              <a:ext uri="{FF2B5EF4-FFF2-40B4-BE49-F238E27FC236}">
                <a16:creationId xmlns:a16="http://schemas.microsoft.com/office/drawing/2014/main" id="{A8AB6BFC-3BE9-9AC5-E1BA-084A56F8FD5D}"/>
              </a:ext>
            </a:extLst>
          </p:cNvPr>
          <p:cNvSpPr>
            <a:spLocks noGrp="1"/>
          </p:cNvSpPr>
          <p:nvPr>
            <p:ph type="sldNum" sz="quarter" idx="12"/>
          </p:nvPr>
        </p:nvSpPr>
        <p:spPr/>
        <p:txBody>
          <a:bodyPr/>
          <a:lstStyle/>
          <a:p>
            <a:fld id="{7E5217FB-373A-4340-B3FC-B199557EF9F6}" type="slidenum">
              <a:rPr lang="nb-NO" smtClean="0"/>
              <a:t>25</a:t>
            </a:fld>
            <a:endParaRPr lang="nb-NO"/>
          </a:p>
        </p:txBody>
      </p:sp>
    </p:spTree>
    <p:extLst>
      <p:ext uri="{BB962C8B-B14F-4D97-AF65-F5344CB8AC3E}">
        <p14:creationId xmlns:p14="http://schemas.microsoft.com/office/powerpoint/2010/main" val="1356776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n-NO" sz="1000"/>
              <a:t>Copyright Aud Gulvik og Thore Stordalen</a:t>
            </a:r>
            <a:endParaRPr lang="nb-NO" sz="1000"/>
          </a:p>
        </p:txBody>
      </p:sp>
      <p:sp>
        <p:nvSpPr>
          <p:cNvPr id="3" name="TekstSylinder 2"/>
          <p:cNvSpPr txBox="1"/>
          <p:nvPr/>
        </p:nvSpPr>
        <p:spPr>
          <a:xfrm>
            <a:off x="1278145" y="751511"/>
            <a:ext cx="5682343" cy="707886"/>
          </a:xfrm>
          <a:prstGeom prst="rect">
            <a:avLst/>
          </a:prstGeom>
          <a:noFill/>
        </p:spPr>
        <p:txBody>
          <a:bodyPr wrap="square" rtlCol="0">
            <a:spAutoFit/>
          </a:bodyPr>
          <a:lstStyle/>
          <a:p>
            <a:r>
              <a:rPr lang="nb-NO" sz="4000" b="1" i="1" u="sng" dirty="0">
                <a:solidFill>
                  <a:srgbClr val="0070C0"/>
                </a:solidFill>
                <a:latin typeface="Georgia" panose="02040502050405020303" pitchFamily="18" charset="0"/>
                <a:cs typeface="Times New Roman" panose="02020603050405020304" pitchFamily="18" charset="0"/>
              </a:rPr>
              <a:t>Dagens tips</a:t>
            </a:r>
          </a:p>
        </p:txBody>
      </p:sp>
      <p:sp>
        <p:nvSpPr>
          <p:cNvPr id="5" name="TekstSylinder 4"/>
          <p:cNvSpPr txBox="1"/>
          <p:nvPr/>
        </p:nvSpPr>
        <p:spPr>
          <a:xfrm>
            <a:off x="1278145" y="1279735"/>
            <a:ext cx="9949542" cy="5509200"/>
          </a:xfrm>
          <a:prstGeom prst="rect">
            <a:avLst/>
          </a:prstGeom>
          <a:noFill/>
        </p:spPr>
        <p:txBody>
          <a:bodyPr wrap="square" rtlCol="0">
            <a:spAutoFit/>
          </a:bodyPr>
          <a:lstStyle/>
          <a:p>
            <a:endParaRPr lang="nb-NO" sz="800" b="1" dirty="0">
              <a:latin typeface="Georgia" panose="02040502050405020303" pitchFamily="18" charset="0"/>
            </a:endParaRPr>
          </a:p>
          <a:p>
            <a:endParaRPr lang="nb-NO" sz="1400" b="1" dirty="0">
              <a:latin typeface="Georgia" panose="02040502050405020303" pitchFamily="18" charset="0"/>
              <a:ea typeface="Verdana" panose="020B0604030504040204" pitchFamily="34" charset="0"/>
            </a:endParaRPr>
          </a:p>
          <a:p>
            <a:endParaRPr lang="nb-NO" sz="1400" b="1" dirty="0">
              <a:latin typeface="Georgia" panose="02040502050405020303" pitchFamily="18" charset="0"/>
              <a:ea typeface="Verdana" panose="020B0604030504040204" pitchFamily="34" charset="0"/>
              <a:cs typeface="Times New Roman" panose="02020603050405020304" pitchFamily="18" charset="0"/>
            </a:endParaRPr>
          </a:p>
          <a:p>
            <a:r>
              <a:rPr lang="nb-NO" sz="3200" b="1" dirty="0">
                <a:latin typeface="Georgia" panose="02040502050405020303" pitchFamily="18" charset="0"/>
                <a:ea typeface="Verdana" panose="020B0604030504040204" pitchFamily="34" charset="0"/>
                <a:cs typeface="Times New Roman" panose="02020603050405020304" pitchFamily="18" charset="0"/>
              </a:rPr>
              <a:t>Reguler lysstyrke på skjermen</a:t>
            </a:r>
          </a:p>
          <a:p>
            <a:pPr marL="719138" lvl="1" indent="-261938">
              <a:buFont typeface="Arial" panose="020B0604020202020204" pitchFamily="34" charset="0"/>
              <a:buChar char="•"/>
            </a:pPr>
            <a:r>
              <a:rPr lang="nb-NO" sz="3200" dirty="0">
                <a:latin typeface="Georgia" panose="02040502050405020303" pitchFamily="18" charset="0"/>
                <a:ea typeface="Verdana" panose="020B0604030504040204" pitchFamily="34" charset="0"/>
                <a:cs typeface="Times New Roman" panose="02020603050405020304" pitchFamily="18" charset="0"/>
              </a:rPr>
              <a:t>Høyreklikk på skjermen – velg Skjerminnstillinger</a:t>
            </a:r>
          </a:p>
          <a:p>
            <a:pPr marL="719138" lvl="1" indent="-261938">
              <a:buFont typeface="Arial" panose="020B0604020202020204" pitchFamily="34" charset="0"/>
              <a:buChar char="•"/>
            </a:pPr>
            <a:r>
              <a:rPr lang="nb-NO" sz="3200" dirty="0">
                <a:latin typeface="Georgia" panose="02040502050405020303" pitchFamily="18" charset="0"/>
                <a:ea typeface="Verdana" panose="020B0604030504040204" pitchFamily="34" charset="0"/>
                <a:cs typeface="Times New Roman" panose="02020603050405020304" pitchFamily="18" charset="0"/>
              </a:rPr>
              <a:t>Sett gjerne på kveldsmodus</a:t>
            </a:r>
          </a:p>
          <a:p>
            <a:endParaRPr lang="nb-NO" sz="3200" b="1" dirty="0">
              <a:latin typeface="Georgia" panose="02040502050405020303" pitchFamily="18" charset="0"/>
              <a:ea typeface="Verdana" panose="020B0604030504040204" pitchFamily="34" charset="0"/>
              <a:cs typeface="Times New Roman" panose="02020603050405020304" pitchFamily="18" charset="0"/>
            </a:endParaRPr>
          </a:p>
          <a:p>
            <a:endParaRPr lang="nb-NO" sz="3200" b="1" dirty="0">
              <a:latin typeface="Georgia" panose="02040502050405020303" pitchFamily="18" charset="0"/>
              <a:ea typeface="Verdana" panose="020B0604030504040204" pitchFamily="34" charset="0"/>
              <a:cs typeface="Times New Roman" panose="02020603050405020304" pitchFamily="18" charset="0"/>
            </a:endParaRPr>
          </a:p>
          <a:p>
            <a:r>
              <a:rPr lang="nb-NO" sz="3200" b="1" dirty="0">
                <a:latin typeface="Georgia" panose="02040502050405020303" pitchFamily="18" charset="0"/>
                <a:ea typeface="Verdana" panose="020B0604030504040204" pitchFamily="34" charset="0"/>
                <a:cs typeface="Times New Roman" panose="02020603050405020304" pitchFamily="18" charset="0"/>
              </a:rPr>
              <a:t>Reguler størrelsen på skrift og apper </a:t>
            </a:r>
          </a:p>
          <a:p>
            <a:pPr marL="719138" lvl="1" indent="-261938">
              <a:buFont typeface="Arial" panose="020B0604020202020204" pitchFamily="34" charset="0"/>
              <a:buChar char="•"/>
            </a:pPr>
            <a:r>
              <a:rPr lang="nb-NO" sz="3200" dirty="0">
                <a:latin typeface="Georgia" panose="02040502050405020303" pitchFamily="18" charset="0"/>
                <a:ea typeface="Verdana" panose="020B0604030504040204" pitchFamily="34" charset="0"/>
                <a:cs typeface="Times New Roman" panose="02020603050405020304" pitchFamily="18" charset="0"/>
              </a:rPr>
              <a:t>Bruk skaleringsknappen under Skjerminnstillinger og Tilgjengelighet</a:t>
            </a:r>
          </a:p>
          <a:p>
            <a:endParaRPr lang="nb-NO" sz="2800" dirty="0">
              <a:latin typeface="Georgia" panose="02040502050405020303" pitchFamily="18" charset="0"/>
              <a:ea typeface="Verdana" panose="020B0604030504040204" pitchFamily="34" charset="0"/>
            </a:endParaRPr>
          </a:p>
        </p:txBody>
      </p:sp>
      <p:pic>
        <p:nvPicPr>
          <p:cNvPr id="6" name="Bilde 5"/>
          <p:cNvPicPr>
            <a:picLocks noChangeAspect="1"/>
          </p:cNvPicPr>
          <p:nvPr/>
        </p:nvPicPr>
        <p:blipFill>
          <a:blip r:embed="rId3"/>
          <a:stretch>
            <a:fillRect/>
          </a:stretch>
        </p:blipFill>
        <p:spPr>
          <a:xfrm>
            <a:off x="7833007" y="439971"/>
            <a:ext cx="1461447" cy="1559813"/>
          </a:xfrm>
          <a:prstGeom prst="rect">
            <a:avLst/>
          </a:prstGeom>
        </p:spPr>
      </p:pic>
      <p:sp>
        <p:nvSpPr>
          <p:cNvPr id="4" name="Plassholder for lysbildenummer 3">
            <a:extLst>
              <a:ext uri="{FF2B5EF4-FFF2-40B4-BE49-F238E27FC236}">
                <a16:creationId xmlns:a16="http://schemas.microsoft.com/office/drawing/2014/main" id="{F9CBA62B-B640-2112-EEC3-B1DA505BCB2D}"/>
              </a:ext>
            </a:extLst>
          </p:cNvPr>
          <p:cNvSpPr>
            <a:spLocks noGrp="1"/>
          </p:cNvSpPr>
          <p:nvPr>
            <p:ph type="sldNum" sz="quarter" idx="12"/>
          </p:nvPr>
        </p:nvSpPr>
        <p:spPr/>
        <p:txBody>
          <a:bodyPr/>
          <a:lstStyle/>
          <a:p>
            <a:fld id="{7E5217FB-373A-4340-B3FC-B199557EF9F6}" type="slidenum">
              <a:rPr lang="nb-NO" smtClean="0"/>
              <a:t>26</a:t>
            </a:fld>
            <a:endParaRPr lang="nb-NO"/>
          </a:p>
        </p:txBody>
      </p:sp>
    </p:spTree>
    <p:extLst>
      <p:ext uri="{BB962C8B-B14F-4D97-AF65-F5344CB8AC3E}">
        <p14:creationId xmlns:p14="http://schemas.microsoft.com/office/powerpoint/2010/main" val="3758658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3"/>
          <a:srcRect r="14626"/>
          <a:stretch/>
        </p:blipFill>
        <p:spPr>
          <a:xfrm>
            <a:off x="8979786" y="3007481"/>
            <a:ext cx="2560253" cy="3012440"/>
          </a:xfrm>
          <a:prstGeom prst="rect">
            <a:avLst/>
          </a:prstGeom>
        </p:spPr>
      </p:pic>
      <p:sp>
        <p:nvSpPr>
          <p:cNvPr id="4" name="TekstSylinder 3"/>
          <p:cNvSpPr txBox="1"/>
          <p:nvPr/>
        </p:nvSpPr>
        <p:spPr>
          <a:xfrm>
            <a:off x="1362075" y="967563"/>
            <a:ext cx="9467850" cy="707886"/>
          </a:xfrm>
          <a:prstGeom prst="rect">
            <a:avLst/>
          </a:prstGeom>
          <a:noFill/>
        </p:spPr>
        <p:txBody>
          <a:bodyPr wrap="square" rtlCol="0">
            <a:spAutoFit/>
          </a:bodyPr>
          <a:lstStyle/>
          <a:p>
            <a:pPr algn="ctr"/>
            <a:r>
              <a:rPr lang="nb-NO" sz="4000" b="1" u="sng" dirty="0">
                <a:solidFill>
                  <a:srgbClr val="0070C0"/>
                </a:solidFill>
                <a:latin typeface="Georgia" panose="02040502050405020303" pitchFamily="18" charset="0"/>
                <a:cs typeface="Times New Roman" panose="02020603050405020304" pitchFamily="18" charset="0"/>
              </a:rPr>
              <a:t>SLÅ AV PC-en PÅ DENNE MÅTEN</a:t>
            </a:r>
            <a:endParaRPr lang="nb-NO" sz="4000" u="sng" dirty="0">
              <a:solidFill>
                <a:srgbClr val="0070C0"/>
              </a:solidFill>
              <a:latin typeface="Georgia" panose="02040502050405020303" pitchFamily="18" charset="0"/>
              <a:cs typeface="Times New Roman" panose="02020603050405020304" pitchFamily="18" charset="0"/>
            </a:endParaRPr>
          </a:p>
        </p:txBody>
      </p:sp>
      <p:pic>
        <p:nvPicPr>
          <p:cNvPr id="5" name="Bilde 4"/>
          <p:cNvPicPr/>
          <p:nvPr/>
        </p:nvPicPr>
        <p:blipFill rotWithShape="1">
          <a:blip r:embed="rId4"/>
          <a:srcRect l="47734" t="57520" r="10739"/>
          <a:stretch/>
        </p:blipFill>
        <p:spPr>
          <a:xfrm>
            <a:off x="7302730" y="4683881"/>
            <a:ext cx="1426029" cy="1336040"/>
          </a:xfrm>
          <a:prstGeom prst="rect">
            <a:avLst/>
          </a:prstGeom>
        </p:spPr>
      </p:pic>
      <p:pic>
        <p:nvPicPr>
          <p:cNvPr id="6" name="Bilde 5"/>
          <p:cNvPicPr>
            <a:picLocks noChangeAspect="1"/>
          </p:cNvPicPr>
          <p:nvPr/>
        </p:nvPicPr>
        <p:blipFill>
          <a:blip r:embed="rId5"/>
          <a:stretch>
            <a:fillRect/>
          </a:stretch>
        </p:blipFill>
        <p:spPr>
          <a:xfrm>
            <a:off x="7315199" y="3243942"/>
            <a:ext cx="1401089" cy="1185537"/>
          </a:xfrm>
          <a:prstGeom prst="rect">
            <a:avLst/>
          </a:prstGeom>
        </p:spPr>
      </p:pic>
      <p:sp>
        <p:nvSpPr>
          <p:cNvPr id="7" name="TekstSylinder 6"/>
          <p:cNvSpPr txBox="1"/>
          <p:nvPr/>
        </p:nvSpPr>
        <p:spPr>
          <a:xfrm>
            <a:off x="2438400" y="2326640"/>
            <a:ext cx="184731" cy="369332"/>
          </a:xfrm>
          <a:prstGeom prst="rect">
            <a:avLst/>
          </a:prstGeom>
          <a:noFill/>
        </p:spPr>
        <p:txBody>
          <a:bodyPr wrap="none" rtlCol="0">
            <a:spAutoFit/>
          </a:bodyPr>
          <a:lstStyle/>
          <a:p>
            <a:endParaRPr lang="nb-NO" dirty="0">
              <a:latin typeface="Georgia" panose="02040502050405020303" pitchFamily="18" charset="0"/>
            </a:endParaRPr>
          </a:p>
        </p:txBody>
      </p:sp>
      <p:pic>
        <p:nvPicPr>
          <p:cNvPr id="3" name="Bilde 2"/>
          <p:cNvPicPr>
            <a:picLocks noChangeAspect="1"/>
          </p:cNvPicPr>
          <p:nvPr/>
        </p:nvPicPr>
        <p:blipFill rotWithShape="1">
          <a:blip r:embed="rId6">
            <a:extLst>
              <a:ext uri="{28A0092B-C50C-407E-A947-70E740481C1C}">
                <a14:useLocalDpi xmlns:a14="http://schemas.microsoft.com/office/drawing/2010/main" val="0"/>
              </a:ext>
            </a:extLst>
          </a:blip>
          <a:srcRect t="58019" r="59693"/>
          <a:stretch/>
        </p:blipFill>
        <p:spPr>
          <a:xfrm>
            <a:off x="788103" y="4710852"/>
            <a:ext cx="1459412" cy="1282098"/>
          </a:xfrm>
          <a:prstGeom prst="rect">
            <a:avLst/>
          </a:prstGeom>
        </p:spPr>
      </p:pic>
      <p:pic>
        <p:nvPicPr>
          <p:cNvPr id="8" name="Bilde 7"/>
          <p:cNvPicPr>
            <a:picLocks noChangeAspect="1"/>
          </p:cNvPicPr>
          <p:nvPr/>
        </p:nvPicPr>
        <p:blipFill rotWithShape="1">
          <a:blip r:embed="rId7">
            <a:extLst>
              <a:ext uri="{28A0092B-C50C-407E-A947-70E740481C1C}">
                <a14:useLocalDpi xmlns:a14="http://schemas.microsoft.com/office/drawing/2010/main" val="0"/>
              </a:ext>
            </a:extLst>
          </a:blip>
          <a:srcRect l="7420" t="46541" r="40327" b="24783"/>
          <a:stretch/>
        </p:blipFill>
        <p:spPr>
          <a:xfrm>
            <a:off x="788103" y="3539577"/>
            <a:ext cx="1502954" cy="889902"/>
          </a:xfrm>
          <a:prstGeom prst="rect">
            <a:avLst/>
          </a:prstGeom>
        </p:spPr>
      </p:pic>
      <p:pic>
        <p:nvPicPr>
          <p:cNvPr id="9" name="Bilde 8"/>
          <p:cNvPicPr>
            <a:picLocks noChangeAspect="1"/>
          </p:cNvPicPr>
          <p:nvPr/>
        </p:nvPicPr>
        <p:blipFill rotWithShape="1">
          <a:blip r:embed="rId7">
            <a:extLst>
              <a:ext uri="{28A0092B-C50C-407E-A947-70E740481C1C}">
                <a14:useLocalDpi xmlns:a14="http://schemas.microsoft.com/office/drawing/2010/main" val="0"/>
              </a:ext>
            </a:extLst>
          </a:blip>
          <a:srcRect b="25797"/>
          <a:stretch/>
        </p:blipFill>
        <p:spPr>
          <a:xfrm>
            <a:off x="2481943" y="3359237"/>
            <a:ext cx="3289631" cy="2633713"/>
          </a:xfrm>
          <a:prstGeom prst="rect">
            <a:avLst/>
          </a:prstGeom>
        </p:spPr>
      </p:pic>
      <p:sp>
        <p:nvSpPr>
          <p:cNvPr id="10" name="TekstSylinder 9"/>
          <p:cNvSpPr txBox="1"/>
          <p:nvPr/>
        </p:nvSpPr>
        <p:spPr>
          <a:xfrm>
            <a:off x="7917771" y="2064671"/>
            <a:ext cx="2958193" cy="584775"/>
          </a:xfrm>
          <a:prstGeom prst="rect">
            <a:avLst/>
          </a:prstGeom>
          <a:solidFill>
            <a:srgbClr val="FFFF00"/>
          </a:solidFill>
        </p:spPr>
        <p:txBody>
          <a:bodyPr wrap="square" rtlCol="0">
            <a:spAutoFit/>
          </a:bodyPr>
          <a:lstStyle/>
          <a:p>
            <a:r>
              <a:rPr lang="nb-NO" sz="3200" b="1" dirty="0">
                <a:latin typeface="Georgia" panose="02040502050405020303" pitchFamily="18" charset="0"/>
              </a:rPr>
              <a:t>Windows 11</a:t>
            </a:r>
          </a:p>
        </p:txBody>
      </p:sp>
      <p:sp>
        <p:nvSpPr>
          <p:cNvPr id="12" name="TekstSylinder 11"/>
          <p:cNvSpPr txBox="1"/>
          <p:nvPr/>
        </p:nvSpPr>
        <p:spPr>
          <a:xfrm>
            <a:off x="1937657" y="2064672"/>
            <a:ext cx="2958193" cy="584775"/>
          </a:xfrm>
          <a:prstGeom prst="rect">
            <a:avLst/>
          </a:prstGeom>
          <a:solidFill>
            <a:srgbClr val="FFFF00"/>
          </a:solidFill>
        </p:spPr>
        <p:txBody>
          <a:bodyPr wrap="square" rtlCol="0">
            <a:spAutoFit/>
          </a:bodyPr>
          <a:lstStyle/>
          <a:p>
            <a:r>
              <a:rPr lang="nb-NO" sz="3200" b="1" dirty="0">
                <a:latin typeface="Georgia" panose="02040502050405020303" pitchFamily="18" charset="0"/>
              </a:rPr>
              <a:t>Windows 10</a:t>
            </a:r>
          </a:p>
        </p:txBody>
      </p:sp>
      <p:sp>
        <p:nvSpPr>
          <p:cNvPr id="11" name="Plassholder for bunntekst 10">
            <a:extLst>
              <a:ext uri="{FF2B5EF4-FFF2-40B4-BE49-F238E27FC236}">
                <a16:creationId xmlns:a16="http://schemas.microsoft.com/office/drawing/2014/main" id="{32D0A06B-38CB-4531-3A69-9202389D2304}"/>
              </a:ext>
            </a:extLst>
          </p:cNvPr>
          <p:cNvSpPr>
            <a:spLocks noGrp="1"/>
          </p:cNvSpPr>
          <p:nvPr>
            <p:ph type="ftr" sz="quarter" idx="11"/>
          </p:nvPr>
        </p:nvSpPr>
        <p:spPr/>
        <p:txBody>
          <a:bodyPr/>
          <a:lstStyle/>
          <a:p>
            <a:r>
              <a:rPr lang="nn-NO"/>
              <a:t>Copyright Aud Gulvik og Thore Stordalen</a:t>
            </a:r>
            <a:endParaRPr lang="nb-NO" dirty="0"/>
          </a:p>
        </p:txBody>
      </p:sp>
      <p:sp>
        <p:nvSpPr>
          <p:cNvPr id="13" name="Plassholder for lysbildenummer 12">
            <a:extLst>
              <a:ext uri="{FF2B5EF4-FFF2-40B4-BE49-F238E27FC236}">
                <a16:creationId xmlns:a16="http://schemas.microsoft.com/office/drawing/2014/main" id="{DEF9CF27-9B76-866C-1937-54F49F49F406}"/>
              </a:ext>
            </a:extLst>
          </p:cNvPr>
          <p:cNvSpPr>
            <a:spLocks noGrp="1"/>
          </p:cNvSpPr>
          <p:nvPr>
            <p:ph type="sldNum" sz="quarter" idx="12"/>
          </p:nvPr>
        </p:nvSpPr>
        <p:spPr/>
        <p:txBody>
          <a:bodyPr/>
          <a:lstStyle/>
          <a:p>
            <a:fld id="{7E5217FB-373A-4340-B3FC-B199557EF9F6}" type="slidenum">
              <a:rPr lang="nb-NO" smtClean="0"/>
              <a:t>27</a:t>
            </a:fld>
            <a:endParaRPr lang="nb-NO"/>
          </a:p>
        </p:txBody>
      </p:sp>
    </p:spTree>
    <p:extLst>
      <p:ext uri="{BB962C8B-B14F-4D97-AF65-F5344CB8AC3E}">
        <p14:creationId xmlns:p14="http://schemas.microsoft.com/office/powerpoint/2010/main" val="415483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a:xfrm>
            <a:off x="4038600" y="6499225"/>
            <a:ext cx="4114800" cy="365125"/>
          </a:xfrm>
        </p:spPr>
        <p:txBody>
          <a:bodyPr/>
          <a:lstStyle/>
          <a:p>
            <a:r>
              <a:rPr lang="nn-NO"/>
              <a:t>Copyright Aud Gulvik og Thore Stordalen</a:t>
            </a:r>
            <a:endParaRPr lang="nb-NO" dirty="0"/>
          </a:p>
        </p:txBody>
      </p:sp>
      <p:sp>
        <p:nvSpPr>
          <p:cNvPr id="5" name="Rektangel 4"/>
          <p:cNvSpPr/>
          <p:nvPr/>
        </p:nvSpPr>
        <p:spPr>
          <a:xfrm>
            <a:off x="1615928" y="1967670"/>
            <a:ext cx="10877751" cy="3539430"/>
          </a:xfrm>
          <a:prstGeom prst="rect">
            <a:avLst/>
          </a:prstGeom>
        </p:spPr>
        <p:txBody>
          <a:bodyPr wrap="square">
            <a:spAutoFit/>
          </a:bodyPr>
          <a:lstStyle/>
          <a:p>
            <a:pPr marL="266700" indent="-266700">
              <a:spcAft>
                <a:spcPts val="1800"/>
              </a:spcAft>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Vi kan ta det opp på siste kursdag</a:t>
            </a:r>
          </a:p>
          <a:p>
            <a:pPr marL="266700" indent="-266700">
              <a:spcAft>
                <a:spcPts val="1800"/>
              </a:spcAft>
            </a:pPr>
            <a:r>
              <a:rPr lang="nb-NO" sz="3200" b="1" dirty="0">
                <a:solidFill>
                  <a:srgbClr val="FF0000"/>
                </a:solidFill>
                <a:latin typeface="Georgia" panose="02040502050405020303" pitchFamily="18" charset="0"/>
                <a:cs typeface="Times New Roman" panose="02020603050405020304" pitchFamily="18" charset="0"/>
              </a:rPr>
              <a:t>				eller </a:t>
            </a:r>
          </a:p>
          <a:p>
            <a:pPr marL="266700" indent="-266700">
              <a:spcAft>
                <a:spcPts val="1800"/>
              </a:spcAft>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Vi lager ei gruppe, hvis flere lurer på det samme</a:t>
            </a:r>
          </a:p>
          <a:p>
            <a:pPr marL="266700" indent="-266700">
              <a:spcAft>
                <a:spcPts val="1800"/>
              </a:spcAft>
            </a:pPr>
            <a:r>
              <a:rPr lang="nb-NO" sz="3200" b="1" dirty="0">
                <a:solidFill>
                  <a:srgbClr val="FF0000"/>
                </a:solidFill>
                <a:latin typeface="Georgia" panose="02040502050405020303" pitchFamily="18" charset="0"/>
                <a:cs typeface="Times New Roman" panose="02020603050405020304" pitchFamily="18" charset="0"/>
              </a:rPr>
              <a:t>				eller</a:t>
            </a:r>
          </a:p>
          <a:p>
            <a:pPr marL="266700" indent="-266700">
              <a:spcAft>
                <a:spcPts val="1800"/>
              </a:spcAft>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Du kan få hjelp på en Datacafé</a:t>
            </a:r>
          </a:p>
        </p:txBody>
      </p:sp>
      <p:pic>
        <p:nvPicPr>
          <p:cNvPr id="6" name="Bilde 5"/>
          <p:cNvPicPr>
            <a:picLocks noChangeAspect="1"/>
          </p:cNvPicPr>
          <p:nvPr/>
        </p:nvPicPr>
        <p:blipFill rotWithShape="1">
          <a:blip r:embed="rId3"/>
          <a:srcRect l="9546" t="7586" r="5908" b="8590"/>
          <a:stretch/>
        </p:blipFill>
        <p:spPr>
          <a:xfrm>
            <a:off x="9599795" y="1350900"/>
            <a:ext cx="1754005" cy="1782295"/>
          </a:xfrm>
          <a:prstGeom prst="rect">
            <a:avLst/>
          </a:prstGeom>
        </p:spPr>
      </p:pic>
      <p:pic>
        <p:nvPicPr>
          <p:cNvPr id="7" name="Bilde 6"/>
          <p:cNvPicPr>
            <a:picLocks noChangeAspect="1"/>
          </p:cNvPicPr>
          <p:nvPr/>
        </p:nvPicPr>
        <p:blipFill>
          <a:blip r:embed="rId4"/>
          <a:stretch>
            <a:fillRect/>
          </a:stretch>
        </p:blipFill>
        <p:spPr>
          <a:xfrm>
            <a:off x="8958038" y="4324657"/>
            <a:ext cx="1754006" cy="1879293"/>
          </a:xfrm>
          <a:prstGeom prst="rect">
            <a:avLst/>
          </a:prstGeom>
        </p:spPr>
      </p:pic>
      <p:sp>
        <p:nvSpPr>
          <p:cNvPr id="4" name="TekstSylinder 3">
            <a:extLst>
              <a:ext uri="{FF2B5EF4-FFF2-40B4-BE49-F238E27FC236}">
                <a16:creationId xmlns:a16="http://schemas.microsoft.com/office/drawing/2014/main" id="{25DBEBFF-0B2B-D26C-A105-D485E49ED8CB}"/>
              </a:ext>
            </a:extLst>
          </p:cNvPr>
          <p:cNvSpPr txBox="1"/>
          <p:nvPr/>
        </p:nvSpPr>
        <p:spPr>
          <a:xfrm>
            <a:off x="691042" y="735902"/>
            <a:ext cx="9153525" cy="707886"/>
          </a:xfrm>
          <a:prstGeom prst="rect">
            <a:avLst/>
          </a:prstGeom>
          <a:noFill/>
        </p:spPr>
        <p:txBody>
          <a:bodyPr wrap="square">
            <a:spAutoFit/>
          </a:bodyPr>
          <a:lstStyle/>
          <a:p>
            <a:pPr>
              <a:spcAft>
                <a:spcPts val="1800"/>
              </a:spcAft>
            </a:pPr>
            <a:r>
              <a:rPr lang="nb-NO" sz="4000" b="1" i="1" dirty="0">
                <a:solidFill>
                  <a:srgbClr val="0070C0"/>
                </a:solidFill>
                <a:latin typeface="Georgia" panose="02040502050405020303" pitchFamily="18" charset="0"/>
                <a:cs typeface="Times New Roman" panose="02020603050405020304" pitchFamily="18" charset="0"/>
              </a:rPr>
              <a:t>Notér ting du lurer på underveis!</a:t>
            </a:r>
          </a:p>
        </p:txBody>
      </p:sp>
      <p:sp>
        <p:nvSpPr>
          <p:cNvPr id="3" name="Plassholder for lysbildenummer 2">
            <a:extLst>
              <a:ext uri="{FF2B5EF4-FFF2-40B4-BE49-F238E27FC236}">
                <a16:creationId xmlns:a16="http://schemas.microsoft.com/office/drawing/2014/main" id="{3DD34935-A95F-0541-2782-16823AA2F28E}"/>
              </a:ext>
            </a:extLst>
          </p:cNvPr>
          <p:cNvSpPr>
            <a:spLocks noGrp="1"/>
          </p:cNvSpPr>
          <p:nvPr>
            <p:ph type="sldNum" sz="quarter" idx="12"/>
          </p:nvPr>
        </p:nvSpPr>
        <p:spPr/>
        <p:txBody>
          <a:bodyPr/>
          <a:lstStyle/>
          <a:p>
            <a:fld id="{7E5217FB-373A-4340-B3FC-B199557EF9F6}" type="slidenum">
              <a:rPr lang="nb-NO" smtClean="0"/>
              <a:t>3</a:t>
            </a:fld>
            <a:endParaRPr lang="nb-NO" dirty="0"/>
          </a:p>
        </p:txBody>
      </p:sp>
    </p:spTree>
    <p:extLst>
      <p:ext uri="{BB962C8B-B14F-4D97-AF65-F5344CB8AC3E}">
        <p14:creationId xmlns:p14="http://schemas.microsoft.com/office/powerpoint/2010/main" val="4094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3" cstate="print">
            <a:extLst>
              <a:ext uri="{28A0092B-C50C-407E-A947-70E740481C1C}">
                <a14:useLocalDpi xmlns:a14="http://schemas.microsoft.com/office/drawing/2010/main" val="0"/>
              </a:ext>
            </a:extLst>
          </a:blip>
          <a:srcRect l="9436" r="13249" b="35998"/>
          <a:stretch/>
        </p:blipFill>
        <p:spPr>
          <a:xfrm>
            <a:off x="784884" y="3452433"/>
            <a:ext cx="3973285" cy="1598853"/>
          </a:xfrm>
          <a:prstGeom prst="rect">
            <a:avLst/>
          </a:prstGeom>
        </p:spPr>
      </p:pic>
      <p:sp>
        <p:nvSpPr>
          <p:cNvPr id="3" name="Plassholder for bunntekst 2"/>
          <p:cNvSpPr>
            <a:spLocks noGrp="1"/>
          </p:cNvSpPr>
          <p:nvPr>
            <p:ph type="ftr" sz="quarter" idx="11"/>
          </p:nvPr>
        </p:nvSpPr>
        <p:spPr>
          <a:xfrm>
            <a:off x="3861577" y="6464698"/>
            <a:ext cx="4470321" cy="467301"/>
          </a:xfrm>
        </p:spPr>
        <p:txBody>
          <a:bodyPr/>
          <a:lstStyle/>
          <a:p>
            <a:r>
              <a:rPr lang="nn-NO" sz="1000"/>
              <a:t>Copyright Aud Gulvik og Thore Stordalen</a:t>
            </a:r>
            <a:endParaRPr lang="nb-NO" sz="1000" dirty="0"/>
          </a:p>
        </p:txBody>
      </p:sp>
      <p:sp>
        <p:nvSpPr>
          <p:cNvPr id="4" name="TekstSylinder 3"/>
          <p:cNvSpPr txBox="1"/>
          <p:nvPr/>
        </p:nvSpPr>
        <p:spPr>
          <a:xfrm>
            <a:off x="679247" y="735953"/>
            <a:ext cx="7015109" cy="707886"/>
          </a:xfrm>
          <a:prstGeom prst="rect">
            <a:avLst/>
          </a:prstGeom>
          <a:noFill/>
        </p:spPr>
        <p:txBody>
          <a:bodyPr wrap="square" rtlCol="0">
            <a:spAutoFit/>
          </a:bodyPr>
          <a:lstStyle/>
          <a:p>
            <a:r>
              <a:rPr lang="nb-NO" sz="4000" b="1" i="1" dirty="0">
                <a:solidFill>
                  <a:srgbClr val="0070C0"/>
                </a:solidFill>
                <a:latin typeface="Georgia" panose="02040502050405020303" pitchFamily="18" charset="0"/>
                <a:cs typeface="Times New Roman" panose="02020603050405020304" pitchFamily="18" charset="0"/>
              </a:rPr>
              <a:t>Innlogging på PC-en</a:t>
            </a:r>
          </a:p>
        </p:txBody>
      </p:sp>
      <p:sp>
        <p:nvSpPr>
          <p:cNvPr id="5" name="TekstSylinder 4"/>
          <p:cNvSpPr txBox="1"/>
          <p:nvPr/>
        </p:nvSpPr>
        <p:spPr>
          <a:xfrm>
            <a:off x="1563330" y="1800877"/>
            <a:ext cx="10255778" cy="1538883"/>
          </a:xfrm>
          <a:prstGeom prst="rect">
            <a:avLst/>
          </a:prstGeom>
          <a:noFill/>
        </p:spPr>
        <p:txBody>
          <a:bodyPr wrap="square" rtlCol="0">
            <a:spAutoFit/>
          </a:bodyPr>
          <a:lstStyle/>
          <a:p>
            <a:r>
              <a:rPr lang="nb-NO" sz="2800" b="1" dirty="0">
                <a:latin typeface="Georgia" panose="02040502050405020303" pitchFamily="18" charset="0"/>
                <a:cs typeface="Times New Roman" panose="02020603050405020304" pitchFamily="18" charset="0"/>
              </a:rPr>
              <a:t>Skal vi bruke </a:t>
            </a:r>
            <a:r>
              <a:rPr lang="nb-NO" sz="2800" b="1" i="1" dirty="0">
                <a:solidFill>
                  <a:srgbClr val="FF0000"/>
                </a:solidFill>
                <a:latin typeface="Georgia" panose="02040502050405020303" pitchFamily="18" charset="0"/>
                <a:cs typeface="Times New Roman" panose="02020603050405020304" pitchFamily="18" charset="0"/>
              </a:rPr>
              <a:t>Passord</a:t>
            </a:r>
            <a:r>
              <a:rPr lang="nb-NO" sz="2800" b="1" dirty="0">
                <a:latin typeface="Georgia" panose="02040502050405020303" pitchFamily="18" charset="0"/>
                <a:cs typeface="Times New Roman" panose="02020603050405020304" pitchFamily="18" charset="0"/>
              </a:rPr>
              <a:t> eller </a:t>
            </a:r>
            <a:r>
              <a:rPr lang="nb-NO" sz="2800" b="1" i="1" dirty="0">
                <a:solidFill>
                  <a:srgbClr val="FF0000"/>
                </a:solidFill>
                <a:latin typeface="Georgia" panose="02040502050405020303" pitchFamily="18" charset="0"/>
                <a:cs typeface="Times New Roman" panose="02020603050405020304" pitchFamily="18" charset="0"/>
              </a:rPr>
              <a:t>Pinkode</a:t>
            </a:r>
            <a:r>
              <a:rPr lang="nb-NO" sz="2800" b="1" dirty="0">
                <a:solidFill>
                  <a:srgbClr val="FF0000"/>
                </a:solidFill>
                <a:latin typeface="Georgia" panose="02040502050405020303" pitchFamily="18" charset="0"/>
                <a:cs typeface="Times New Roman" panose="02020603050405020304" pitchFamily="18" charset="0"/>
              </a:rPr>
              <a:t>?</a:t>
            </a:r>
          </a:p>
          <a:p>
            <a:endParaRPr lang="nb-NO" sz="1000" b="1" dirty="0">
              <a:latin typeface="Georgia" panose="02040502050405020303" pitchFamily="18" charset="0"/>
              <a:cs typeface="Times New Roman" panose="02020603050405020304" pitchFamily="18" charset="0"/>
            </a:endParaRPr>
          </a:p>
          <a:p>
            <a:r>
              <a:rPr lang="nb-NO" sz="2800" b="1" dirty="0">
                <a:latin typeface="Georgia" panose="02040502050405020303" pitchFamily="18" charset="0"/>
                <a:cs typeface="Times New Roman" panose="02020603050405020304" pitchFamily="18" charset="0"/>
              </a:rPr>
              <a:t>Samme passord brukt på flere enheter anbefales ikke</a:t>
            </a:r>
          </a:p>
          <a:p>
            <a:r>
              <a:rPr lang="nb-NO" sz="2800" b="1" dirty="0">
                <a:latin typeface="Georgia" panose="02040502050405020303" pitchFamily="18" charset="0"/>
                <a:cs typeface="Times New Roman" panose="02020603050405020304" pitchFamily="18" charset="0"/>
              </a:rPr>
              <a:t>	  = åpen dør til alle enhetene, hvis du blir hacket</a:t>
            </a:r>
          </a:p>
        </p:txBody>
      </p:sp>
      <p:sp>
        <p:nvSpPr>
          <p:cNvPr id="6" name="TekstSylinder 5"/>
          <p:cNvSpPr txBox="1"/>
          <p:nvPr/>
        </p:nvSpPr>
        <p:spPr>
          <a:xfrm>
            <a:off x="4945082" y="3743439"/>
            <a:ext cx="6462034" cy="1384995"/>
          </a:xfrm>
          <a:prstGeom prst="rect">
            <a:avLst/>
          </a:prstGeom>
          <a:noFill/>
        </p:spPr>
        <p:txBody>
          <a:bodyPr wrap="square" rtlCol="0">
            <a:spAutoFit/>
          </a:bodyPr>
          <a:lstStyle/>
          <a:p>
            <a:r>
              <a:rPr lang="nb-NO" sz="2800" b="1" dirty="0">
                <a:latin typeface="Georgia" panose="02040502050405020303" pitchFamily="18" charset="0"/>
                <a:cs typeface="Times New Roman" panose="02020603050405020304" pitchFamily="18" charset="0"/>
              </a:rPr>
              <a:t>Pinkoden</a:t>
            </a:r>
            <a:r>
              <a:rPr lang="nb-NO" sz="2800" b="1" dirty="0">
                <a:solidFill>
                  <a:srgbClr val="FF0000"/>
                </a:solidFill>
                <a:latin typeface="Georgia" panose="02040502050405020303" pitchFamily="18" charset="0"/>
                <a:cs typeface="Times New Roman" panose="02020603050405020304" pitchFamily="18" charset="0"/>
              </a:rPr>
              <a:t> </a:t>
            </a:r>
            <a:r>
              <a:rPr lang="nb-NO" sz="2800" b="1" dirty="0">
                <a:latin typeface="Georgia" panose="02040502050405020303" pitchFamily="18" charset="0"/>
                <a:cs typeface="Times New Roman" panose="02020603050405020304" pitchFamily="18" charset="0"/>
              </a:rPr>
              <a:t>kan bare brukes ett sted,</a:t>
            </a:r>
            <a:endParaRPr lang="nb-NO" sz="1400" b="1" dirty="0">
              <a:latin typeface="Georgia" panose="02040502050405020303" pitchFamily="18" charset="0"/>
              <a:cs typeface="Times New Roman" panose="02020603050405020304" pitchFamily="18" charset="0"/>
            </a:endParaRPr>
          </a:p>
          <a:p>
            <a:r>
              <a:rPr lang="nb-NO" sz="2800" b="1" dirty="0">
                <a:latin typeface="Georgia" panose="02040502050405020303" pitchFamily="18" charset="0"/>
                <a:cs typeface="Times New Roman" panose="02020603050405020304" pitchFamily="18" charset="0"/>
              </a:rPr>
              <a:t>og du må være fysisk til stede</a:t>
            </a:r>
          </a:p>
        </p:txBody>
      </p:sp>
      <p:sp>
        <p:nvSpPr>
          <p:cNvPr id="7" name="TekstSylinder 6"/>
          <p:cNvSpPr txBox="1"/>
          <p:nvPr/>
        </p:nvSpPr>
        <p:spPr>
          <a:xfrm>
            <a:off x="5040084" y="5571781"/>
            <a:ext cx="3459023" cy="646331"/>
          </a:xfrm>
          <a:prstGeom prst="rect">
            <a:avLst/>
          </a:prstGeom>
          <a:solidFill>
            <a:schemeClr val="accent4">
              <a:lumMod val="20000"/>
              <a:lumOff val="80000"/>
            </a:schemeClr>
          </a:solidFill>
        </p:spPr>
        <p:txBody>
          <a:bodyPr wrap="square" rtlCol="0">
            <a:spAutoFit/>
          </a:bodyPr>
          <a:lstStyle/>
          <a:p>
            <a:r>
              <a:rPr lang="nb-NO" sz="3600" b="1" dirty="0" err="1">
                <a:latin typeface="Georgia" panose="02040502050405020303" pitchFamily="18" charset="0"/>
                <a:cs typeface="Times New Roman" panose="02020603050405020304" pitchFamily="18" charset="0"/>
              </a:rPr>
              <a:t>M!tt</a:t>
            </a:r>
            <a:r>
              <a:rPr lang="nb-NO" sz="3600" b="1" dirty="0">
                <a:latin typeface="Georgia" panose="02040502050405020303" pitchFamily="18" charset="0"/>
                <a:cs typeface="Times New Roman" panose="02020603050405020304" pitchFamily="18" charset="0"/>
              </a:rPr>
              <a:t> p@ss0rd</a:t>
            </a:r>
          </a:p>
        </p:txBody>
      </p:sp>
      <p:sp>
        <p:nvSpPr>
          <p:cNvPr id="8" name="TekstSylinder 7"/>
          <p:cNvSpPr txBox="1"/>
          <p:nvPr/>
        </p:nvSpPr>
        <p:spPr>
          <a:xfrm>
            <a:off x="9127440" y="5633337"/>
            <a:ext cx="2942640" cy="584775"/>
          </a:xfrm>
          <a:prstGeom prst="rect">
            <a:avLst/>
          </a:prstGeom>
          <a:noFill/>
        </p:spPr>
        <p:txBody>
          <a:bodyPr wrap="square" rtlCol="0">
            <a:spAutoFit/>
          </a:bodyPr>
          <a:lstStyle/>
          <a:p>
            <a:r>
              <a:rPr lang="nb-NO" sz="3200" b="1" i="1" dirty="0">
                <a:solidFill>
                  <a:srgbClr val="C00000"/>
                </a:solidFill>
                <a:latin typeface="Georgia" panose="02040502050405020303" pitchFamily="18" charset="0"/>
              </a:rPr>
              <a:t>Ikke så lurt!</a:t>
            </a:r>
          </a:p>
        </p:txBody>
      </p:sp>
      <p:cxnSp>
        <p:nvCxnSpPr>
          <p:cNvPr id="10" name="Rett pilkobling 9"/>
          <p:cNvCxnSpPr/>
          <p:nvPr/>
        </p:nvCxnSpPr>
        <p:spPr>
          <a:xfrm>
            <a:off x="8427142" y="5902984"/>
            <a:ext cx="6050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1" name="Bilde 10"/>
          <p:cNvPicPr>
            <a:picLocks noChangeAspect="1"/>
          </p:cNvPicPr>
          <p:nvPr/>
        </p:nvPicPr>
        <p:blipFill rotWithShape="1">
          <a:blip r:embed="rId4" cstate="print">
            <a:extLst>
              <a:ext uri="{28A0092B-C50C-407E-A947-70E740481C1C}">
                <a14:useLocalDpi xmlns:a14="http://schemas.microsoft.com/office/drawing/2010/main" val="0"/>
              </a:ext>
            </a:extLst>
          </a:blip>
          <a:srcRect l="9436" t="71783" r="13249"/>
          <a:stretch/>
        </p:blipFill>
        <p:spPr>
          <a:xfrm>
            <a:off x="784883" y="5246840"/>
            <a:ext cx="3973285" cy="704902"/>
          </a:xfrm>
          <a:prstGeom prst="rect">
            <a:avLst/>
          </a:prstGeom>
        </p:spPr>
      </p:pic>
      <p:sp>
        <p:nvSpPr>
          <p:cNvPr id="9" name="TekstSylinder 8">
            <a:extLst>
              <a:ext uri="{FF2B5EF4-FFF2-40B4-BE49-F238E27FC236}">
                <a16:creationId xmlns:a16="http://schemas.microsoft.com/office/drawing/2014/main" id="{9424F52D-90A8-AB8A-FD4D-B82F9BDA8D34}"/>
              </a:ext>
            </a:extLst>
          </p:cNvPr>
          <p:cNvSpPr txBox="1"/>
          <p:nvPr/>
        </p:nvSpPr>
        <p:spPr>
          <a:xfrm>
            <a:off x="4945081" y="5048541"/>
            <a:ext cx="3973285" cy="523220"/>
          </a:xfrm>
          <a:prstGeom prst="rect">
            <a:avLst/>
          </a:prstGeom>
          <a:noFill/>
        </p:spPr>
        <p:txBody>
          <a:bodyPr wrap="square" rtlCol="0">
            <a:spAutoFit/>
          </a:bodyPr>
          <a:lstStyle/>
          <a:p>
            <a:r>
              <a:rPr lang="nb-NO" sz="2800" b="1" u="sng" dirty="0">
                <a:latin typeface="Georgia" panose="02040502050405020303" pitchFamily="18" charset="0"/>
                <a:cs typeface="Times New Roman" panose="02020603050405020304" pitchFamily="18" charset="0"/>
              </a:rPr>
              <a:t>Dårlig eksempel:</a:t>
            </a:r>
          </a:p>
        </p:txBody>
      </p:sp>
      <p:sp>
        <p:nvSpPr>
          <p:cNvPr id="12" name="Plassholder for lysbildenummer 11">
            <a:extLst>
              <a:ext uri="{FF2B5EF4-FFF2-40B4-BE49-F238E27FC236}">
                <a16:creationId xmlns:a16="http://schemas.microsoft.com/office/drawing/2014/main" id="{A6E2BF36-20C9-33C5-318F-18D553335E76}"/>
              </a:ext>
            </a:extLst>
          </p:cNvPr>
          <p:cNvSpPr>
            <a:spLocks noGrp="1"/>
          </p:cNvSpPr>
          <p:nvPr>
            <p:ph type="sldNum" sz="quarter" idx="12"/>
          </p:nvPr>
        </p:nvSpPr>
        <p:spPr/>
        <p:txBody>
          <a:bodyPr/>
          <a:lstStyle/>
          <a:p>
            <a:fld id="{7E5217FB-373A-4340-B3FC-B199557EF9F6}" type="slidenum">
              <a:rPr lang="nb-NO" smtClean="0"/>
              <a:t>4</a:t>
            </a:fld>
            <a:endParaRPr lang="nb-NO"/>
          </a:p>
        </p:txBody>
      </p:sp>
    </p:spTree>
    <p:extLst>
      <p:ext uri="{BB962C8B-B14F-4D97-AF65-F5344CB8AC3E}">
        <p14:creationId xmlns:p14="http://schemas.microsoft.com/office/powerpoint/2010/main" val="251059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D6D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1BF369-7EE2-B2AD-F745-9A318B8A1388}"/>
              </a:ext>
            </a:extLst>
          </p:cNvPr>
          <p:cNvSpPr>
            <a:spLocks noGrp="1"/>
          </p:cNvSpPr>
          <p:nvPr>
            <p:ph type="title"/>
          </p:nvPr>
        </p:nvSpPr>
        <p:spPr>
          <a:xfrm>
            <a:off x="682654" y="759243"/>
            <a:ext cx="10515600" cy="728212"/>
          </a:xfrm>
        </p:spPr>
        <p:txBody>
          <a:bodyPr>
            <a:normAutofit/>
          </a:bodyPr>
          <a:lstStyle/>
          <a:p>
            <a:r>
              <a:rPr lang="nb-NO" sz="4000" b="1" i="1" dirty="0">
                <a:solidFill>
                  <a:srgbClr val="0070C0"/>
                </a:solidFill>
                <a:latin typeface="Georgia" panose="02040502050405020303" pitchFamily="18" charset="0"/>
                <a:ea typeface="Cambria" panose="02040503050406030204" pitchFamily="18" charset="0"/>
                <a:cs typeface="Times New Roman" panose="02020603050405020304" pitchFamily="18" charset="0"/>
              </a:rPr>
              <a:t>Hva menes med </a:t>
            </a:r>
            <a:r>
              <a:rPr lang="nb-NO" sz="4000" b="1" i="1" u="sng" dirty="0">
                <a:solidFill>
                  <a:srgbClr val="0070C0"/>
                </a:solidFill>
                <a:latin typeface="Georgia" panose="02040502050405020303" pitchFamily="18" charset="0"/>
                <a:ea typeface="Cambria" panose="02040503050406030204" pitchFamily="18" charset="0"/>
                <a:cs typeface="Times New Roman" panose="02020603050405020304" pitchFamily="18" charset="0"/>
              </a:rPr>
              <a:t>klikk</a:t>
            </a:r>
            <a:r>
              <a:rPr lang="nb-NO" sz="4000" b="1" i="1" dirty="0">
                <a:solidFill>
                  <a:srgbClr val="0070C0"/>
                </a:solidFill>
                <a:latin typeface="Georgia" panose="02040502050405020303" pitchFamily="18" charset="0"/>
                <a:ea typeface="Cambria" panose="02040503050406030204" pitchFamily="18" charset="0"/>
                <a:cs typeface="Times New Roman" panose="02020603050405020304" pitchFamily="18" charset="0"/>
              </a:rPr>
              <a:t>, og </a:t>
            </a:r>
            <a:r>
              <a:rPr lang="nb-NO" sz="4000" b="1" i="1" u="sng" dirty="0">
                <a:solidFill>
                  <a:srgbClr val="0070C0"/>
                </a:solidFill>
                <a:latin typeface="Georgia" panose="02040502050405020303" pitchFamily="18" charset="0"/>
                <a:ea typeface="Cambria" panose="02040503050406030204" pitchFamily="18" charset="0"/>
                <a:cs typeface="Times New Roman" panose="02020603050405020304" pitchFamily="18" charset="0"/>
              </a:rPr>
              <a:t>høyre-klikk</a:t>
            </a:r>
            <a:r>
              <a:rPr lang="nb-NO" sz="4000" b="1" i="1" dirty="0">
                <a:solidFill>
                  <a:srgbClr val="0070C0"/>
                </a:solidFill>
                <a:latin typeface="Georgia" panose="02040502050405020303" pitchFamily="18" charset="0"/>
                <a:ea typeface="Cambria" panose="02040503050406030204" pitchFamily="18" charset="0"/>
                <a:cs typeface="Times New Roman" panose="02020603050405020304" pitchFamily="18" charset="0"/>
              </a:rPr>
              <a:t>?</a:t>
            </a:r>
            <a:endParaRPr lang="nb-NO" sz="4000" i="1" dirty="0">
              <a:solidFill>
                <a:srgbClr val="0070C0"/>
              </a:solidFill>
              <a:latin typeface="Georgia" panose="02040502050405020303" pitchFamily="18" charset="0"/>
              <a:ea typeface="Cambria" panose="02040503050406030204" pitchFamily="18" charset="0"/>
            </a:endParaRPr>
          </a:p>
        </p:txBody>
      </p:sp>
      <p:pic>
        <p:nvPicPr>
          <p:cNvPr id="7" name="Plassholder for innhold 6">
            <a:extLst>
              <a:ext uri="{FF2B5EF4-FFF2-40B4-BE49-F238E27FC236}">
                <a16:creationId xmlns:a16="http://schemas.microsoft.com/office/drawing/2014/main" id="{8FC76DC4-4D62-8A5F-CEC7-37A786561A6F}"/>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2326187" y="1985881"/>
            <a:ext cx="3385094" cy="4311636"/>
          </a:xfrm>
          <a:solidFill>
            <a:schemeClr val="bg1">
              <a:lumMod val="85000"/>
            </a:schemeClr>
          </a:solidFill>
          <a:effectLst>
            <a:outerShdw blurRad="50800" dist="50800" dir="5400000" algn="ctr" rotWithShape="0">
              <a:schemeClr val="bg1">
                <a:lumMod val="85000"/>
              </a:schemeClr>
            </a:outerShdw>
          </a:effectLst>
        </p:spPr>
      </p:pic>
      <p:sp>
        <p:nvSpPr>
          <p:cNvPr id="4" name="Plassholder for bunntekst 3">
            <a:extLst>
              <a:ext uri="{FF2B5EF4-FFF2-40B4-BE49-F238E27FC236}">
                <a16:creationId xmlns:a16="http://schemas.microsoft.com/office/drawing/2014/main" id="{1C40C29E-5659-C5E2-E369-24A5CA353B34}"/>
              </a:ext>
            </a:extLst>
          </p:cNvPr>
          <p:cNvSpPr>
            <a:spLocks noGrp="1"/>
          </p:cNvSpPr>
          <p:nvPr>
            <p:ph type="ftr" sz="quarter" idx="11"/>
          </p:nvPr>
        </p:nvSpPr>
        <p:spPr/>
        <p:txBody>
          <a:bodyPr/>
          <a:lstStyle/>
          <a:p>
            <a:r>
              <a:rPr lang="nn-NO"/>
              <a:t>Copyright Aud Gulvik og Thore Stordalen</a:t>
            </a:r>
            <a:endParaRPr lang="nb-NO" dirty="0"/>
          </a:p>
        </p:txBody>
      </p:sp>
      <p:sp>
        <p:nvSpPr>
          <p:cNvPr id="5" name="Plassholder for lysbildenummer 4">
            <a:extLst>
              <a:ext uri="{FF2B5EF4-FFF2-40B4-BE49-F238E27FC236}">
                <a16:creationId xmlns:a16="http://schemas.microsoft.com/office/drawing/2014/main" id="{87D6817F-4677-DDA9-0312-201AA656E2B4}"/>
              </a:ext>
            </a:extLst>
          </p:cNvPr>
          <p:cNvSpPr>
            <a:spLocks noGrp="1"/>
          </p:cNvSpPr>
          <p:nvPr>
            <p:ph type="sldNum" sz="quarter" idx="12"/>
          </p:nvPr>
        </p:nvSpPr>
        <p:spPr/>
        <p:txBody>
          <a:bodyPr/>
          <a:lstStyle/>
          <a:p>
            <a:fld id="{7E5217FB-373A-4340-B3FC-B199557EF9F6}" type="slidenum">
              <a:rPr lang="nb-NO" smtClean="0"/>
              <a:t>5</a:t>
            </a:fld>
            <a:endParaRPr lang="nb-NO"/>
          </a:p>
        </p:txBody>
      </p:sp>
      <p:pic>
        <p:nvPicPr>
          <p:cNvPr id="9" name="Bilde 8">
            <a:extLst>
              <a:ext uri="{FF2B5EF4-FFF2-40B4-BE49-F238E27FC236}">
                <a16:creationId xmlns:a16="http://schemas.microsoft.com/office/drawing/2014/main" id="{D2DEC326-6BCD-B042-9C5E-392CFB64430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5986340" y="1984486"/>
            <a:ext cx="5384806" cy="4313031"/>
          </a:xfrm>
          <a:prstGeom prst="rect">
            <a:avLst/>
          </a:prstGeom>
          <a:solidFill>
            <a:schemeClr val="bg2"/>
          </a:solidFill>
          <a:ln>
            <a:solidFill>
              <a:srgbClr val="D9D9D9"/>
            </a:solidFill>
          </a:ln>
        </p:spPr>
      </p:pic>
      <p:cxnSp>
        <p:nvCxnSpPr>
          <p:cNvPr id="3" name="Rett pilkobling 2">
            <a:extLst>
              <a:ext uri="{FF2B5EF4-FFF2-40B4-BE49-F238E27FC236}">
                <a16:creationId xmlns:a16="http://schemas.microsoft.com/office/drawing/2014/main" id="{BE643FF4-5EEA-945F-1A9C-8BB3A307BE5C}"/>
              </a:ext>
            </a:extLst>
          </p:cNvPr>
          <p:cNvCxnSpPr>
            <a:cxnSpLocks/>
            <a:stCxn id="21" idx="3"/>
          </p:cNvCxnSpPr>
          <p:nvPr/>
        </p:nvCxnSpPr>
        <p:spPr>
          <a:xfrm flipV="1">
            <a:off x="2051127" y="2247900"/>
            <a:ext cx="1276273" cy="4845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tt pilkobling 5">
            <a:extLst>
              <a:ext uri="{FF2B5EF4-FFF2-40B4-BE49-F238E27FC236}">
                <a16:creationId xmlns:a16="http://schemas.microsoft.com/office/drawing/2014/main" id="{A96F9E26-92F7-9AE5-C464-9B3CE6CF336E}"/>
              </a:ext>
            </a:extLst>
          </p:cNvPr>
          <p:cNvCxnSpPr>
            <a:cxnSpLocks/>
            <a:stCxn id="23" idx="3"/>
          </p:cNvCxnSpPr>
          <p:nvPr/>
        </p:nvCxnSpPr>
        <p:spPr>
          <a:xfrm flipV="1">
            <a:off x="2051126" y="3175349"/>
            <a:ext cx="2423417" cy="10452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tt pilkobling 18">
            <a:extLst>
              <a:ext uri="{FF2B5EF4-FFF2-40B4-BE49-F238E27FC236}">
                <a16:creationId xmlns:a16="http://schemas.microsoft.com/office/drawing/2014/main" id="{FF2D9051-E73C-86F3-97A0-A86B03C4B868}"/>
              </a:ext>
            </a:extLst>
          </p:cNvPr>
          <p:cNvCxnSpPr>
            <a:cxnSpLocks/>
            <a:stCxn id="22" idx="3"/>
          </p:cNvCxnSpPr>
          <p:nvPr/>
        </p:nvCxnSpPr>
        <p:spPr>
          <a:xfrm flipV="1">
            <a:off x="2051127" y="2732476"/>
            <a:ext cx="1771573" cy="75017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kstSylinder 20">
            <a:extLst>
              <a:ext uri="{FF2B5EF4-FFF2-40B4-BE49-F238E27FC236}">
                <a16:creationId xmlns:a16="http://schemas.microsoft.com/office/drawing/2014/main" id="{2BF63377-12BA-1697-DA61-0CF23CD8FFEC}"/>
              </a:ext>
            </a:extLst>
          </p:cNvPr>
          <p:cNvSpPr txBox="1"/>
          <p:nvPr/>
        </p:nvSpPr>
        <p:spPr>
          <a:xfrm>
            <a:off x="282596" y="2409310"/>
            <a:ext cx="1768531" cy="646331"/>
          </a:xfrm>
          <a:prstGeom prst="rect">
            <a:avLst/>
          </a:prstGeom>
          <a:noFill/>
          <a:ln>
            <a:solidFill>
              <a:srgbClr val="FF0000"/>
            </a:solidFill>
          </a:ln>
        </p:spPr>
        <p:txBody>
          <a:bodyPr wrap="square" rtlCol="0">
            <a:spAutoFit/>
          </a:bodyPr>
          <a:lstStyle/>
          <a:p>
            <a:pPr algn="ctr"/>
            <a:r>
              <a:rPr lang="nb-NO" b="1" dirty="0">
                <a:latin typeface="Georgia" panose="02040502050405020303" pitchFamily="18" charset="0"/>
              </a:rPr>
              <a:t>Klikk</a:t>
            </a:r>
          </a:p>
          <a:p>
            <a:pPr algn="ctr"/>
            <a:r>
              <a:rPr lang="nb-NO" b="1" dirty="0">
                <a:latin typeface="Georgia" panose="02040502050405020303" pitchFamily="18" charset="0"/>
              </a:rPr>
              <a:t>(pekefinger)</a:t>
            </a:r>
          </a:p>
        </p:txBody>
      </p:sp>
      <p:sp>
        <p:nvSpPr>
          <p:cNvPr id="22" name="TekstSylinder 21">
            <a:extLst>
              <a:ext uri="{FF2B5EF4-FFF2-40B4-BE49-F238E27FC236}">
                <a16:creationId xmlns:a16="http://schemas.microsoft.com/office/drawing/2014/main" id="{3E4308E6-FA60-0A11-0365-3BDBF9C6956F}"/>
              </a:ext>
            </a:extLst>
          </p:cNvPr>
          <p:cNvSpPr txBox="1"/>
          <p:nvPr/>
        </p:nvSpPr>
        <p:spPr>
          <a:xfrm>
            <a:off x="282597" y="3159483"/>
            <a:ext cx="1768530" cy="646331"/>
          </a:xfrm>
          <a:prstGeom prst="rect">
            <a:avLst/>
          </a:prstGeom>
          <a:noFill/>
          <a:ln>
            <a:solidFill>
              <a:srgbClr val="FF0000"/>
            </a:solidFill>
          </a:ln>
        </p:spPr>
        <p:txBody>
          <a:bodyPr wrap="square" rtlCol="0">
            <a:spAutoFit/>
          </a:bodyPr>
          <a:lstStyle/>
          <a:p>
            <a:pPr algn="ctr"/>
            <a:r>
              <a:rPr lang="nb-NO" b="1" dirty="0">
                <a:latin typeface="Georgia" panose="02040502050405020303" pitchFamily="18" charset="0"/>
              </a:rPr>
              <a:t>Scrolle</a:t>
            </a:r>
          </a:p>
          <a:p>
            <a:pPr algn="ctr"/>
            <a:r>
              <a:rPr lang="nb-NO" b="1" dirty="0">
                <a:latin typeface="Georgia" panose="02040502050405020303" pitchFamily="18" charset="0"/>
              </a:rPr>
              <a:t>(pekefinger)</a:t>
            </a:r>
          </a:p>
        </p:txBody>
      </p:sp>
      <p:sp>
        <p:nvSpPr>
          <p:cNvPr id="23" name="TekstSylinder 22">
            <a:extLst>
              <a:ext uri="{FF2B5EF4-FFF2-40B4-BE49-F238E27FC236}">
                <a16:creationId xmlns:a16="http://schemas.microsoft.com/office/drawing/2014/main" id="{50518625-488C-5E7D-CF8E-88D5C0A4ECA1}"/>
              </a:ext>
            </a:extLst>
          </p:cNvPr>
          <p:cNvSpPr txBox="1"/>
          <p:nvPr/>
        </p:nvSpPr>
        <p:spPr>
          <a:xfrm>
            <a:off x="282596" y="3897466"/>
            <a:ext cx="1768530" cy="646331"/>
          </a:xfrm>
          <a:prstGeom prst="rect">
            <a:avLst/>
          </a:prstGeom>
          <a:noFill/>
          <a:ln>
            <a:solidFill>
              <a:srgbClr val="FF0000"/>
            </a:solidFill>
          </a:ln>
        </p:spPr>
        <p:txBody>
          <a:bodyPr wrap="square" rtlCol="0">
            <a:spAutoFit/>
          </a:bodyPr>
          <a:lstStyle/>
          <a:p>
            <a:pPr algn="ctr"/>
            <a:r>
              <a:rPr lang="nb-NO" b="1" dirty="0">
                <a:latin typeface="Georgia" panose="02040502050405020303" pitchFamily="18" charset="0"/>
              </a:rPr>
              <a:t>Høyre-klikk</a:t>
            </a:r>
          </a:p>
          <a:p>
            <a:pPr algn="ctr"/>
            <a:r>
              <a:rPr lang="nb-NO" b="1" dirty="0">
                <a:latin typeface="Georgia" panose="02040502050405020303" pitchFamily="18" charset="0"/>
              </a:rPr>
              <a:t>(langfinger)</a:t>
            </a:r>
          </a:p>
        </p:txBody>
      </p:sp>
    </p:spTree>
    <p:extLst>
      <p:ext uri="{BB962C8B-B14F-4D97-AF65-F5344CB8AC3E}">
        <p14:creationId xmlns:p14="http://schemas.microsoft.com/office/powerpoint/2010/main" val="28688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a:xfrm>
            <a:off x="4551826" y="6465420"/>
            <a:ext cx="3104030" cy="365125"/>
          </a:xfrm>
        </p:spPr>
        <p:txBody>
          <a:bodyPr/>
          <a:lstStyle/>
          <a:p>
            <a:r>
              <a:rPr lang="nn-NO"/>
              <a:t>Copyright Aud Gulvik og Thore Stordalen</a:t>
            </a:r>
            <a:endParaRPr lang="nb-NO" dirty="0"/>
          </a:p>
        </p:txBody>
      </p:sp>
      <p:sp>
        <p:nvSpPr>
          <p:cNvPr id="3" name="TekstSylinder 2"/>
          <p:cNvSpPr txBox="1"/>
          <p:nvPr/>
        </p:nvSpPr>
        <p:spPr>
          <a:xfrm>
            <a:off x="533729" y="2091763"/>
            <a:ext cx="6638595" cy="4031873"/>
          </a:xfrm>
          <a:prstGeom prst="rect">
            <a:avLst/>
          </a:prstGeom>
          <a:noFill/>
        </p:spPr>
        <p:txBody>
          <a:bodyPr wrap="square" rtlCol="0">
            <a:spAutoFit/>
          </a:bodyPr>
          <a:lstStyle/>
          <a:p>
            <a:r>
              <a:rPr lang="nb-NO" sz="3200" b="1" dirty="0">
                <a:solidFill>
                  <a:srgbClr val="FF0000"/>
                </a:solidFill>
                <a:latin typeface="Georgia" panose="02040502050405020303" pitchFamily="18" charset="0"/>
                <a:cs typeface="Times New Roman" panose="02020603050405020304" pitchFamily="18" charset="0"/>
              </a:rPr>
              <a:t>	Høyreklikk Start-knappen</a:t>
            </a:r>
          </a:p>
          <a:p>
            <a:br>
              <a:rPr lang="nb-NO" sz="3200" b="1" dirty="0">
                <a:latin typeface="Georgia" panose="02040502050405020303" pitchFamily="18" charset="0"/>
                <a:cs typeface="Times New Roman" panose="02020603050405020304" pitchFamily="18" charset="0"/>
              </a:rPr>
            </a:br>
            <a:r>
              <a:rPr lang="nb-NO" sz="3200" b="1" dirty="0">
                <a:latin typeface="Georgia" panose="02040502050405020303" pitchFamily="18" charset="0"/>
                <a:cs typeface="Times New Roman" panose="02020603050405020304" pitchFamily="18" charset="0"/>
              </a:rPr>
              <a:t>	Klikk </a:t>
            </a:r>
            <a:r>
              <a:rPr lang="nb-NO" sz="2400" b="1" dirty="0">
                <a:latin typeface="Georgia" panose="02040502050405020303" pitchFamily="18" charset="0"/>
                <a:cs typeface="Times New Roman" panose="02020603050405020304" pitchFamily="18" charset="0"/>
              </a:rPr>
              <a:t>(eks. fra W 11)</a:t>
            </a:r>
          </a:p>
          <a:p>
            <a:pPr marL="1165225" lvl="2" indent="-250825">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Innstillinger</a:t>
            </a:r>
          </a:p>
          <a:p>
            <a:pPr marL="1165225" lvl="2" indent="-250825">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Kontoer</a:t>
            </a:r>
          </a:p>
          <a:p>
            <a:pPr marL="1165225" lvl="2" indent="-250825">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Påloggingsalternativer</a:t>
            </a:r>
          </a:p>
          <a:p>
            <a:pPr marL="1165225" lvl="2" indent="-250825">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PIN-kode (</a:t>
            </a:r>
            <a:r>
              <a:rPr lang="nb-NO" sz="2400" b="1" dirty="0">
                <a:latin typeface="Georgia" panose="02040502050405020303" pitchFamily="18" charset="0"/>
                <a:cs typeface="Times New Roman" panose="02020603050405020304" pitchFamily="18" charset="0"/>
              </a:rPr>
              <a:t>Windows Hello</a:t>
            </a:r>
            <a:r>
              <a:rPr lang="nb-NO" sz="3200" b="1" dirty="0">
                <a:latin typeface="Georgia" panose="02040502050405020303" pitchFamily="18" charset="0"/>
                <a:cs typeface="Times New Roman" panose="02020603050405020304" pitchFamily="18" charset="0"/>
              </a:rPr>
              <a:t>)</a:t>
            </a:r>
          </a:p>
          <a:p>
            <a:pPr marL="1165225" lvl="2" indent="-250825">
              <a:buFont typeface="Arial" panose="020B0604020202020204" pitchFamily="34" charset="0"/>
              <a:buChar char="•"/>
            </a:pPr>
            <a:r>
              <a:rPr lang="nb-NO" sz="3200" b="1" dirty="0">
                <a:latin typeface="Georgia" panose="02040502050405020303" pitchFamily="18" charset="0"/>
                <a:cs typeface="Times New Roman" panose="02020603050405020304" pitchFamily="18" charset="0"/>
              </a:rPr>
              <a:t>Endre PIN-kode</a:t>
            </a:r>
          </a:p>
        </p:txBody>
      </p:sp>
      <p:pic>
        <p:nvPicPr>
          <p:cNvPr id="4" name="Bilde 3"/>
          <p:cNvPicPr>
            <a:picLocks noChangeAspect="1"/>
          </p:cNvPicPr>
          <p:nvPr/>
        </p:nvPicPr>
        <p:blipFill>
          <a:blip r:embed="rId3"/>
          <a:stretch>
            <a:fillRect/>
          </a:stretch>
        </p:blipFill>
        <p:spPr>
          <a:xfrm>
            <a:off x="7380948" y="3852852"/>
            <a:ext cx="4484102" cy="2557758"/>
          </a:xfrm>
          <a:prstGeom prst="rect">
            <a:avLst/>
          </a:prstGeom>
        </p:spPr>
      </p:pic>
      <p:pic>
        <p:nvPicPr>
          <p:cNvPr id="6" name="Bilde 5">
            <a:extLst>
              <a:ext uri="{FF2B5EF4-FFF2-40B4-BE49-F238E27FC236}">
                <a16:creationId xmlns:a16="http://schemas.microsoft.com/office/drawing/2014/main" id="{8B43EEF4-983B-BA72-FB50-A6B390F35DF5}"/>
              </a:ext>
            </a:extLst>
          </p:cNvPr>
          <p:cNvPicPr>
            <a:picLocks noChangeAspect="1"/>
          </p:cNvPicPr>
          <p:nvPr/>
        </p:nvPicPr>
        <p:blipFill>
          <a:blip r:embed="rId4"/>
          <a:stretch>
            <a:fillRect/>
          </a:stretch>
        </p:blipFill>
        <p:spPr>
          <a:xfrm>
            <a:off x="7380948" y="1588157"/>
            <a:ext cx="4484102" cy="1840843"/>
          </a:xfrm>
          <a:prstGeom prst="rect">
            <a:avLst/>
          </a:prstGeom>
        </p:spPr>
      </p:pic>
      <p:sp>
        <p:nvSpPr>
          <p:cNvPr id="7" name="TekstSylinder 6">
            <a:extLst>
              <a:ext uri="{FF2B5EF4-FFF2-40B4-BE49-F238E27FC236}">
                <a16:creationId xmlns:a16="http://schemas.microsoft.com/office/drawing/2014/main" id="{7B68BE3D-7376-322A-A07A-4786803123C7}"/>
              </a:ext>
            </a:extLst>
          </p:cNvPr>
          <p:cNvSpPr txBox="1"/>
          <p:nvPr/>
        </p:nvSpPr>
        <p:spPr>
          <a:xfrm>
            <a:off x="685800" y="735472"/>
            <a:ext cx="9525000" cy="1015663"/>
          </a:xfrm>
          <a:prstGeom prst="rect">
            <a:avLst/>
          </a:prstGeom>
          <a:noFill/>
        </p:spPr>
        <p:txBody>
          <a:bodyPr wrap="square">
            <a:spAutoFit/>
          </a:bodyPr>
          <a:lstStyle/>
          <a:p>
            <a:r>
              <a:rPr lang="nb-NO" sz="4000" b="1" i="1" dirty="0">
                <a:solidFill>
                  <a:srgbClr val="0070C0"/>
                </a:solidFill>
                <a:latin typeface="Georgia" panose="02040502050405020303" pitchFamily="18" charset="0"/>
                <a:cs typeface="Times New Roman" panose="02020603050405020304" pitchFamily="18" charset="0"/>
              </a:rPr>
              <a:t>Hvordan endre pinkode / passord?</a:t>
            </a:r>
            <a:br>
              <a:rPr lang="nb-NO" sz="4000" b="1" i="1" dirty="0">
                <a:solidFill>
                  <a:srgbClr val="0070C0"/>
                </a:solidFill>
                <a:latin typeface="Georgia" panose="02040502050405020303" pitchFamily="18" charset="0"/>
                <a:cs typeface="Times New Roman" panose="02020603050405020304" pitchFamily="18" charset="0"/>
              </a:rPr>
            </a:br>
            <a:r>
              <a:rPr lang="nb-NO" sz="2000" b="1" dirty="0">
                <a:latin typeface="Georgia" panose="02040502050405020303" pitchFamily="18" charset="0"/>
                <a:cs typeface="Times New Roman" panose="02020603050405020304" pitchFamily="18" charset="0"/>
              </a:rPr>
              <a:t>Windows anbefaler PINKODE!</a:t>
            </a:r>
            <a:endParaRPr lang="nb-NO" sz="4000" b="1" dirty="0">
              <a:latin typeface="Georgia" panose="02040502050405020303" pitchFamily="18" charset="0"/>
              <a:cs typeface="Times New Roman" panose="02020603050405020304" pitchFamily="18" charset="0"/>
            </a:endParaRPr>
          </a:p>
        </p:txBody>
      </p:sp>
      <p:sp>
        <p:nvSpPr>
          <p:cNvPr id="5" name="Plassholder for lysbildenummer 4">
            <a:extLst>
              <a:ext uri="{FF2B5EF4-FFF2-40B4-BE49-F238E27FC236}">
                <a16:creationId xmlns:a16="http://schemas.microsoft.com/office/drawing/2014/main" id="{88D69CD0-83B4-EA08-0AB8-F322692449E2}"/>
              </a:ext>
            </a:extLst>
          </p:cNvPr>
          <p:cNvSpPr>
            <a:spLocks noGrp="1"/>
          </p:cNvSpPr>
          <p:nvPr>
            <p:ph type="sldNum" sz="quarter" idx="12"/>
          </p:nvPr>
        </p:nvSpPr>
        <p:spPr/>
        <p:txBody>
          <a:bodyPr/>
          <a:lstStyle/>
          <a:p>
            <a:fld id="{7E5217FB-373A-4340-B3FC-B199557EF9F6}" type="slidenum">
              <a:rPr lang="nb-NO" smtClean="0"/>
              <a:t>6</a:t>
            </a:fld>
            <a:endParaRPr lang="nb-NO"/>
          </a:p>
        </p:txBody>
      </p:sp>
    </p:spTree>
    <p:extLst>
      <p:ext uri="{BB962C8B-B14F-4D97-AF65-F5344CB8AC3E}">
        <p14:creationId xmlns:p14="http://schemas.microsoft.com/office/powerpoint/2010/main" val="221833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701208" y="1911975"/>
            <a:ext cx="2670642" cy="830997"/>
          </a:xfrm>
          <a:prstGeom prst="rect">
            <a:avLst/>
          </a:prstGeom>
          <a:noFill/>
          <a:ln>
            <a:solidFill>
              <a:schemeClr val="tx1"/>
            </a:solidFill>
          </a:ln>
        </p:spPr>
        <p:txBody>
          <a:bodyPr wrap="square" rtlCol="0">
            <a:spAutoFit/>
          </a:bodyPr>
          <a:lstStyle/>
          <a:p>
            <a:r>
              <a:rPr lang="nb-NO" sz="2800" b="1" dirty="0">
                <a:latin typeface="Georgia" panose="02040502050405020303" pitchFamily="18" charset="0"/>
              </a:rPr>
              <a:t>Start</a:t>
            </a:r>
          </a:p>
          <a:p>
            <a:r>
              <a:rPr lang="nb-NO" sz="2000" b="1" dirty="0">
                <a:latin typeface="Georgia" panose="02040502050405020303" pitchFamily="18" charset="0"/>
              </a:rPr>
              <a:t>(Windows-knapp)</a:t>
            </a:r>
            <a:endParaRPr lang="nb-NO" sz="2800" b="1" dirty="0">
              <a:latin typeface="Georgia" panose="02040502050405020303" pitchFamily="18" charset="0"/>
            </a:endParaRPr>
          </a:p>
        </p:txBody>
      </p:sp>
      <p:cxnSp>
        <p:nvCxnSpPr>
          <p:cNvPr id="5" name="Rett pilkobling 4"/>
          <p:cNvCxnSpPr>
            <a:cxnSpLocks/>
          </p:cNvCxnSpPr>
          <p:nvPr/>
        </p:nvCxnSpPr>
        <p:spPr>
          <a:xfrm flipH="1">
            <a:off x="701208" y="2833635"/>
            <a:ext cx="1147689" cy="95749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TekstSylinder 8"/>
          <p:cNvSpPr txBox="1"/>
          <p:nvPr/>
        </p:nvSpPr>
        <p:spPr>
          <a:xfrm>
            <a:off x="674433" y="5448532"/>
            <a:ext cx="4373189" cy="830997"/>
          </a:xfrm>
          <a:prstGeom prst="rect">
            <a:avLst/>
          </a:prstGeom>
          <a:noFill/>
          <a:ln>
            <a:solidFill>
              <a:schemeClr val="tx1"/>
            </a:solidFill>
          </a:ln>
        </p:spPr>
        <p:txBody>
          <a:bodyPr wrap="square" rtlCol="0">
            <a:spAutoFit/>
          </a:bodyPr>
          <a:lstStyle/>
          <a:p>
            <a:r>
              <a:rPr lang="nb-NO" sz="2800" b="1" dirty="0">
                <a:latin typeface="Georgia" panose="02040502050405020303" pitchFamily="18" charset="0"/>
              </a:rPr>
              <a:t>Søkefelt</a:t>
            </a:r>
          </a:p>
          <a:p>
            <a:r>
              <a:rPr lang="nb-NO" sz="2000" b="1" dirty="0">
                <a:latin typeface="Georgia" panose="02040502050405020303" pitchFamily="18" charset="0"/>
              </a:rPr>
              <a:t>(Kan endres til å vise søkeboks)</a:t>
            </a:r>
          </a:p>
        </p:txBody>
      </p:sp>
      <p:cxnSp>
        <p:nvCxnSpPr>
          <p:cNvPr id="10" name="Rett pilkobling 9"/>
          <p:cNvCxnSpPr>
            <a:cxnSpLocks/>
          </p:cNvCxnSpPr>
          <p:nvPr/>
        </p:nvCxnSpPr>
        <p:spPr>
          <a:xfrm flipV="1">
            <a:off x="1348033" y="4604735"/>
            <a:ext cx="0" cy="61771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p:cNvCxnSpPr>
            <a:cxnSpLocks/>
          </p:cNvCxnSpPr>
          <p:nvPr/>
        </p:nvCxnSpPr>
        <p:spPr>
          <a:xfrm flipH="1">
            <a:off x="2413262" y="2833635"/>
            <a:ext cx="1238269" cy="95749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TekstSylinder 13"/>
          <p:cNvSpPr txBox="1"/>
          <p:nvPr/>
        </p:nvSpPr>
        <p:spPr>
          <a:xfrm>
            <a:off x="3664698" y="1923037"/>
            <a:ext cx="3479680" cy="830997"/>
          </a:xfrm>
          <a:prstGeom prst="rect">
            <a:avLst/>
          </a:prstGeom>
          <a:noFill/>
          <a:ln>
            <a:solidFill>
              <a:schemeClr val="tx1"/>
            </a:solidFill>
          </a:ln>
        </p:spPr>
        <p:txBody>
          <a:bodyPr wrap="square" rtlCol="0">
            <a:spAutoFit/>
          </a:bodyPr>
          <a:lstStyle/>
          <a:p>
            <a:r>
              <a:rPr lang="nb-NO" sz="2800" b="1" dirty="0">
                <a:latin typeface="Georgia" panose="02040502050405020303" pitchFamily="18" charset="0"/>
              </a:rPr>
              <a:t>Microsoft Store</a:t>
            </a:r>
          </a:p>
          <a:p>
            <a:r>
              <a:rPr lang="nb-NO" sz="2000" b="1" dirty="0">
                <a:latin typeface="Georgia" panose="02040502050405020303" pitchFamily="18" charset="0"/>
              </a:rPr>
              <a:t>Last ned (gratis) apper </a:t>
            </a:r>
          </a:p>
        </p:txBody>
      </p:sp>
      <p:sp>
        <p:nvSpPr>
          <p:cNvPr id="11" name="TekstSylinder 10"/>
          <p:cNvSpPr txBox="1"/>
          <p:nvPr/>
        </p:nvSpPr>
        <p:spPr>
          <a:xfrm>
            <a:off x="4577225" y="713043"/>
            <a:ext cx="3910904" cy="707886"/>
          </a:xfrm>
          <a:prstGeom prst="rect">
            <a:avLst/>
          </a:prstGeom>
          <a:solidFill>
            <a:srgbClr val="FFFF00"/>
          </a:solidFill>
        </p:spPr>
        <p:txBody>
          <a:bodyPr wrap="square" rtlCol="0">
            <a:spAutoFit/>
          </a:bodyPr>
          <a:lstStyle/>
          <a:p>
            <a:r>
              <a:rPr lang="nb-NO" sz="4000" b="1" dirty="0">
                <a:latin typeface="Georgia" panose="02040502050405020303" pitchFamily="18" charset="0"/>
              </a:rPr>
              <a:t>Windows 10</a:t>
            </a:r>
          </a:p>
        </p:txBody>
      </p:sp>
      <p:sp>
        <p:nvSpPr>
          <p:cNvPr id="4" name="Plassholder for bunntekst 3"/>
          <p:cNvSpPr>
            <a:spLocks noGrp="1"/>
          </p:cNvSpPr>
          <p:nvPr>
            <p:ph type="ftr" sz="quarter" idx="11"/>
          </p:nvPr>
        </p:nvSpPr>
        <p:spPr>
          <a:xfrm>
            <a:off x="4462561" y="6464300"/>
            <a:ext cx="3273359" cy="365125"/>
          </a:xfrm>
        </p:spPr>
        <p:txBody>
          <a:bodyPr/>
          <a:lstStyle/>
          <a:p>
            <a:r>
              <a:rPr lang="nn-NO" sz="1000"/>
              <a:t>Copyright Aud Gulvik og Thore Stordalen</a:t>
            </a:r>
            <a:endParaRPr lang="nb-NO" sz="1000" dirty="0"/>
          </a:p>
        </p:txBody>
      </p:sp>
      <p:sp>
        <p:nvSpPr>
          <p:cNvPr id="6" name="TekstSylinder 5">
            <a:extLst>
              <a:ext uri="{FF2B5EF4-FFF2-40B4-BE49-F238E27FC236}">
                <a16:creationId xmlns:a16="http://schemas.microsoft.com/office/drawing/2014/main" id="{254F5F3F-EC44-D302-94B9-CF9A9776A52D}"/>
              </a:ext>
            </a:extLst>
          </p:cNvPr>
          <p:cNvSpPr txBox="1"/>
          <p:nvPr/>
        </p:nvSpPr>
        <p:spPr>
          <a:xfrm>
            <a:off x="653168" y="726336"/>
            <a:ext cx="3751348" cy="707886"/>
          </a:xfrm>
          <a:prstGeom prst="rect">
            <a:avLst/>
          </a:prstGeom>
          <a:noFill/>
        </p:spPr>
        <p:txBody>
          <a:bodyPr wrap="none" rtlCol="0">
            <a:spAutoFit/>
          </a:bodyPr>
          <a:lstStyle/>
          <a:p>
            <a:r>
              <a:rPr lang="nb-NO" sz="4000" b="1" i="1" dirty="0">
                <a:solidFill>
                  <a:srgbClr val="0070C0"/>
                </a:solidFill>
                <a:latin typeface="Georgia" panose="02040502050405020303" pitchFamily="18" charset="0"/>
                <a:cs typeface="Times New Roman" panose="02020603050405020304" pitchFamily="18" charset="0"/>
              </a:rPr>
              <a:t>Oppgavelinje</a:t>
            </a:r>
          </a:p>
        </p:txBody>
      </p:sp>
      <p:pic>
        <p:nvPicPr>
          <p:cNvPr id="8" name="Bilde 7">
            <a:extLst>
              <a:ext uri="{FF2B5EF4-FFF2-40B4-BE49-F238E27FC236}">
                <a16:creationId xmlns:a16="http://schemas.microsoft.com/office/drawing/2014/main" id="{6DA22074-2A6C-B30D-28F1-C2A1FCD874B9}"/>
              </a:ext>
            </a:extLst>
          </p:cNvPr>
          <p:cNvPicPr>
            <a:picLocks noChangeAspect="1"/>
          </p:cNvPicPr>
          <p:nvPr/>
        </p:nvPicPr>
        <p:blipFill>
          <a:blip r:embed="rId3"/>
          <a:stretch>
            <a:fillRect/>
          </a:stretch>
        </p:blipFill>
        <p:spPr>
          <a:xfrm>
            <a:off x="306530" y="3876045"/>
            <a:ext cx="11357122" cy="643772"/>
          </a:xfrm>
          <a:prstGeom prst="rect">
            <a:avLst/>
          </a:prstGeom>
        </p:spPr>
      </p:pic>
      <p:sp>
        <p:nvSpPr>
          <p:cNvPr id="7" name="TekstSylinder 6">
            <a:extLst>
              <a:ext uri="{FF2B5EF4-FFF2-40B4-BE49-F238E27FC236}">
                <a16:creationId xmlns:a16="http://schemas.microsoft.com/office/drawing/2014/main" id="{C30B3B25-DE76-7AC5-78A5-F8ED6FEF5E31}"/>
              </a:ext>
            </a:extLst>
          </p:cNvPr>
          <p:cNvSpPr txBox="1"/>
          <p:nvPr/>
        </p:nvSpPr>
        <p:spPr>
          <a:xfrm>
            <a:off x="5123521" y="5457557"/>
            <a:ext cx="1409156" cy="523220"/>
          </a:xfrm>
          <a:prstGeom prst="rect">
            <a:avLst/>
          </a:prstGeom>
          <a:noFill/>
          <a:ln w="3175">
            <a:solidFill>
              <a:schemeClr val="tx1"/>
            </a:solidFill>
          </a:ln>
        </p:spPr>
        <p:txBody>
          <a:bodyPr wrap="square" rtlCol="0">
            <a:spAutoFit/>
          </a:bodyPr>
          <a:lstStyle/>
          <a:p>
            <a:r>
              <a:rPr lang="nb-NO" sz="2800" b="1" dirty="0">
                <a:latin typeface="Georgia" panose="02040502050405020303" pitchFamily="18" charset="0"/>
              </a:rPr>
              <a:t>E-Post</a:t>
            </a:r>
          </a:p>
        </p:txBody>
      </p:sp>
      <p:cxnSp>
        <p:nvCxnSpPr>
          <p:cNvPr id="12" name="Rett pilkobling 11">
            <a:extLst>
              <a:ext uri="{FF2B5EF4-FFF2-40B4-BE49-F238E27FC236}">
                <a16:creationId xmlns:a16="http://schemas.microsoft.com/office/drawing/2014/main" id="{5A57546D-474D-35FA-31C1-734BF35A3060}"/>
              </a:ext>
            </a:extLst>
          </p:cNvPr>
          <p:cNvCxnSpPr>
            <a:cxnSpLocks/>
          </p:cNvCxnSpPr>
          <p:nvPr/>
        </p:nvCxnSpPr>
        <p:spPr>
          <a:xfrm flipH="1" flipV="1">
            <a:off x="5235191" y="4519817"/>
            <a:ext cx="452176" cy="85605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TekstSylinder 15">
            <a:extLst>
              <a:ext uri="{FF2B5EF4-FFF2-40B4-BE49-F238E27FC236}">
                <a16:creationId xmlns:a16="http://schemas.microsoft.com/office/drawing/2014/main" id="{6A3583FC-49A5-7ECD-D8CD-83B0B4C605EC}"/>
              </a:ext>
            </a:extLst>
          </p:cNvPr>
          <p:cNvSpPr txBox="1"/>
          <p:nvPr/>
        </p:nvSpPr>
        <p:spPr>
          <a:xfrm>
            <a:off x="7943850" y="1995990"/>
            <a:ext cx="3648868" cy="738664"/>
          </a:xfrm>
          <a:prstGeom prst="rect">
            <a:avLst/>
          </a:prstGeom>
          <a:noFill/>
          <a:ln w="3175">
            <a:solidFill>
              <a:schemeClr val="tx1"/>
            </a:solidFill>
          </a:ln>
        </p:spPr>
        <p:txBody>
          <a:bodyPr wrap="square" rtlCol="0">
            <a:spAutoFit/>
          </a:bodyPr>
          <a:lstStyle/>
          <a:p>
            <a:r>
              <a:rPr lang="nb-NO" sz="2800" b="1" dirty="0">
                <a:latin typeface="Georgia" panose="02040502050405020303" pitchFamily="18" charset="0"/>
              </a:rPr>
              <a:t>Edge nettleser</a:t>
            </a:r>
          </a:p>
          <a:p>
            <a:r>
              <a:rPr lang="nb-NO" sz="1400" b="1" dirty="0">
                <a:latin typeface="Georgia" panose="02040502050405020303" pitchFamily="18" charset="0"/>
              </a:rPr>
              <a:t>Rask, sikker, og gir lengst </a:t>
            </a:r>
            <a:r>
              <a:rPr lang="nb-NO" sz="1400" b="1" dirty="0" err="1">
                <a:latin typeface="Georgia" panose="02040502050405020303" pitchFamily="18" charset="0"/>
              </a:rPr>
              <a:t>batterikap</a:t>
            </a:r>
            <a:r>
              <a:rPr lang="nb-NO" sz="1400" b="1" dirty="0">
                <a:latin typeface="Georgia" panose="02040502050405020303" pitchFamily="18" charset="0"/>
              </a:rPr>
              <a:t>.</a:t>
            </a:r>
          </a:p>
        </p:txBody>
      </p:sp>
      <p:cxnSp>
        <p:nvCxnSpPr>
          <p:cNvPr id="17" name="Rett pilkobling 16">
            <a:extLst>
              <a:ext uri="{FF2B5EF4-FFF2-40B4-BE49-F238E27FC236}">
                <a16:creationId xmlns:a16="http://schemas.microsoft.com/office/drawing/2014/main" id="{137C25D7-91E5-4294-2C15-CBF8E647FCBA}"/>
              </a:ext>
            </a:extLst>
          </p:cNvPr>
          <p:cNvCxnSpPr>
            <a:cxnSpLocks/>
          </p:cNvCxnSpPr>
          <p:nvPr/>
        </p:nvCxnSpPr>
        <p:spPr>
          <a:xfrm>
            <a:off x="10118690" y="2833635"/>
            <a:ext cx="797549" cy="84346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TekstSylinder 1">
            <a:extLst>
              <a:ext uri="{FF2B5EF4-FFF2-40B4-BE49-F238E27FC236}">
                <a16:creationId xmlns:a16="http://schemas.microsoft.com/office/drawing/2014/main" id="{3847C281-55A3-F057-B5D1-AAFC2C87619D}"/>
              </a:ext>
            </a:extLst>
          </p:cNvPr>
          <p:cNvSpPr txBox="1"/>
          <p:nvPr/>
        </p:nvSpPr>
        <p:spPr>
          <a:xfrm>
            <a:off x="7144378" y="5457557"/>
            <a:ext cx="2590172" cy="523220"/>
          </a:xfrm>
          <a:prstGeom prst="rect">
            <a:avLst/>
          </a:prstGeom>
          <a:noFill/>
          <a:ln w="3175">
            <a:solidFill>
              <a:schemeClr val="tx1"/>
            </a:solidFill>
          </a:ln>
        </p:spPr>
        <p:txBody>
          <a:bodyPr wrap="square" rtlCol="0">
            <a:spAutoFit/>
          </a:bodyPr>
          <a:lstStyle/>
          <a:p>
            <a:r>
              <a:rPr lang="nb-NO" sz="2800" b="1" dirty="0">
                <a:latin typeface="Georgia" panose="02040502050405020303" pitchFamily="18" charset="0"/>
              </a:rPr>
              <a:t>Fil utforsker</a:t>
            </a:r>
          </a:p>
        </p:txBody>
      </p:sp>
      <p:cxnSp>
        <p:nvCxnSpPr>
          <p:cNvPr id="15" name="Rett pilkobling 14">
            <a:extLst>
              <a:ext uri="{FF2B5EF4-FFF2-40B4-BE49-F238E27FC236}">
                <a16:creationId xmlns:a16="http://schemas.microsoft.com/office/drawing/2014/main" id="{9DC12699-7C1D-1BEC-2E0C-7B57102940B7}"/>
              </a:ext>
            </a:extLst>
          </p:cNvPr>
          <p:cNvCxnSpPr>
            <a:cxnSpLocks/>
          </p:cNvCxnSpPr>
          <p:nvPr/>
        </p:nvCxnSpPr>
        <p:spPr>
          <a:xfrm flipH="1" flipV="1">
            <a:off x="6095999" y="4421275"/>
            <a:ext cx="1048379" cy="954593"/>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Plassholder for lysbildenummer 17">
            <a:extLst>
              <a:ext uri="{FF2B5EF4-FFF2-40B4-BE49-F238E27FC236}">
                <a16:creationId xmlns:a16="http://schemas.microsoft.com/office/drawing/2014/main" id="{3ED23ED7-AA34-A418-5EB5-BB1B9D4AE888}"/>
              </a:ext>
            </a:extLst>
          </p:cNvPr>
          <p:cNvSpPr>
            <a:spLocks noGrp="1"/>
          </p:cNvSpPr>
          <p:nvPr>
            <p:ph type="sldNum" sz="quarter" idx="12"/>
          </p:nvPr>
        </p:nvSpPr>
        <p:spPr/>
        <p:txBody>
          <a:bodyPr/>
          <a:lstStyle/>
          <a:p>
            <a:fld id="{7E5217FB-373A-4340-B3FC-B199557EF9F6}" type="slidenum">
              <a:rPr lang="nb-NO" smtClean="0"/>
              <a:t>7</a:t>
            </a:fld>
            <a:endParaRPr lang="nb-NO"/>
          </a:p>
        </p:txBody>
      </p:sp>
    </p:spTree>
    <p:extLst>
      <p:ext uri="{BB962C8B-B14F-4D97-AF65-F5344CB8AC3E}">
        <p14:creationId xmlns:p14="http://schemas.microsoft.com/office/powerpoint/2010/main" val="23761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animBg="1"/>
      <p:bldP spid="7" grpId="0" animBg="1"/>
      <p:bldP spid="1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p:nvPr/>
        </p:nvPicPr>
        <p:blipFill rotWithShape="1">
          <a:blip r:embed="rId3"/>
          <a:srcRect l="29512" b="47956"/>
          <a:stretch/>
        </p:blipFill>
        <p:spPr>
          <a:xfrm>
            <a:off x="344200" y="1902691"/>
            <a:ext cx="1541171" cy="1017709"/>
          </a:xfrm>
          <a:prstGeom prst="rect">
            <a:avLst/>
          </a:prstGeom>
        </p:spPr>
      </p:pic>
      <p:cxnSp>
        <p:nvCxnSpPr>
          <p:cNvPr id="8" name="Rett pilkobling 7"/>
          <p:cNvCxnSpPr>
            <a:cxnSpLocks/>
          </p:cNvCxnSpPr>
          <p:nvPr/>
        </p:nvCxnSpPr>
        <p:spPr>
          <a:xfrm flipH="1">
            <a:off x="831017" y="2951456"/>
            <a:ext cx="217713" cy="37085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p:cNvCxnSpPr>
            <a:cxnSpLocks/>
          </p:cNvCxnSpPr>
          <p:nvPr/>
        </p:nvCxnSpPr>
        <p:spPr>
          <a:xfrm flipV="1">
            <a:off x="1819275" y="4088216"/>
            <a:ext cx="0" cy="41710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 name="TekstSylinder 2"/>
          <p:cNvSpPr txBox="1"/>
          <p:nvPr/>
        </p:nvSpPr>
        <p:spPr>
          <a:xfrm>
            <a:off x="1971676" y="1915205"/>
            <a:ext cx="4424072" cy="954107"/>
          </a:xfrm>
          <a:prstGeom prst="rect">
            <a:avLst/>
          </a:prstGeom>
          <a:noFill/>
          <a:ln w="3175">
            <a:solidFill>
              <a:schemeClr val="tx1"/>
            </a:solidFill>
          </a:ln>
        </p:spPr>
        <p:txBody>
          <a:bodyPr wrap="square" rtlCol="0">
            <a:spAutoFit/>
          </a:bodyPr>
          <a:lstStyle/>
          <a:p>
            <a:r>
              <a:rPr lang="nb-NO" sz="2800" b="1" dirty="0">
                <a:latin typeface="Georgia" panose="02040502050405020303" pitchFamily="18" charset="0"/>
              </a:rPr>
              <a:t>Microsoft Store</a:t>
            </a:r>
          </a:p>
          <a:p>
            <a:r>
              <a:rPr lang="nb-NO" sz="2800" b="1" dirty="0">
                <a:latin typeface="Georgia" panose="02040502050405020303" pitchFamily="18" charset="0"/>
              </a:rPr>
              <a:t>Last ned (gratis) apper</a:t>
            </a:r>
          </a:p>
        </p:txBody>
      </p:sp>
      <p:cxnSp>
        <p:nvCxnSpPr>
          <p:cNvPr id="13" name="Rett pilkobling 12"/>
          <p:cNvCxnSpPr>
            <a:cxnSpLocks/>
          </p:cNvCxnSpPr>
          <p:nvPr/>
        </p:nvCxnSpPr>
        <p:spPr>
          <a:xfrm>
            <a:off x="4288971" y="2944368"/>
            <a:ext cx="0" cy="408143"/>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Plassholder for bunntekst 3"/>
          <p:cNvSpPr>
            <a:spLocks noGrp="1"/>
          </p:cNvSpPr>
          <p:nvPr>
            <p:ph type="ftr" sz="quarter" idx="11"/>
          </p:nvPr>
        </p:nvSpPr>
        <p:spPr>
          <a:xfrm>
            <a:off x="4042143" y="6493796"/>
            <a:ext cx="4114800" cy="365125"/>
          </a:xfrm>
        </p:spPr>
        <p:txBody>
          <a:bodyPr/>
          <a:lstStyle/>
          <a:p>
            <a:r>
              <a:rPr lang="nn-NO" sz="1000"/>
              <a:t>Copyright Aud Gulvik og Thore Stordalen</a:t>
            </a:r>
            <a:endParaRPr lang="nb-NO" sz="1000" dirty="0"/>
          </a:p>
        </p:txBody>
      </p:sp>
      <p:sp>
        <p:nvSpPr>
          <p:cNvPr id="7" name="TekstSylinder 6">
            <a:extLst>
              <a:ext uri="{FF2B5EF4-FFF2-40B4-BE49-F238E27FC236}">
                <a16:creationId xmlns:a16="http://schemas.microsoft.com/office/drawing/2014/main" id="{71349A23-017A-83FD-53AB-5ACA5AB6ED75}"/>
              </a:ext>
            </a:extLst>
          </p:cNvPr>
          <p:cNvSpPr txBox="1"/>
          <p:nvPr/>
        </p:nvSpPr>
        <p:spPr>
          <a:xfrm>
            <a:off x="4573015" y="728148"/>
            <a:ext cx="3910904" cy="707886"/>
          </a:xfrm>
          <a:prstGeom prst="rect">
            <a:avLst/>
          </a:prstGeom>
          <a:solidFill>
            <a:srgbClr val="FFFF00"/>
          </a:solidFill>
        </p:spPr>
        <p:txBody>
          <a:bodyPr wrap="square" rtlCol="0">
            <a:spAutoFit/>
          </a:bodyPr>
          <a:lstStyle/>
          <a:p>
            <a:r>
              <a:rPr lang="nb-NO" sz="4000" b="1" dirty="0">
                <a:latin typeface="Georgia" panose="02040502050405020303" pitchFamily="18" charset="0"/>
              </a:rPr>
              <a:t>Windows 11</a:t>
            </a:r>
          </a:p>
        </p:txBody>
      </p:sp>
      <p:sp>
        <p:nvSpPr>
          <p:cNvPr id="9" name="TekstSylinder 8">
            <a:extLst>
              <a:ext uri="{FF2B5EF4-FFF2-40B4-BE49-F238E27FC236}">
                <a16:creationId xmlns:a16="http://schemas.microsoft.com/office/drawing/2014/main" id="{5BAD340E-4C20-D859-AD3F-55825A36546E}"/>
              </a:ext>
            </a:extLst>
          </p:cNvPr>
          <p:cNvSpPr txBox="1"/>
          <p:nvPr/>
        </p:nvSpPr>
        <p:spPr>
          <a:xfrm>
            <a:off x="642535" y="726336"/>
            <a:ext cx="3751348" cy="707886"/>
          </a:xfrm>
          <a:prstGeom prst="rect">
            <a:avLst/>
          </a:prstGeom>
          <a:noFill/>
        </p:spPr>
        <p:txBody>
          <a:bodyPr wrap="none" rtlCol="0">
            <a:spAutoFit/>
          </a:bodyPr>
          <a:lstStyle/>
          <a:p>
            <a:r>
              <a:rPr lang="nb-NO" sz="4000" b="1" i="1" dirty="0">
                <a:solidFill>
                  <a:srgbClr val="0070C0"/>
                </a:solidFill>
                <a:latin typeface="Georgia" panose="02040502050405020303" pitchFamily="18" charset="0"/>
                <a:cs typeface="Times New Roman" panose="02020603050405020304" pitchFamily="18" charset="0"/>
              </a:rPr>
              <a:t>Oppgavelinje</a:t>
            </a:r>
          </a:p>
        </p:txBody>
      </p:sp>
      <p:sp>
        <p:nvSpPr>
          <p:cNvPr id="27" name="TekstSylinder 26">
            <a:extLst>
              <a:ext uri="{FF2B5EF4-FFF2-40B4-BE49-F238E27FC236}">
                <a16:creationId xmlns:a16="http://schemas.microsoft.com/office/drawing/2014/main" id="{5F4984BC-EE96-D675-B7F8-C450E14FE4D6}"/>
              </a:ext>
            </a:extLst>
          </p:cNvPr>
          <p:cNvSpPr txBox="1"/>
          <p:nvPr/>
        </p:nvSpPr>
        <p:spPr>
          <a:xfrm>
            <a:off x="4762500" y="4602110"/>
            <a:ext cx="2781299" cy="523220"/>
          </a:xfrm>
          <a:prstGeom prst="rect">
            <a:avLst/>
          </a:prstGeom>
          <a:noFill/>
          <a:ln w="3175">
            <a:solidFill>
              <a:schemeClr val="tx1"/>
            </a:solidFill>
          </a:ln>
        </p:spPr>
        <p:txBody>
          <a:bodyPr wrap="square" rtlCol="0">
            <a:spAutoFit/>
          </a:bodyPr>
          <a:lstStyle/>
          <a:p>
            <a:r>
              <a:rPr lang="nb-NO" sz="2800" b="1" dirty="0">
                <a:latin typeface="Georgia" panose="02040502050405020303" pitchFamily="18" charset="0"/>
              </a:rPr>
              <a:t>Kontrollpanel</a:t>
            </a:r>
          </a:p>
        </p:txBody>
      </p:sp>
      <p:cxnSp>
        <p:nvCxnSpPr>
          <p:cNvPr id="28" name="Rett pilkobling 27">
            <a:extLst>
              <a:ext uri="{FF2B5EF4-FFF2-40B4-BE49-F238E27FC236}">
                <a16:creationId xmlns:a16="http://schemas.microsoft.com/office/drawing/2014/main" id="{705B92A6-E6FB-5996-8FFD-A0BFACD28C37}"/>
              </a:ext>
            </a:extLst>
          </p:cNvPr>
          <p:cNvCxnSpPr>
            <a:cxnSpLocks/>
          </p:cNvCxnSpPr>
          <p:nvPr/>
        </p:nvCxnSpPr>
        <p:spPr>
          <a:xfrm flipH="1" flipV="1">
            <a:off x="5052898" y="4143391"/>
            <a:ext cx="205317" cy="43211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TekstSylinder 41">
            <a:extLst>
              <a:ext uri="{FF2B5EF4-FFF2-40B4-BE49-F238E27FC236}">
                <a16:creationId xmlns:a16="http://schemas.microsoft.com/office/drawing/2014/main" id="{80E0E7A0-21A8-2DA7-FD05-F79C2D735A82}"/>
              </a:ext>
            </a:extLst>
          </p:cNvPr>
          <p:cNvSpPr txBox="1"/>
          <p:nvPr/>
        </p:nvSpPr>
        <p:spPr>
          <a:xfrm>
            <a:off x="6395748" y="1916212"/>
            <a:ext cx="2538085" cy="954107"/>
          </a:xfrm>
          <a:prstGeom prst="rect">
            <a:avLst/>
          </a:prstGeom>
          <a:noFill/>
          <a:ln w="3175">
            <a:solidFill>
              <a:schemeClr val="tx1"/>
            </a:solidFill>
          </a:ln>
        </p:spPr>
        <p:txBody>
          <a:bodyPr wrap="square" rtlCol="0">
            <a:spAutoFit/>
          </a:bodyPr>
          <a:lstStyle/>
          <a:p>
            <a:pPr algn="ctr"/>
            <a:r>
              <a:rPr lang="nb-NO" sz="2800" b="1" dirty="0">
                <a:latin typeface="Georgia" panose="02040502050405020303" pitchFamily="18" charset="0"/>
              </a:rPr>
              <a:t>E-Post for Windows</a:t>
            </a:r>
          </a:p>
        </p:txBody>
      </p:sp>
      <p:cxnSp>
        <p:nvCxnSpPr>
          <p:cNvPr id="43" name="Rett pilkobling 42">
            <a:extLst>
              <a:ext uri="{FF2B5EF4-FFF2-40B4-BE49-F238E27FC236}">
                <a16:creationId xmlns:a16="http://schemas.microsoft.com/office/drawing/2014/main" id="{CE8561D8-65DD-2C47-8939-4A4B8D02BC16}"/>
              </a:ext>
            </a:extLst>
          </p:cNvPr>
          <p:cNvCxnSpPr>
            <a:cxnSpLocks/>
          </p:cNvCxnSpPr>
          <p:nvPr/>
        </p:nvCxnSpPr>
        <p:spPr>
          <a:xfrm flipH="1">
            <a:off x="6686888" y="2951456"/>
            <a:ext cx="120818" cy="40105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6" name="TekstSylinder 45">
            <a:extLst>
              <a:ext uri="{FF2B5EF4-FFF2-40B4-BE49-F238E27FC236}">
                <a16:creationId xmlns:a16="http://schemas.microsoft.com/office/drawing/2014/main" id="{45A616D1-6585-E59E-2483-8AD0561BE723}"/>
              </a:ext>
            </a:extLst>
          </p:cNvPr>
          <p:cNvSpPr txBox="1"/>
          <p:nvPr/>
        </p:nvSpPr>
        <p:spPr>
          <a:xfrm>
            <a:off x="9205622" y="2299173"/>
            <a:ext cx="2833978" cy="523220"/>
          </a:xfrm>
          <a:prstGeom prst="rect">
            <a:avLst/>
          </a:prstGeom>
          <a:noFill/>
          <a:ln w="3175">
            <a:solidFill>
              <a:schemeClr val="tx1"/>
            </a:solidFill>
          </a:ln>
        </p:spPr>
        <p:txBody>
          <a:bodyPr wrap="square" rtlCol="0">
            <a:spAutoFit/>
          </a:bodyPr>
          <a:lstStyle/>
          <a:p>
            <a:r>
              <a:rPr lang="nb-NO" sz="2800" b="1" dirty="0">
                <a:latin typeface="Georgia" panose="02040502050405020303" pitchFamily="18" charset="0"/>
              </a:rPr>
              <a:t>Edge nettleser</a:t>
            </a:r>
          </a:p>
        </p:txBody>
      </p:sp>
      <p:cxnSp>
        <p:nvCxnSpPr>
          <p:cNvPr id="47" name="Rett pilkobling 46">
            <a:extLst>
              <a:ext uri="{FF2B5EF4-FFF2-40B4-BE49-F238E27FC236}">
                <a16:creationId xmlns:a16="http://schemas.microsoft.com/office/drawing/2014/main" id="{FB67D0A1-EFE8-3E83-3FB6-A85F43707DDB}"/>
              </a:ext>
            </a:extLst>
          </p:cNvPr>
          <p:cNvCxnSpPr>
            <a:cxnSpLocks/>
          </p:cNvCxnSpPr>
          <p:nvPr/>
        </p:nvCxnSpPr>
        <p:spPr>
          <a:xfrm>
            <a:off x="11038114" y="2951456"/>
            <a:ext cx="214012" cy="38556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 name="Bilde 5">
            <a:extLst>
              <a:ext uri="{FF2B5EF4-FFF2-40B4-BE49-F238E27FC236}">
                <a16:creationId xmlns:a16="http://schemas.microsoft.com/office/drawing/2014/main" id="{3D7D9479-8144-02E5-7398-EDA1A0DAB35D}"/>
              </a:ext>
            </a:extLst>
          </p:cNvPr>
          <p:cNvPicPr>
            <a:picLocks noChangeAspect="1"/>
          </p:cNvPicPr>
          <p:nvPr/>
        </p:nvPicPr>
        <p:blipFill>
          <a:blip r:embed="rId4"/>
          <a:stretch>
            <a:fillRect/>
          </a:stretch>
        </p:blipFill>
        <p:spPr>
          <a:xfrm>
            <a:off x="352472" y="3435023"/>
            <a:ext cx="11534853" cy="641568"/>
          </a:xfrm>
          <a:prstGeom prst="rect">
            <a:avLst/>
          </a:prstGeom>
        </p:spPr>
      </p:pic>
      <p:sp>
        <p:nvSpPr>
          <p:cNvPr id="2" name="TekstSylinder 1">
            <a:extLst>
              <a:ext uri="{FF2B5EF4-FFF2-40B4-BE49-F238E27FC236}">
                <a16:creationId xmlns:a16="http://schemas.microsoft.com/office/drawing/2014/main" id="{C85C933C-4380-5424-B84A-BFC3E043250A}"/>
              </a:ext>
            </a:extLst>
          </p:cNvPr>
          <p:cNvSpPr txBox="1"/>
          <p:nvPr/>
        </p:nvSpPr>
        <p:spPr>
          <a:xfrm>
            <a:off x="7543800" y="4602110"/>
            <a:ext cx="2586148" cy="523220"/>
          </a:xfrm>
          <a:prstGeom prst="rect">
            <a:avLst/>
          </a:prstGeom>
          <a:noFill/>
          <a:ln w="3175">
            <a:solidFill>
              <a:schemeClr val="tx1"/>
            </a:solidFill>
          </a:ln>
        </p:spPr>
        <p:txBody>
          <a:bodyPr wrap="square" rtlCol="0">
            <a:spAutoFit/>
          </a:bodyPr>
          <a:lstStyle/>
          <a:p>
            <a:r>
              <a:rPr lang="nb-NO" sz="2800" b="1" dirty="0">
                <a:latin typeface="Georgia" panose="02040502050405020303" pitchFamily="18" charset="0"/>
              </a:rPr>
              <a:t>Fil utforsker</a:t>
            </a:r>
          </a:p>
        </p:txBody>
      </p:sp>
      <p:cxnSp>
        <p:nvCxnSpPr>
          <p:cNvPr id="12" name="Rett pilkobling 11">
            <a:extLst>
              <a:ext uri="{FF2B5EF4-FFF2-40B4-BE49-F238E27FC236}">
                <a16:creationId xmlns:a16="http://schemas.microsoft.com/office/drawing/2014/main" id="{4DCCE974-D485-23C1-8AB3-9ADD112562FB}"/>
              </a:ext>
            </a:extLst>
          </p:cNvPr>
          <p:cNvCxnSpPr>
            <a:cxnSpLocks/>
          </p:cNvCxnSpPr>
          <p:nvPr/>
        </p:nvCxnSpPr>
        <p:spPr>
          <a:xfrm flipH="1" flipV="1">
            <a:off x="7477125" y="4159103"/>
            <a:ext cx="306426" cy="41639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30" name="Bilde 29">
            <a:extLst>
              <a:ext uri="{FF2B5EF4-FFF2-40B4-BE49-F238E27FC236}">
                <a16:creationId xmlns:a16="http://schemas.microsoft.com/office/drawing/2014/main" id="{969A77B3-8185-941F-5B7E-4DA156CA1F15}"/>
              </a:ext>
            </a:extLst>
          </p:cNvPr>
          <p:cNvPicPr>
            <a:picLocks noChangeAspect="1"/>
          </p:cNvPicPr>
          <p:nvPr/>
        </p:nvPicPr>
        <p:blipFill>
          <a:blip r:embed="rId5"/>
          <a:stretch>
            <a:fillRect/>
          </a:stretch>
        </p:blipFill>
        <p:spPr>
          <a:xfrm>
            <a:off x="2425625" y="5232322"/>
            <a:ext cx="6891633" cy="1288803"/>
          </a:xfrm>
          <a:prstGeom prst="rect">
            <a:avLst/>
          </a:prstGeom>
        </p:spPr>
      </p:pic>
      <p:sp>
        <p:nvSpPr>
          <p:cNvPr id="34" name="TekstSylinder 33">
            <a:extLst>
              <a:ext uri="{FF2B5EF4-FFF2-40B4-BE49-F238E27FC236}">
                <a16:creationId xmlns:a16="http://schemas.microsoft.com/office/drawing/2014/main" id="{9EABE488-C3A8-E7ED-F1FE-044DC925E1E9}"/>
              </a:ext>
            </a:extLst>
          </p:cNvPr>
          <p:cNvSpPr txBox="1"/>
          <p:nvPr/>
        </p:nvSpPr>
        <p:spPr>
          <a:xfrm>
            <a:off x="341226" y="4589733"/>
            <a:ext cx="4052657" cy="523220"/>
          </a:xfrm>
          <a:prstGeom prst="rect">
            <a:avLst/>
          </a:prstGeom>
          <a:noFill/>
          <a:ln w="3175">
            <a:solidFill>
              <a:schemeClr val="tx1"/>
            </a:solidFill>
          </a:ln>
        </p:spPr>
        <p:txBody>
          <a:bodyPr wrap="square" rtlCol="0">
            <a:spAutoFit/>
          </a:bodyPr>
          <a:lstStyle/>
          <a:p>
            <a:r>
              <a:rPr lang="nb-NO" sz="2800" b="1" dirty="0">
                <a:latin typeface="Georgia" panose="02040502050405020303" pitchFamily="18" charset="0"/>
              </a:rPr>
              <a:t>Søkefelt, kan endres</a:t>
            </a:r>
          </a:p>
        </p:txBody>
      </p:sp>
      <p:cxnSp>
        <p:nvCxnSpPr>
          <p:cNvPr id="37" name="Rett pilkobling 36">
            <a:extLst>
              <a:ext uri="{FF2B5EF4-FFF2-40B4-BE49-F238E27FC236}">
                <a16:creationId xmlns:a16="http://schemas.microsoft.com/office/drawing/2014/main" id="{A0B18633-9A94-EEC8-327A-B0776CF4A036}"/>
              </a:ext>
            </a:extLst>
          </p:cNvPr>
          <p:cNvCxnSpPr>
            <a:cxnSpLocks/>
          </p:cNvCxnSpPr>
          <p:nvPr/>
        </p:nvCxnSpPr>
        <p:spPr>
          <a:xfrm>
            <a:off x="4393883" y="5112953"/>
            <a:ext cx="2891172" cy="99784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E342243D-E7A7-FFAB-E448-BF72164FE15B}"/>
              </a:ext>
            </a:extLst>
          </p:cNvPr>
          <p:cNvSpPr txBox="1"/>
          <p:nvPr/>
        </p:nvSpPr>
        <p:spPr>
          <a:xfrm>
            <a:off x="10143535" y="4598019"/>
            <a:ext cx="1711805" cy="523220"/>
          </a:xfrm>
          <a:prstGeom prst="rect">
            <a:avLst/>
          </a:prstGeom>
          <a:noFill/>
          <a:ln w="3175">
            <a:solidFill>
              <a:schemeClr val="tx1"/>
            </a:solidFill>
          </a:ln>
        </p:spPr>
        <p:txBody>
          <a:bodyPr wrap="square" rtlCol="0">
            <a:spAutoFit/>
          </a:bodyPr>
          <a:lstStyle/>
          <a:p>
            <a:r>
              <a:rPr lang="nb-NO" sz="2800" b="1" dirty="0">
                <a:latin typeface="Georgia" panose="02040502050405020303" pitchFamily="18" charset="0"/>
              </a:rPr>
              <a:t>Outlook</a:t>
            </a:r>
          </a:p>
        </p:txBody>
      </p:sp>
      <p:cxnSp>
        <p:nvCxnSpPr>
          <p:cNvPr id="14" name="Rett pilkobling 13">
            <a:extLst>
              <a:ext uri="{FF2B5EF4-FFF2-40B4-BE49-F238E27FC236}">
                <a16:creationId xmlns:a16="http://schemas.microsoft.com/office/drawing/2014/main" id="{4F865FE7-24F4-D713-DD18-57FD490900D5}"/>
              </a:ext>
            </a:extLst>
          </p:cNvPr>
          <p:cNvCxnSpPr>
            <a:cxnSpLocks/>
          </p:cNvCxnSpPr>
          <p:nvPr/>
        </p:nvCxnSpPr>
        <p:spPr>
          <a:xfrm flipV="1">
            <a:off x="10887075" y="4076591"/>
            <a:ext cx="0" cy="42873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Plassholder for lysbildenummer 14">
            <a:extLst>
              <a:ext uri="{FF2B5EF4-FFF2-40B4-BE49-F238E27FC236}">
                <a16:creationId xmlns:a16="http://schemas.microsoft.com/office/drawing/2014/main" id="{41180BF9-43A8-E7A7-EB3E-D45333BF521E}"/>
              </a:ext>
            </a:extLst>
          </p:cNvPr>
          <p:cNvSpPr>
            <a:spLocks noGrp="1"/>
          </p:cNvSpPr>
          <p:nvPr>
            <p:ph type="sldNum" sz="quarter" idx="12"/>
          </p:nvPr>
        </p:nvSpPr>
        <p:spPr/>
        <p:txBody>
          <a:bodyPr/>
          <a:lstStyle/>
          <a:p>
            <a:fld id="{7E5217FB-373A-4340-B3FC-B199557EF9F6}" type="slidenum">
              <a:rPr lang="nb-NO" smtClean="0"/>
              <a:t>8</a:t>
            </a:fld>
            <a:endParaRPr lang="nb-NO"/>
          </a:p>
        </p:txBody>
      </p:sp>
    </p:spTree>
    <p:extLst>
      <p:ext uri="{BB962C8B-B14F-4D97-AF65-F5344CB8AC3E}">
        <p14:creationId xmlns:p14="http://schemas.microsoft.com/office/powerpoint/2010/main" val="188214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42" grpId="0" animBg="1"/>
      <p:bldP spid="46" grpId="0" animBg="1"/>
      <p:bldP spid="2" grpId="0" animBg="1"/>
      <p:bldP spid="34"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n-NO"/>
              <a:t>Copyright Aud Gulvik og Thore Stordalen</a:t>
            </a:r>
            <a:endParaRPr lang="nb-NO"/>
          </a:p>
        </p:txBody>
      </p:sp>
      <p:pic>
        <p:nvPicPr>
          <p:cNvPr id="3" name="Bilde 2"/>
          <p:cNvPicPr/>
          <p:nvPr/>
        </p:nvPicPr>
        <p:blipFill rotWithShape="1">
          <a:blip r:embed="rId3"/>
          <a:srcRect l="3737"/>
          <a:stretch/>
        </p:blipFill>
        <p:spPr>
          <a:xfrm>
            <a:off x="930234" y="3378235"/>
            <a:ext cx="4987636" cy="1350323"/>
          </a:xfrm>
          <a:prstGeom prst="rect">
            <a:avLst/>
          </a:prstGeom>
        </p:spPr>
      </p:pic>
      <p:sp>
        <p:nvSpPr>
          <p:cNvPr id="4" name="TekstSylinder 3"/>
          <p:cNvSpPr txBox="1"/>
          <p:nvPr/>
        </p:nvSpPr>
        <p:spPr>
          <a:xfrm>
            <a:off x="711107" y="734187"/>
            <a:ext cx="11137993" cy="707886"/>
          </a:xfrm>
          <a:prstGeom prst="rect">
            <a:avLst/>
          </a:prstGeom>
          <a:noFill/>
        </p:spPr>
        <p:txBody>
          <a:bodyPr wrap="square" rtlCol="0">
            <a:spAutoFit/>
          </a:bodyPr>
          <a:lstStyle/>
          <a:p>
            <a:r>
              <a:rPr lang="nb-NO" sz="4000" b="1" i="1" dirty="0">
                <a:solidFill>
                  <a:srgbClr val="0070C0"/>
                </a:solidFill>
                <a:latin typeface="Georgia" panose="02040502050405020303" pitchFamily="18" charset="0"/>
                <a:cs typeface="Times New Roman" panose="02020603050405020304" pitchFamily="18" charset="0"/>
              </a:rPr>
              <a:t>Andre ikoner til høyre på oppgavelinjen</a:t>
            </a:r>
          </a:p>
        </p:txBody>
      </p:sp>
      <p:cxnSp>
        <p:nvCxnSpPr>
          <p:cNvPr id="6" name="Rett pilkobling 5"/>
          <p:cNvCxnSpPr>
            <a:cxnSpLocks/>
          </p:cNvCxnSpPr>
          <p:nvPr/>
        </p:nvCxnSpPr>
        <p:spPr>
          <a:xfrm>
            <a:off x="1351120" y="2815896"/>
            <a:ext cx="68105" cy="746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p:cNvCxnSpPr>
            <a:cxnSpLocks/>
          </p:cNvCxnSpPr>
          <p:nvPr/>
        </p:nvCxnSpPr>
        <p:spPr>
          <a:xfrm flipV="1">
            <a:off x="3794644" y="4510746"/>
            <a:ext cx="274326" cy="6998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tt pilkobling 9"/>
          <p:cNvCxnSpPr>
            <a:cxnSpLocks/>
            <a:endCxn id="26" idx="2"/>
          </p:cNvCxnSpPr>
          <p:nvPr/>
        </p:nvCxnSpPr>
        <p:spPr>
          <a:xfrm flipH="1" flipV="1">
            <a:off x="6804727" y="4614201"/>
            <a:ext cx="55734" cy="5964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p:cNvCxnSpPr>
            <a:cxnSpLocks/>
          </p:cNvCxnSpPr>
          <p:nvPr/>
        </p:nvCxnSpPr>
        <p:spPr>
          <a:xfrm>
            <a:off x="3355646" y="2815896"/>
            <a:ext cx="68105" cy="7934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tt pilkobling 11"/>
          <p:cNvCxnSpPr>
            <a:cxnSpLocks/>
          </p:cNvCxnSpPr>
          <p:nvPr/>
        </p:nvCxnSpPr>
        <p:spPr>
          <a:xfrm flipV="1">
            <a:off x="2076450" y="4510746"/>
            <a:ext cx="238125" cy="6998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nvSpPr>
        <p:spPr>
          <a:xfrm>
            <a:off x="371475" y="1556876"/>
            <a:ext cx="2563848" cy="1200329"/>
          </a:xfrm>
          <a:prstGeom prst="rect">
            <a:avLst/>
          </a:prstGeom>
          <a:noFill/>
          <a:ln>
            <a:solidFill>
              <a:schemeClr val="tx1"/>
            </a:solidFill>
          </a:ln>
        </p:spPr>
        <p:txBody>
          <a:bodyPr wrap="square" rtlCol="0">
            <a:spAutoFit/>
          </a:bodyPr>
          <a:lstStyle/>
          <a:p>
            <a:r>
              <a:rPr lang="nb-NO" sz="2400" b="1" dirty="0">
                <a:latin typeface="Georgia" panose="02040502050405020303" pitchFamily="18" charset="0"/>
              </a:rPr>
              <a:t>Varsel om oppdatering (Windows 11)</a:t>
            </a:r>
          </a:p>
        </p:txBody>
      </p:sp>
      <p:cxnSp>
        <p:nvCxnSpPr>
          <p:cNvPr id="16" name="Rett pilkobling 15"/>
          <p:cNvCxnSpPr>
            <a:cxnSpLocks/>
          </p:cNvCxnSpPr>
          <p:nvPr/>
        </p:nvCxnSpPr>
        <p:spPr>
          <a:xfrm flipH="1">
            <a:off x="5331440" y="2815896"/>
            <a:ext cx="517723" cy="7934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kstSylinder 16"/>
          <p:cNvSpPr txBox="1"/>
          <p:nvPr/>
        </p:nvSpPr>
        <p:spPr>
          <a:xfrm>
            <a:off x="5435246" y="1921531"/>
            <a:ext cx="2178212" cy="830997"/>
          </a:xfrm>
          <a:prstGeom prst="rect">
            <a:avLst/>
          </a:prstGeom>
          <a:noFill/>
          <a:ln>
            <a:solidFill>
              <a:schemeClr val="tx1"/>
            </a:solidFill>
          </a:ln>
        </p:spPr>
        <p:txBody>
          <a:bodyPr wrap="square" rtlCol="0">
            <a:spAutoFit/>
          </a:bodyPr>
          <a:lstStyle/>
          <a:p>
            <a:r>
              <a:rPr lang="nb-NO" sz="2400" b="1" dirty="0">
                <a:latin typeface="Georgia" panose="02040502050405020303" pitchFamily="18" charset="0"/>
              </a:rPr>
              <a:t>Batteriet,</a:t>
            </a:r>
          </a:p>
          <a:p>
            <a:r>
              <a:rPr lang="nb-NO" sz="2400" b="1" dirty="0">
                <a:latin typeface="Georgia" panose="02040502050405020303" pitchFamily="18" charset="0"/>
              </a:rPr>
              <a:t>her fulladet</a:t>
            </a:r>
          </a:p>
        </p:txBody>
      </p:sp>
      <p:sp>
        <p:nvSpPr>
          <p:cNvPr id="18" name="TekstSylinder 17"/>
          <p:cNvSpPr txBox="1"/>
          <p:nvPr/>
        </p:nvSpPr>
        <p:spPr>
          <a:xfrm>
            <a:off x="3018243" y="5324976"/>
            <a:ext cx="2624075" cy="461665"/>
          </a:xfrm>
          <a:prstGeom prst="rect">
            <a:avLst/>
          </a:prstGeom>
          <a:noFill/>
          <a:ln>
            <a:solidFill>
              <a:schemeClr val="tx1"/>
            </a:solidFill>
          </a:ln>
        </p:spPr>
        <p:txBody>
          <a:bodyPr wrap="square" rtlCol="0">
            <a:spAutoFit/>
          </a:bodyPr>
          <a:lstStyle/>
          <a:p>
            <a:r>
              <a:rPr lang="nb-NO" sz="2400" b="1" dirty="0">
                <a:latin typeface="Georgia" panose="02040502050405020303" pitchFamily="18" charset="0"/>
              </a:rPr>
              <a:t>Lyd-regulering</a:t>
            </a:r>
          </a:p>
        </p:txBody>
      </p:sp>
      <p:sp>
        <p:nvSpPr>
          <p:cNvPr id="19" name="TekstSylinder 18"/>
          <p:cNvSpPr txBox="1"/>
          <p:nvPr/>
        </p:nvSpPr>
        <p:spPr>
          <a:xfrm>
            <a:off x="2935322" y="1926446"/>
            <a:ext cx="2499923" cy="830997"/>
          </a:xfrm>
          <a:prstGeom prst="rect">
            <a:avLst/>
          </a:prstGeom>
          <a:noFill/>
          <a:ln>
            <a:solidFill>
              <a:schemeClr val="tx1"/>
            </a:solidFill>
          </a:ln>
        </p:spPr>
        <p:txBody>
          <a:bodyPr wrap="square" rtlCol="0">
            <a:spAutoFit/>
          </a:bodyPr>
          <a:lstStyle/>
          <a:p>
            <a:r>
              <a:rPr lang="nb-NO" sz="2400" b="1" dirty="0">
                <a:latin typeface="Georgia" panose="02040502050405020303" pitchFamily="18" charset="0"/>
              </a:rPr>
              <a:t>Du er tilkoplet Wi-Fi nettverk</a:t>
            </a:r>
          </a:p>
        </p:txBody>
      </p:sp>
      <p:pic>
        <p:nvPicPr>
          <p:cNvPr id="26" name="Bilde 25"/>
          <p:cNvPicPr>
            <a:picLocks noChangeAspect="1"/>
          </p:cNvPicPr>
          <p:nvPr/>
        </p:nvPicPr>
        <p:blipFill>
          <a:blip r:embed="rId4"/>
          <a:stretch>
            <a:fillRect/>
          </a:stretch>
        </p:blipFill>
        <p:spPr>
          <a:xfrm>
            <a:off x="6287394" y="3440255"/>
            <a:ext cx="1034665" cy="1173946"/>
          </a:xfrm>
          <a:prstGeom prst="rect">
            <a:avLst/>
          </a:prstGeom>
        </p:spPr>
      </p:pic>
      <p:sp>
        <p:nvSpPr>
          <p:cNvPr id="27" name="TekstSylinder 26"/>
          <p:cNvSpPr txBox="1"/>
          <p:nvPr/>
        </p:nvSpPr>
        <p:spPr>
          <a:xfrm>
            <a:off x="8684215" y="5324975"/>
            <a:ext cx="3164885" cy="461665"/>
          </a:xfrm>
          <a:prstGeom prst="rect">
            <a:avLst/>
          </a:prstGeom>
          <a:noFill/>
          <a:ln>
            <a:solidFill>
              <a:schemeClr val="tx1"/>
            </a:solidFill>
          </a:ln>
        </p:spPr>
        <p:txBody>
          <a:bodyPr wrap="square" rtlCol="0">
            <a:spAutoFit/>
          </a:bodyPr>
          <a:lstStyle/>
          <a:p>
            <a:r>
              <a:rPr lang="nb-NO" sz="2400" b="1" dirty="0">
                <a:latin typeface="Georgia" panose="02040502050405020303" pitchFamily="18" charset="0"/>
              </a:rPr>
              <a:t>Her vises ett varsel</a:t>
            </a:r>
          </a:p>
        </p:txBody>
      </p:sp>
      <p:sp>
        <p:nvSpPr>
          <p:cNvPr id="30" name="TekstSylinder 29"/>
          <p:cNvSpPr txBox="1"/>
          <p:nvPr/>
        </p:nvSpPr>
        <p:spPr>
          <a:xfrm>
            <a:off x="1100446" y="5324976"/>
            <a:ext cx="1917795" cy="461665"/>
          </a:xfrm>
          <a:prstGeom prst="rect">
            <a:avLst/>
          </a:prstGeom>
          <a:noFill/>
          <a:ln>
            <a:solidFill>
              <a:schemeClr val="tx1"/>
            </a:solidFill>
          </a:ln>
        </p:spPr>
        <p:txBody>
          <a:bodyPr wrap="square" rtlCol="0">
            <a:spAutoFit/>
          </a:bodyPr>
          <a:lstStyle/>
          <a:p>
            <a:r>
              <a:rPr lang="nb-NO" sz="2400" b="1" dirty="0">
                <a:latin typeface="Georgia" panose="02040502050405020303" pitchFamily="18" charset="0"/>
              </a:rPr>
              <a:t>Dropbox</a:t>
            </a:r>
          </a:p>
        </p:txBody>
      </p:sp>
      <p:cxnSp>
        <p:nvCxnSpPr>
          <p:cNvPr id="20" name="Rett pilkobling 19"/>
          <p:cNvCxnSpPr>
            <a:cxnSpLocks/>
          </p:cNvCxnSpPr>
          <p:nvPr/>
        </p:nvCxnSpPr>
        <p:spPr>
          <a:xfrm flipH="1">
            <a:off x="9652658" y="3148193"/>
            <a:ext cx="139042" cy="8960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kstSylinder 20"/>
          <p:cNvSpPr txBox="1"/>
          <p:nvPr/>
        </p:nvSpPr>
        <p:spPr>
          <a:xfrm>
            <a:off x="9384388" y="2538036"/>
            <a:ext cx="1855112" cy="461665"/>
          </a:xfrm>
          <a:prstGeom prst="rect">
            <a:avLst/>
          </a:prstGeom>
          <a:noFill/>
          <a:ln>
            <a:solidFill>
              <a:schemeClr val="tx1"/>
            </a:solidFill>
          </a:ln>
        </p:spPr>
        <p:txBody>
          <a:bodyPr wrap="square" rtlCol="0">
            <a:spAutoFit/>
          </a:bodyPr>
          <a:lstStyle/>
          <a:p>
            <a:r>
              <a:rPr lang="nb-NO" sz="2400" b="1" dirty="0">
                <a:latin typeface="Georgia" panose="02040502050405020303" pitchFamily="18" charset="0"/>
              </a:rPr>
              <a:t>OneDrive</a:t>
            </a:r>
          </a:p>
        </p:txBody>
      </p:sp>
      <p:pic>
        <p:nvPicPr>
          <p:cNvPr id="22" name="Bilde 21"/>
          <p:cNvPicPr/>
          <p:nvPr/>
        </p:nvPicPr>
        <p:blipFill rotWithShape="1">
          <a:blip r:embed="rId5">
            <a:extLst>
              <a:ext uri="{28A0092B-C50C-407E-A947-70E740481C1C}">
                <a14:useLocalDpi xmlns:a14="http://schemas.microsoft.com/office/drawing/2010/main" val="0"/>
              </a:ext>
            </a:extLst>
          </a:blip>
          <a:srcRect l="9804" r="24422" b="21762"/>
          <a:stretch/>
        </p:blipFill>
        <p:spPr>
          <a:xfrm>
            <a:off x="7153303" y="3430801"/>
            <a:ext cx="1132765" cy="1173945"/>
          </a:xfrm>
          <a:prstGeom prst="rect">
            <a:avLst/>
          </a:prstGeom>
        </p:spPr>
      </p:pic>
      <p:cxnSp>
        <p:nvCxnSpPr>
          <p:cNvPr id="23" name="Rett pilkobling 22"/>
          <p:cNvCxnSpPr>
            <a:cxnSpLocks/>
          </p:cNvCxnSpPr>
          <p:nvPr/>
        </p:nvCxnSpPr>
        <p:spPr>
          <a:xfrm flipH="1" flipV="1">
            <a:off x="8208916" y="4614201"/>
            <a:ext cx="622556" cy="6150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kstSylinder 24"/>
          <p:cNvSpPr txBox="1"/>
          <p:nvPr/>
        </p:nvSpPr>
        <p:spPr>
          <a:xfrm>
            <a:off x="5642319" y="5324976"/>
            <a:ext cx="3041896" cy="461665"/>
          </a:xfrm>
          <a:prstGeom prst="rect">
            <a:avLst/>
          </a:prstGeom>
          <a:noFill/>
          <a:ln>
            <a:solidFill>
              <a:schemeClr val="tx1"/>
            </a:solidFill>
          </a:ln>
        </p:spPr>
        <p:txBody>
          <a:bodyPr wrap="square" rtlCol="0">
            <a:spAutoFit/>
          </a:bodyPr>
          <a:lstStyle/>
          <a:p>
            <a:r>
              <a:rPr lang="nb-NO" sz="2400" b="1" dirty="0">
                <a:latin typeface="Georgia" panose="02040502050405020303" pitchFamily="18" charset="0"/>
              </a:rPr>
              <a:t>Handlings-senter</a:t>
            </a:r>
          </a:p>
        </p:txBody>
      </p:sp>
      <p:sp>
        <p:nvSpPr>
          <p:cNvPr id="7" name="Plassholder for lysbildenummer 6">
            <a:extLst>
              <a:ext uri="{FF2B5EF4-FFF2-40B4-BE49-F238E27FC236}">
                <a16:creationId xmlns:a16="http://schemas.microsoft.com/office/drawing/2014/main" id="{1A775A29-D443-8908-87AA-A85A2CC83671}"/>
              </a:ext>
            </a:extLst>
          </p:cNvPr>
          <p:cNvSpPr>
            <a:spLocks noGrp="1"/>
          </p:cNvSpPr>
          <p:nvPr>
            <p:ph type="sldNum" sz="quarter" idx="12"/>
          </p:nvPr>
        </p:nvSpPr>
        <p:spPr/>
        <p:txBody>
          <a:bodyPr/>
          <a:lstStyle/>
          <a:p>
            <a:fld id="{7E5217FB-373A-4340-B3FC-B199557EF9F6}" type="slidenum">
              <a:rPr lang="nb-NO" smtClean="0"/>
              <a:t>9</a:t>
            </a:fld>
            <a:endParaRPr lang="nb-NO"/>
          </a:p>
        </p:txBody>
      </p:sp>
      <p:pic>
        <p:nvPicPr>
          <p:cNvPr id="14" name="Bilde 13">
            <a:extLst>
              <a:ext uri="{FF2B5EF4-FFF2-40B4-BE49-F238E27FC236}">
                <a16:creationId xmlns:a16="http://schemas.microsoft.com/office/drawing/2014/main" id="{3954B967-77A0-07F4-0475-A6B432D53285}"/>
              </a:ext>
            </a:extLst>
          </p:cNvPr>
          <p:cNvPicPr>
            <a:picLocks noChangeAspect="1"/>
          </p:cNvPicPr>
          <p:nvPr/>
        </p:nvPicPr>
        <p:blipFill>
          <a:blip r:embed="rId6"/>
          <a:stretch>
            <a:fillRect/>
          </a:stretch>
        </p:blipFill>
        <p:spPr>
          <a:xfrm>
            <a:off x="8831472" y="4109062"/>
            <a:ext cx="2534004" cy="457264"/>
          </a:xfrm>
          <a:prstGeom prst="rect">
            <a:avLst/>
          </a:prstGeom>
        </p:spPr>
      </p:pic>
      <p:cxnSp>
        <p:nvCxnSpPr>
          <p:cNvPr id="15" name="Rett pilkobling 14">
            <a:extLst>
              <a:ext uri="{FF2B5EF4-FFF2-40B4-BE49-F238E27FC236}">
                <a16:creationId xmlns:a16="http://schemas.microsoft.com/office/drawing/2014/main" id="{DA468B10-1A20-BEAF-F7A2-34EB27DD25B3}"/>
              </a:ext>
            </a:extLst>
          </p:cNvPr>
          <p:cNvCxnSpPr>
            <a:cxnSpLocks/>
          </p:cNvCxnSpPr>
          <p:nvPr/>
        </p:nvCxnSpPr>
        <p:spPr>
          <a:xfrm flipV="1">
            <a:off x="10902579" y="4678818"/>
            <a:ext cx="117844" cy="5982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9D668882-CD30-EEEB-421B-45B7420DF819}"/>
              </a:ext>
            </a:extLst>
          </p:cNvPr>
          <p:cNvSpPr txBox="1"/>
          <p:nvPr/>
        </p:nvSpPr>
        <p:spPr>
          <a:xfrm>
            <a:off x="6849079" y="2956080"/>
            <a:ext cx="1256695" cy="461665"/>
          </a:xfrm>
          <a:prstGeom prst="rect">
            <a:avLst/>
          </a:prstGeom>
          <a:noFill/>
          <a:ln>
            <a:solidFill>
              <a:schemeClr val="tx1"/>
            </a:solidFill>
          </a:ln>
        </p:spPr>
        <p:txBody>
          <a:bodyPr wrap="square" rtlCol="0">
            <a:spAutoFit/>
          </a:bodyPr>
          <a:lstStyle/>
          <a:p>
            <a:r>
              <a:rPr lang="nb-NO" sz="2400" b="1" dirty="0">
                <a:latin typeface="Georgia" panose="02040502050405020303" pitchFamily="18" charset="0"/>
              </a:rPr>
              <a:t>W 10</a:t>
            </a:r>
          </a:p>
        </p:txBody>
      </p:sp>
      <p:sp>
        <p:nvSpPr>
          <p:cNvPr id="31" name="TekstSylinder 30">
            <a:extLst>
              <a:ext uri="{FF2B5EF4-FFF2-40B4-BE49-F238E27FC236}">
                <a16:creationId xmlns:a16="http://schemas.microsoft.com/office/drawing/2014/main" id="{BB9906F9-81C7-31FF-C38C-196447D73126}"/>
              </a:ext>
            </a:extLst>
          </p:cNvPr>
          <p:cNvSpPr txBox="1"/>
          <p:nvPr/>
        </p:nvSpPr>
        <p:spPr>
          <a:xfrm>
            <a:off x="10165127" y="3429000"/>
            <a:ext cx="1261321" cy="461665"/>
          </a:xfrm>
          <a:prstGeom prst="rect">
            <a:avLst/>
          </a:prstGeom>
          <a:noFill/>
          <a:ln>
            <a:solidFill>
              <a:schemeClr val="tx1"/>
            </a:solidFill>
          </a:ln>
        </p:spPr>
        <p:txBody>
          <a:bodyPr wrap="square" rtlCol="0">
            <a:spAutoFit/>
          </a:bodyPr>
          <a:lstStyle/>
          <a:p>
            <a:r>
              <a:rPr lang="nb-NO" sz="2400" b="1" dirty="0">
                <a:latin typeface="Georgia" panose="02040502050405020303" pitchFamily="18" charset="0"/>
              </a:rPr>
              <a:t>W 11</a:t>
            </a:r>
          </a:p>
        </p:txBody>
      </p:sp>
    </p:spTree>
    <p:extLst>
      <p:ext uri="{BB962C8B-B14F-4D97-AF65-F5344CB8AC3E}">
        <p14:creationId xmlns:p14="http://schemas.microsoft.com/office/powerpoint/2010/main" val="47630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7" grpId="0" animBg="1"/>
      <p:bldP spid="30" grpId="0" animBg="1"/>
      <p:bldP spid="21" grpId="0" animBg="1"/>
      <p:bldP spid="25" grpId="0" animBg="1"/>
      <p:bldP spid="29" grpId="0" animBg="1"/>
      <p:bldP spid="31"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gendefinert 2">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7DBCD392F692A4B8DC694257EE62D76" ma:contentTypeVersion="18" ma:contentTypeDescription="Opprett et nytt dokument." ma:contentTypeScope="" ma:versionID="ab1c190f05dbe9aa5508f976ab41d029">
  <xsd:schema xmlns:xsd="http://www.w3.org/2001/XMLSchema" xmlns:xs="http://www.w3.org/2001/XMLSchema" xmlns:p="http://schemas.microsoft.com/office/2006/metadata/properties" xmlns:ns2="61716b47-f64e-4c17-8a57-a89f972b5f7f" xmlns:ns3="3ebeacdf-6837-4433-b333-bb8a39cc8a1b" targetNamespace="http://schemas.microsoft.com/office/2006/metadata/properties" ma:root="true" ma:fieldsID="43c394eb536a042af5ee58fa21402018" ns2:_="" ns3:_="">
    <xsd:import namespace="61716b47-f64e-4c17-8a57-a89f972b5f7f"/>
    <xsd:import namespace="3ebeacdf-6837-4433-b333-bb8a39cc8a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16b47-f64e-4c17-8a57-a89f972b5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dff65b06-c1bd-4394-8211-c17bdf6c7e5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beacdf-6837-4433-b333-bb8a39cc8a1b"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8c7595d4-e24d-4225-918f-488c8e76fb49}" ma:internalName="TaxCatchAll" ma:showField="CatchAllData" ma:web="3ebeacdf-6837-4433-b333-bb8a39cc8a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13A60F-A704-4A3B-8004-0618F0E858D3}"/>
</file>

<file path=customXml/itemProps2.xml><?xml version="1.0" encoding="utf-8"?>
<ds:datastoreItem xmlns:ds="http://schemas.openxmlformats.org/officeDocument/2006/customXml" ds:itemID="{C1D12861-9F23-4020-ABDF-2C25C9CA43E8}"/>
</file>

<file path=docProps/app.xml><?xml version="1.0" encoding="utf-8"?>
<Properties xmlns="http://schemas.openxmlformats.org/officeDocument/2006/extended-properties" xmlns:vt="http://schemas.openxmlformats.org/officeDocument/2006/docPropsVTypes">
  <TotalTime>855</TotalTime>
  <Words>1441</Words>
  <Application>Microsoft Office PowerPoint</Application>
  <PresentationFormat>Widescreen</PresentationFormat>
  <Paragraphs>267</Paragraphs>
  <Slides>27</Slides>
  <Notes>24</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27</vt:i4>
      </vt:variant>
    </vt:vector>
  </HeadingPairs>
  <TitlesOfParts>
    <vt:vector size="31" baseType="lpstr">
      <vt:lpstr>Georgia</vt:lpstr>
      <vt:lpstr>Arial</vt:lpstr>
      <vt:lpstr>Wingdings</vt:lpstr>
      <vt:lpstr>Office-tema</vt:lpstr>
      <vt:lpstr>Datakurs for nybegynnere</vt:lpstr>
      <vt:lpstr>I dag skal vi bli kjent med PC-skjermen</vt:lpstr>
      <vt:lpstr>PowerPoint-presentasjon</vt:lpstr>
      <vt:lpstr>PowerPoint-presentasjon</vt:lpstr>
      <vt:lpstr>Hva menes med klikk, og høyre-klikk?</vt:lpstr>
      <vt:lpstr>PowerPoint-presentasjon</vt:lpstr>
      <vt:lpstr>PowerPoint-presentasjon</vt:lpstr>
      <vt:lpstr>PowerPoint-presentasjon</vt:lpstr>
      <vt:lpstr>PowerPoint-presentasjon</vt:lpstr>
      <vt:lpstr>PowerPoint-presentasjon</vt:lpstr>
      <vt:lpstr>PowerPoint-presentasjon</vt:lpstr>
      <vt:lpstr>Er din musepeker stor/liten el sort/hvit?</vt:lpstr>
      <vt:lpstr>Er din musepeker stor/liten el sort/hvit?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Gulvik</dc:creator>
  <cp:lastModifiedBy>Thore Stordalen</cp:lastModifiedBy>
  <cp:revision>3</cp:revision>
  <cp:lastPrinted>2023-01-04T17:21:33Z</cp:lastPrinted>
  <dcterms:created xsi:type="dcterms:W3CDTF">2022-02-08T15:41:03Z</dcterms:created>
  <dcterms:modified xsi:type="dcterms:W3CDTF">2023-11-19T11:11:46Z</dcterms:modified>
</cp:coreProperties>
</file>