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8" r:id="rId4"/>
  </p:sldMasterIdLst>
  <p:notesMasterIdLst>
    <p:notesMasterId r:id="rId19"/>
  </p:notesMasterIdLst>
  <p:handoutMasterIdLst>
    <p:handoutMasterId r:id="rId20"/>
  </p:handoutMasterIdLst>
  <p:sldIdLst>
    <p:sldId id="429" r:id="rId5"/>
    <p:sldId id="441" r:id="rId6"/>
    <p:sldId id="433" r:id="rId7"/>
    <p:sldId id="434" r:id="rId8"/>
    <p:sldId id="445" r:id="rId9"/>
    <p:sldId id="435" r:id="rId10"/>
    <p:sldId id="436" r:id="rId11"/>
    <p:sldId id="437" r:id="rId12"/>
    <p:sldId id="438" r:id="rId13"/>
    <p:sldId id="440" r:id="rId14"/>
    <p:sldId id="439" r:id="rId15"/>
    <p:sldId id="442" r:id="rId16"/>
    <p:sldId id="443" r:id="rId17"/>
    <p:sldId id="444" r:id="rId18"/>
  </p:sldIdLst>
  <p:sldSz cx="9144000" cy="5143500" type="screen16x9"/>
  <p:notesSz cx="6858000" cy="9144000"/>
  <p:defaultTextStyle>
    <a:defPPr>
      <a:defRPr lang="nb-NO"/>
    </a:defPPr>
    <a:lvl1pPr algn="l" rtl="0" fontAlgn="base">
      <a:spcBef>
        <a:spcPct val="0"/>
      </a:spcBef>
      <a:spcAft>
        <a:spcPct val="0"/>
      </a:spcAft>
      <a:defRPr sz="1607" kern="1200">
        <a:solidFill>
          <a:schemeClr val="tx1"/>
        </a:solidFill>
        <a:latin typeface="Arial" charset="0"/>
        <a:ea typeface="Arial" charset="0"/>
        <a:cs typeface="Arial" charset="0"/>
      </a:defRPr>
    </a:lvl1pPr>
    <a:lvl2pPr marL="367314" algn="l" rtl="0" fontAlgn="base">
      <a:spcBef>
        <a:spcPct val="0"/>
      </a:spcBef>
      <a:spcAft>
        <a:spcPct val="0"/>
      </a:spcAft>
      <a:defRPr sz="1607" kern="1200">
        <a:solidFill>
          <a:schemeClr val="tx1"/>
        </a:solidFill>
        <a:latin typeface="Arial" charset="0"/>
        <a:ea typeface="Arial" charset="0"/>
        <a:cs typeface="Arial" charset="0"/>
      </a:defRPr>
    </a:lvl2pPr>
    <a:lvl3pPr marL="734629" algn="l" rtl="0" fontAlgn="base">
      <a:spcBef>
        <a:spcPct val="0"/>
      </a:spcBef>
      <a:spcAft>
        <a:spcPct val="0"/>
      </a:spcAft>
      <a:defRPr sz="1607" kern="1200">
        <a:solidFill>
          <a:schemeClr val="tx1"/>
        </a:solidFill>
        <a:latin typeface="Arial" charset="0"/>
        <a:ea typeface="Arial" charset="0"/>
        <a:cs typeface="Arial" charset="0"/>
      </a:defRPr>
    </a:lvl3pPr>
    <a:lvl4pPr marL="1101943" algn="l" rtl="0" fontAlgn="base">
      <a:spcBef>
        <a:spcPct val="0"/>
      </a:spcBef>
      <a:spcAft>
        <a:spcPct val="0"/>
      </a:spcAft>
      <a:defRPr sz="1607" kern="1200">
        <a:solidFill>
          <a:schemeClr val="tx1"/>
        </a:solidFill>
        <a:latin typeface="Arial" charset="0"/>
        <a:ea typeface="Arial" charset="0"/>
        <a:cs typeface="Arial" charset="0"/>
      </a:defRPr>
    </a:lvl4pPr>
    <a:lvl5pPr marL="1469258" algn="l" rtl="0" fontAlgn="base">
      <a:spcBef>
        <a:spcPct val="0"/>
      </a:spcBef>
      <a:spcAft>
        <a:spcPct val="0"/>
      </a:spcAft>
      <a:defRPr sz="1607" kern="1200">
        <a:solidFill>
          <a:schemeClr val="tx1"/>
        </a:solidFill>
        <a:latin typeface="Arial" charset="0"/>
        <a:ea typeface="Arial" charset="0"/>
        <a:cs typeface="Arial" charset="0"/>
      </a:defRPr>
    </a:lvl5pPr>
    <a:lvl6pPr marL="1836572" algn="l" defTabSz="734629" rtl="0" eaLnBrk="1" latinLnBrk="0" hangingPunct="1">
      <a:defRPr sz="1607" kern="1200">
        <a:solidFill>
          <a:schemeClr val="tx1"/>
        </a:solidFill>
        <a:latin typeface="Arial" charset="0"/>
        <a:ea typeface="Arial" charset="0"/>
        <a:cs typeface="Arial" charset="0"/>
      </a:defRPr>
    </a:lvl6pPr>
    <a:lvl7pPr marL="2203887" algn="l" defTabSz="734629" rtl="0" eaLnBrk="1" latinLnBrk="0" hangingPunct="1">
      <a:defRPr sz="1607" kern="1200">
        <a:solidFill>
          <a:schemeClr val="tx1"/>
        </a:solidFill>
        <a:latin typeface="Arial" charset="0"/>
        <a:ea typeface="Arial" charset="0"/>
        <a:cs typeface="Arial" charset="0"/>
      </a:defRPr>
    </a:lvl7pPr>
    <a:lvl8pPr marL="2571201" algn="l" defTabSz="734629" rtl="0" eaLnBrk="1" latinLnBrk="0" hangingPunct="1">
      <a:defRPr sz="1607" kern="1200">
        <a:solidFill>
          <a:schemeClr val="tx1"/>
        </a:solidFill>
        <a:latin typeface="Arial" charset="0"/>
        <a:ea typeface="Arial" charset="0"/>
        <a:cs typeface="Arial" charset="0"/>
      </a:defRPr>
    </a:lvl8pPr>
    <a:lvl9pPr marL="2938516" algn="l" defTabSz="734629" rtl="0" eaLnBrk="1" latinLnBrk="0" hangingPunct="1">
      <a:defRPr sz="1607" kern="1200">
        <a:solidFill>
          <a:schemeClr val="tx1"/>
        </a:solidFill>
        <a:latin typeface="Arial" charset="0"/>
        <a:ea typeface="Arial" charset="0"/>
        <a:cs typeface="Arial"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DBF2"/>
    <a:srgbClr val="1B3A75"/>
    <a:srgbClr val="009DE0"/>
    <a:srgbClr val="FFE400"/>
    <a:srgbClr val="0D2D4C"/>
    <a:srgbClr val="B2D5FF"/>
    <a:srgbClr val="0C2B49"/>
    <a:srgbClr val="001935"/>
    <a:srgbClr val="ECECEC"/>
    <a:srgbClr val="7271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0F754B-9981-4BCE-90F2-2E4A5E811D57}" vWet="4" dt="2023-08-24T10:05:01.856"/>
  </p1510:revLst>
</p1510:revInfo>
</file>

<file path=ppt/tableStyles.xml><?xml version="1.0" encoding="utf-8"?>
<a:tblStyleLst xmlns:a="http://schemas.openxmlformats.org/drawingml/2006/main" def="{793D81CF-94F2-401A-BA57-92F5A7B2D0C5}">
  <a:tblStyle styleId="{5C22544A-7EE6-4342-B048-85BDC9FD1C3A}" styleName="Middels stil 2 - aks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iddels stil 2 - aks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iddels stil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301B821-A1FF-4177-AEE7-76D212191A09}" styleName="Middels stil 1 - aks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Middels stil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Lys stil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3296810-A885-4BE3-A3E7-6D5BEEA58F35}" styleName="Middels stil 2 - aks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3" autoAdjust="0"/>
    <p:restoredTop sz="69111" autoAdjust="0"/>
  </p:normalViewPr>
  <p:slideViewPr>
    <p:cSldViewPr snapToObjects="1">
      <p:cViewPr varScale="1">
        <p:scale>
          <a:sx n="108" d="100"/>
          <a:sy n="108" d="100"/>
        </p:scale>
        <p:origin x="573" y="60"/>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Objects="1">
      <p:cViewPr varScale="1">
        <p:scale>
          <a:sx n="62" d="100"/>
          <a:sy n="62" d="100"/>
        </p:scale>
        <p:origin x="2448"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svg"/><Relationship Id="rId1" Type="http://schemas.openxmlformats.org/officeDocument/2006/relationships/image" Target="../media/image32.png"/><Relationship Id="rId4" Type="http://schemas.openxmlformats.org/officeDocument/2006/relationships/image" Target="../media/image3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svg"/><Relationship Id="rId1" Type="http://schemas.openxmlformats.org/officeDocument/2006/relationships/image" Target="../media/image32.png"/><Relationship Id="rId4" Type="http://schemas.openxmlformats.org/officeDocument/2006/relationships/image" Target="../media/image35.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5B4162-9C2A-408A-A202-3482B2711787}"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9B6D13D3-68D2-45EC-A2CD-704CB892DEB0}">
      <dgm:prSet/>
      <dgm:spPr/>
      <dgm:t>
        <a:bodyPr/>
        <a:lstStyle/>
        <a:p>
          <a:r>
            <a:rPr lang="nb-NO"/>
            <a:t>Husk du trenger ikke sitte med disse vurderingene alene, ikke ta forhastede avgjørelser. </a:t>
          </a:r>
          <a:endParaRPr lang="en-US"/>
        </a:p>
      </dgm:t>
    </dgm:pt>
    <dgm:pt modelId="{675C1B55-1547-4807-BBDB-220E6E7DC65C}" type="parTrans" cxnId="{139C86C1-1D8B-4C7A-A55A-AD8C1ACD5D8F}">
      <dgm:prSet/>
      <dgm:spPr/>
      <dgm:t>
        <a:bodyPr/>
        <a:lstStyle/>
        <a:p>
          <a:endParaRPr lang="en-US"/>
        </a:p>
      </dgm:t>
    </dgm:pt>
    <dgm:pt modelId="{782EECD1-7933-4B63-9E57-39941BFE7EB7}" type="sibTrans" cxnId="{139C86C1-1D8B-4C7A-A55A-AD8C1ACD5D8F}">
      <dgm:prSet/>
      <dgm:spPr/>
      <dgm:t>
        <a:bodyPr/>
        <a:lstStyle/>
        <a:p>
          <a:endParaRPr lang="en-US"/>
        </a:p>
      </dgm:t>
    </dgm:pt>
    <dgm:pt modelId="{C1A3BD7F-542E-4EDA-80DB-7D8090B6610C}">
      <dgm:prSet/>
      <dgm:spPr/>
      <dgm:t>
        <a:bodyPr/>
        <a:lstStyle/>
        <a:p>
          <a:r>
            <a:rPr lang="nb-NO"/>
            <a:t>Dersom du er usikker ring en god venn, noen i familien eller banken for å rådføre deg. </a:t>
          </a:r>
          <a:endParaRPr lang="en-US"/>
        </a:p>
      </dgm:t>
    </dgm:pt>
    <dgm:pt modelId="{2DC5F921-2020-486F-B4E2-E6922D593D0F}" type="parTrans" cxnId="{5C41D427-6B45-4F07-91EA-6EF891880035}">
      <dgm:prSet/>
      <dgm:spPr/>
      <dgm:t>
        <a:bodyPr/>
        <a:lstStyle/>
        <a:p>
          <a:endParaRPr lang="en-US"/>
        </a:p>
      </dgm:t>
    </dgm:pt>
    <dgm:pt modelId="{989DBE71-3273-49C2-9C06-CA01A84E84EE}" type="sibTrans" cxnId="{5C41D427-6B45-4F07-91EA-6EF891880035}">
      <dgm:prSet/>
      <dgm:spPr/>
      <dgm:t>
        <a:bodyPr/>
        <a:lstStyle/>
        <a:p>
          <a:endParaRPr lang="en-US"/>
        </a:p>
      </dgm:t>
    </dgm:pt>
    <dgm:pt modelId="{B44DCB8F-1338-4970-A7BE-E913FB942EE3}" type="pres">
      <dgm:prSet presAssocID="{645B4162-9C2A-408A-A202-3482B2711787}" presName="root" presStyleCnt="0">
        <dgm:presLayoutVars>
          <dgm:dir/>
          <dgm:resizeHandles val="exact"/>
        </dgm:presLayoutVars>
      </dgm:prSet>
      <dgm:spPr/>
    </dgm:pt>
    <dgm:pt modelId="{6AC566C0-D056-4438-A2DF-03CDA60B21FF}" type="pres">
      <dgm:prSet presAssocID="{9B6D13D3-68D2-45EC-A2CD-704CB892DEB0}" presName="compNode" presStyleCnt="0"/>
      <dgm:spPr/>
    </dgm:pt>
    <dgm:pt modelId="{436BA642-F675-43EF-9E32-592D8DCB7BAD}" type="pres">
      <dgm:prSet presAssocID="{9B6D13D3-68D2-45EC-A2CD-704CB892DEB0}" presName="bgRect" presStyleLbl="bgShp" presStyleIdx="0" presStyleCnt="2"/>
      <dgm:spPr/>
    </dgm:pt>
    <dgm:pt modelId="{AA82D561-07E1-4DEE-AB34-2EBAAA197FB7}" type="pres">
      <dgm:prSet presAssocID="{9B6D13D3-68D2-45EC-A2CD-704CB892DEB0}"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øv"/>
        </a:ext>
      </dgm:extLst>
    </dgm:pt>
    <dgm:pt modelId="{8F0748A4-18E4-487D-9CA5-BF754412A272}" type="pres">
      <dgm:prSet presAssocID="{9B6D13D3-68D2-45EC-A2CD-704CB892DEB0}" presName="spaceRect" presStyleCnt="0"/>
      <dgm:spPr/>
    </dgm:pt>
    <dgm:pt modelId="{6AA57D02-61A8-49FD-BB01-4B802C70A415}" type="pres">
      <dgm:prSet presAssocID="{9B6D13D3-68D2-45EC-A2CD-704CB892DEB0}" presName="parTx" presStyleLbl="revTx" presStyleIdx="0" presStyleCnt="2">
        <dgm:presLayoutVars>
          <dgm:chMax val="0"/>
          <dgm:chPref val="0"/>
        </dgm:presLayoutVars>
      </dgm:prSet>
      <dgm:spPr/>
    </dgm:pt>
    <dgm:pt modelId="{2B1645AD-953C-4A19-A9E2-88F68808C9FB}" type="pres">
      <dgm:prSet presAssocID="{782EECD1-7933-4B63-9E57-39941BFE7EB7}" presName="sibTrans" presStyleCnt="0"/>
      <dgm:spPr/>
    </dgm:pt>
    <dgm:pt modelId="{20F8E80D-ECB1-495A-9DCE-B66C9B808C5D}" type="pres">
      <dgm:prSet presAssocID="{C1A3BD7F-542E-4EDA-80DB-7D8090B6610C}" presName="compNode" presStyleCnt="0"/>
      <dgm:spPr/>
    </dgm:pt>
    <dgm:pt modelId="{B1D24ACA-ACFF-4227-A4EF-D19C85FC20CA}" type="pres">
      <dgm:prSet presAssocID="{C1A3BD7F-542E-4EDA-80DB-7D8090B6610C}" presName="bgRect" presStyleLbl="bgShp" presStyleIdx="1" presStyleCnt="2"/>
      <dgm:spPr/>
    </dgm:pt>
    <dgm:pt modelId="{36DC28F6-BF4B-464D-875F-71CA4405A9D0}" type="pres">
      <dgm:prSet presAssocID="{C1A3BD7F-542E-4EDA-80DB-7D8090B6610C}"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nfused Person"/>
        </a:ext>
      </dgm:extLst>
    </dgm:pt>
    <dgm:pt modelId="{43BB26E2-A3E0-439C-B648-CF72BE2A31E4}" type="pres">
      <dgm:prSet presAssocID="{C1A3BD7F-542E-4EDA-80DB-7D8090B6610C}" presName="spaceRect" presStyleCnt="0"/>
      <dgm:spPr/>
    </dgm:pt>
    <dgm:pt modelId="{35006D95-7CB8-4FC4-809D-EC864210BABB}" type="pres">
      <dgm:prSet presAssocID="{C1A3BD7F-542E-4EDA-80DB-7D8090B6610C}" presName="parTx" presStyleLbl="revTx" presStyleIdx="1" presStyleCnt="2">
        <dgm:presLayoutVars>
          <dgm:chMax val="0"/>
          <dgm:chPref val="0"/>
        </dgm:presLayoutVars>
      </dgm:prSet>
      <dgm:spPr/>
    </dgm:pt>
  </dgm:ptLst>
  <dgm:cxnLst>
    <dgm:cxn modelId="{5C41D427-6B45-4F07-91EA-6EF891880035}" srcId="{645B4162-9C2A-408A-A202-3482B2711787}" destId="{C1A3BD7F-542E-4EDA-80DB-7D8090B6610C}" srcOrd="1" destOrd="0" parTransId="{2DC5F921-2020-486F-B4E2-E6922D593D0F}" sibTransId="{989DBE71-3273-49C2-9C06-CA01A84E84EE}"/>
    <dgm:cxn modelId="{C6709B35-4D74-4D4E-8603-BDCC436171F7}" type="presOf" srcId="{C1A3BD7F-542E-4EDA-80DB-7D8090B6610C}" destId="{35006D95-7CB8-4FC4-809D-EC864210BABB}" srcOrd="0" destOrd="0" presId="urn:microsoft.com/office/officeart/2018/2/layout/IconVerticalSolidList"/>
    <dgm:cxn modelId="{1E10FD54-5C15-4C95-B86D-1DF64FF6DA80}" type="presOf" srcId="{645B4162-9C2A-408A-A202-3482B2711787}" destId="{B44DCB8F-1338-4970-A7BE-E913FB942EE3}" srcOrd="0" destOrd="0" presId="urn:microsoft.com/office/officeart/2018/2/layout/IconVerticalSolidList"/>
    <dgm:cxn modelId="{CE93F681-723A-4F42-BCDD-44D344CAD1BF}" type="presOf" srcId="{9B6D13D3-68D2-45EC-A2CD-704CB892DEB0}" destId="{6AA57D02-61A8-49FD-BB01-4B802C70A415}" srcOrd="0" destOrd="0" presId="urn:microsoft.com/office/officeart/2018/2/layout/IconVerticalSolidList"/>
    <dgm:cxn modelId="{139C86C1-1D8B-4C7A-A55A-AD8C1ACD5D8F}" srcId="{645B4162-9C2A-408A-A202-3482B2711787}" destId="{9B6D13D3-68D2-45EC-A2CD-704CB892DEB0}" srcOrd="0" destOrd="0" parTransId="{675C1B55-1547-4807-BBDB-220E6E7DC65C}" sibTransId="{782EECD1-7933-4B63-9E57-39941BFE7EB7}"/>
    <dgm:cxn modelId="{9BC075E8-ED52-4DEE-80B5-16B5B674CA69}" type="presParOf" srcId="{B44DCB8F-1338-4970-A7BE-E913FB942EE3}" destId="{6AC566C0-D056-4438-A2DF-03CDA60B21FF}" srcOrd="0" destOrd="0" presId="urn:microsoft.com/office/officeart/2018/2/layout/IconVerticalSolidList"/>
    <dgm:cxn modelId="{F30208DF-AA97-43A1-9F1A-3B939EA0FA93}" type="presParOf" srcId="{6AC566C0-D056-4438-A2DF-03CDA60B21FF}" destId="{436BA642-F675-43EF-9E32-592D8DCB7BAD}" srcOrd="0" destOrd="0" presId="urn:microsoft.com/office/officeart/2018/2/layout/IconVerticalSolidList"/>
    <dgm:cxn modelId="{C264E1D9-7620-41C2-A8C7-A02FBC90BF58}" type="presParOf" srcId="{6AC566C0-D056-4438-A2DF-03CDA60B21FF}" destId="{AA82D561-07E1-4DEE-AB34-2EBAAA197FB7}" srcOrd="1" destOrd="0" presId="urn:microsoft.com/office/officeart/2018/2/layout/IconVerticalSolidList"/>
    <dgm:cxn modelId="{53EB2028-475F-4FB3-A4A6-BEF2963E2402}" type="presParOf" srcId="{6AC566C0-D056-4438-A2DF-03CDA60B21FF}" destId="{8F0748A4-18E4-487D-9CA5-BF754412A272}" srcOrd="2" destOrd="0" presId="urn:microsoft.com/office/officeart/2018/2/layout/IconVerticalSolidList"/>
    <dgm:cxn modelId="{EFDA8541-172E-41AA-8CD4-F8ADDCAFD6E4}" type="presParOf" srcId="{6AC566C0-D056-4438-A2DF-03CDA60B21FF}" destId="{6AA57D02-61A8-49FD-BB01-4B802C70A415}" srcOrd="3" destOrd="0" presId="urn:microsoft.com/office/officeart/2018/2/layout/IconVerticalSolidList"/>
    <dgm:cxn modelId="{A51A34AA-95F5-44A2-A8E3-BBC5EA683BA2}" type="presParOf" srcId="{B44DCB8F-1338-4970-A7BE-E913FB942EE3}" destId="{2B1645AD-953C-4A19-A9E2-88F68808C9FB}" srcOrd="1" destOrd="0" presId="urn:microsoft.com/office/officeart/2018/2/layout/IconVerticalSolidList"/>
    <dgm:cxn modelId="{0663C179-939B-46EE-9D0D-CF2698767255}" type="presParOf" srcId="{B44DCB8F-1338-4970-A7BE-E913FB942EE3}" destId="{20F8E80D-ECB1-495A-9DCE-B66C9B808C5D}" srcOrd="2" destOrd="0" presId="urn:microsoft.com/office/officeart/2018/2/layout/IconVerticalSolidList"/>
    <dgm:cxn modelId="{E787C689-3F6C-4A6C-80DC-219AB0938F4A}" type="presParOf" srcId="{20F8E80D-ECB1-495A-9DCE-B66C9B808C5D}" destId="{B1D24ACA-ACFF-4227-A4EF-D19C85FC20CA}" srcOrd="0" destOrd="0" presId="urn:microsoft.com/office/officeart/2018/2/layout/IconVerticalSolidList"/>
    <dgm:cxn modelId="{782F66AA-737F-463C-AE43-3C0DD6BA1C01}" type="presParOf" srcId="{20F8E80D-ECB1-495A-9DCE-B66C9B808C5D}" destId="{36DC28F6-BF4B-464D-875F-71CA4405A9D0}" srcOrd="1" destOrd="0" presId="urn:microsoft.com/office/officeart/2018/2/layout/IconVerticalSolidList"/>
    <dgm:cxn modelId="{7319B814-34CE-470A-AC69-1FDFBFC2F38D}" type="presParOf" srcId="{20F8E80D-ECB1-495A-9DCE-B66C9B808C5D}" destId="{43BB26E2-A3E0-439C-B648-CF72BE2A31E4}" srcOrd="2" destOrd="0" presId="urn:microsoft.com/office/officeart/2018/2/layout/IconVerticalSolidList"/>
    <dgm:cxn modelId="{821D9801-D0D4-4001-9C40-57A4984FB53C}" type="presParOf" srcId="{20F8E80D-ECB1-495A-9DCE-B66C9B808C5D}" destId="{35006D95-7CB8-4FC4-809D-EC864210BABB}"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6BA642-F675-43EF-9E32-592D8DCB7BAD}">
      <dsp:nvSpPr>
        <dsp:cNvPr id="0" name=""/>
        <dsp:cNvSpPr/>
      </dsp:nvSpPr>
      <dsp:spPr>
        <a:xfrm>
          <a:off x="0" y="514905"/>
          <a:ext cx="8064236" cy="95059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A82D561-07E1-4DEE-AB34-2EBAAA197FB7}">
      <dsp:nvSpPr>
        <dsp:cNvPr id="0" name=""/>
        <dsp:cNvSpPr/>
      </dsp:nvSpPr>
      <dsp:spPr>
        <a:xfrm>
          <a:off x="287554" y="728789"/>
          <a:ext cx="522827" cy="52282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AA57D02-61A8-49FD-BB01-4B802C70A415}">
      <dsp:nvSpPr>
        <dsp:cNvPr id="0" name=""/>
        <dsp:cNvSpPr/>
      </dsp:nvSpPr>
      <dsp:spPr>
        <a:xfrm>
          <a:off x="1097937" y="514905"/>
          <a:ext cx="6966298" cy="9505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605" tIns="100605" rIns="100605" bIns="100605" numCol="1" spcCol="1270" anchor="ctr" anchorCtr="0">
          <a:noAutofit/>
        </a:bodyPr>
        <a:lstStyle/>
        <a:p>
          <a:pPr marL="0" lvl="0" indent="0" algn="l" defTabSz="889000">
            <a:lnSpc>
              <a:spcPct val="90000"/>
            </a:lnSpc>
            <a:spcBef>
              <a:spcPct val="0"/>
            </a:spcBef>
            <a:spcAft>
              <a:spcPct val="35000"/>
            </a:spcAft>
            <a:buNone/>
          </a:pPr>
          <a:r>
            <a:rPr lang="nb-NO" sz="2000" kern="1200"/>
            <a:t>Husk du trenger ikke sitte med disse vurderingene alene, ikke ta forhastede avgjørelser. </a:t>
          </a:r>
          <a:endParaRPr lang="en-US" sz="2000" kern="1200"/>
        </a:p>
      </dsp:txBody>
      <dsp:txXfrm>
        <a:off x="1097937" y="514905"/>
        <a:ext cx="6966298" cy="950595"/>
      </dsp:txXfrm>
    </dsp:sp>
    <dsp:sp modelId="{B1D24ACA-ACFF-4227-A4EF-D19C85FC20CA}">
      <dsp:nvSpPr>
        <dsp:cNvPr id="0" name=""/>
        <dsp:cNvSpPr/>
      </dsp:nvSpPr>
      <dsp:spPr>
        <a:xfrm>
          <a:off x="0" y="1703149"/>
          <a:ext cx="8064236" cy="95059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6DC28F6-BF4B-464D-875F-71CA4405A9D0}">
      <dsp:nvSpPr>
        <dsp:cNvPr id="0" name=""/>
        <dsp:cNvSpPr/>
      </dsp:nvSpPr>
      <dsp:spPr>
        <a:xfrm>
          <a:off x="287554" y="1917033"/>
          <a:ext cx="522827" cy="52282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5006D95-7CB8-4FC4-809D-EC864210BABB}">
      <dsp:nvSpPr>
        <dsp:cNvPr id="0" name=""/>
        <dsp:cNvSpPr/>
      </dsp:nvSpPr>
      <dsp:spPr>
        <a:xfrm>
          <a:off x="1097937" y="1703149"/>
          <a:ext cx="6966298" cy="9505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605" tIns="100605" rIns="100605" bIns="100605" numCol="1" spcCol="1270" anchor="ctr" anchorCtr="0">
          <a:noAutofit/>
        </a:bodyPr>
        <a:lstStyle/>
        <a:p>
          <a:pPr marL="0" lvl="0" indent="0" algn="l" defTabSz="889000">
            <a:lnSpc>
              <a:spcPct val="90000"/>
            </a:lnSpc>
            <a:spcBef>
              <a:spcPct val="0"/>
            </a:spcBef>
            <a:spcAft>
              <a:spcPct val="35000"/>
            </a:spcAft>
            <a:buNone/>
          </a:pPr>
          <a:r>
            <a:rPr lang="nb-NO" sz="2000" kern="1200"/>
            <a:t>Dersom du er usikker ring en god venn, noen i familien eller banken for å rådføre deg. </a:t>
          </a:r>
          <a:endParaRPr lang="en-US" sz="2000" kern="1200"/>
        </a:p>
      </dsp:txBody>
      <dsp:txXfrm>
        <a:off x="1097937" y="1703149"/>
        <a:ext cx="6966298" cy="95059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endParaRPr lang="nb-NO" altLang="nb-NO"/>
          </a:p>
        </p:txBody>
      </p:sp>
      <p:sp>
        <p:nvSpPr>
          <p:cNvPr id="10243"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endParaRPr lang="nb-NO" altLang="nb-NO"/>
          </a:p>
        </p:txBody>
      </p:sp>
      <p:sp>
        <p:nvSpPr>
          <p:cNvPr id="10244"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endParaRPr lang="nb-NO" altLang="nb-NO"/>
          </a:p>
        </p:txBody>
      </p:sp>
      <p:sp>
        <p:nvSpPr>
          <p:cNvPr id="10245"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fld id="{A7C0D8AD-5F06-BB40-8E5F-3E50625FAE98}" type="slidenum">
              <a:rPr lang="nb-NO" altLang="nb-NO"/>
              <a:pPr/>
              <a:t>‹#›</a:t>
            </a:fld>
            <a:endParaRPr lang="nb-NO" altLang="nb-NO"/>
          </a:p>
        </p:txBody>
      </p:sp>
    </p:spTree>
    <p:extLst>
      <p:ext uri="{BB962C8B-B14F-4D97-AF65-F5344CB8AC3E}">
        <p14:creationId xmlns:p14="http://schemas.microsoft.com/office/powerpoint/2010/main" val="21121297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endParaRPr lang="en-US" altLang="nb-NO"/>
          </a:p>
        </p:txBody>
      </p:sp>
      <p:sp>
        <p:nvSpPr>
          <p:cNvPr id="717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nb-NO"/>
          </a:p>
        </p:txBody>
      </p:sp>
      <p:sp>
        <p:nvSpPr>
          <p:cNvPr id="7172"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717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nb-NO"/>
              <a:t>Click to edit Master text styles</a:t>
            </a:r>
          </a:p>
          <a:p>
            <a:pPr lvl="1"/>
            <a:r>
              <a:rPr lang="en-US" altLang="nb-NO"/>
              <a:t>Second level</a:t>
            </a:r>
          </a:p>
          <a:p>
            <a:pPr lvl="2"/>
            <a:r>
              <a:rPr lang="en-US" altLang="nb-NO"/>
              <a:t>Third level</a:t>
            </a:r>
          </a:p>
          <a:p>
            <a:pPr lvl="3"/>
            <a:r>
              <a:rPr lang="en-US" altLang="nb-NO"/>
              <a:t>Fourth level</a:t>
            </a:r>
          </a:p>
          <a:p>
            <a:pPr lvl="4"/>
            <a:r>
              <a:rPr lang="en-US" altLang="nb-NO"/>
              <a:t>Fifth level</a:t>
            </a:r>
          </a:p>
        </p:txBody>
      </p:sp>
      <p:sp>
        <p:nvSpPr>
          <p:cNvPr id="717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endParaRPr lang="en-US" altLang="nb-NO"/>
          </a:p>
        </p:txBody>
      </p:sp>
      <p:sp>
        <p:nvSpPr>
          <p:cNvPr id="717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fld id="{2DC65D36-F373-8C4B-BC4D-E73737125000}" type="slidenum">
              <a:rPr lang="en-US" altLang="nb-NO"/>
              <a:pPr/>
              <a:t>‹#›</a:t>
            </a:fld>
            <a:endParaRPr lang="en-US" altLang="nb-NO"/>
          </a:p>
        </p:txBody>
      </p:sp>
    </p:spTree>
    <p:extLst>
      <p:ext uri="{BB962C8B-B14F-4D97-AF65-F5344CB8AC3E}">
        <p14:creationId xmlns:p14="http://schemas.microsoft.com/office/powerpoint/2010/main" val="43276561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964" kern="1200">
        <a:solidFill>
          <a:schemeClr val="tx1"/>
        </a:solidFill>
        <a:latin typeface="Arial" charset="0"/>
        <a:ea typeface="Arial" charset="0"/>
        <a:cs typeface="Arial" charset="0"/>
      </a:defRPr>
    </a:lvl1pPr>
    <a:lvl2pPr marL="367314" algn="l" rtl="0" fontAlgn="base">
      <a:spcBef>
        <a:spcPct val="30000"/>
      </a:spcBef>
      <a:spcAft>
        <a:spcPct val="0"/>
      </a:spcAft>
      <a:defRPr sz="964" kern="1200">
        <a:solidFill>
          <a:schemeClr val="tx1"/>
        </a:solidFill>
        <a:latin typeface="Arial" charset="0"/>
        <a:ea typeface="Arial" charset="0"/>
        <a:cs typeface="Arial" charset="0"/>
      </a:defRPr>
    </a:lvl2pPr>
    <a:lvl3pPr marL="734629" algn="l" rtl="0" fontAlgn="base">
      <a:spcBef>
        <a:spcPct val="30000"/>
      </a:spcBef>
      <a:spcAft>
        <a:spcPct val="0"/>
      </a:spcAft>
      <a:defRPr sz="964" kern="1200">
        <a:solidFill>
          <a:schemeClr val="tx1"/>
        </a:solidFill>
        <a:latin typeface="Arial" charset="0"/>
        <a:ea typeface="Arial" charset="0"/>
        <a:cs typeface="Arial" charset="0"/>
      </a:defRPr>
    </a:lvl3pPr>
    <a:lvl4pPr marL="1101943" algn="l" rtl="0" fontAlgn="base">
      <a:spcBef>
        <a:spcPct val="30000"/>
      </a:spcBef>
      <a:spcAft>
        <a:spcPct val="0"/>
      </a:spcAft>
      <a:defRPr sz="964" kern="1200">
        <a:solidFill>
          <a:schemeClr val="tx1"/>
        </a:solidFill>
        <a:latin typeface="Arial" charset="0"/>
        <a:ea typeface="Arial" charset="0"/>
        <a:cs typeface="Arial" charset="0"/>
      </a:defRPr>
    </a:lvl4pPr>
    <a:lvl5pPr marL="1469258" algn="l" rtl="0" fontAlgn="base">
      <a:spcBef>
        <a:spcPct val="30000"/>
      </a:spcBef>
      <a:spcAft>
        <a:spcPct val="0"/>
      </a:spcAft>
      <a:defRPr sz="964" kern="1200">
        <a:solidFill>
          <a:schemeClr val="tx1"/>
        </a:solidFill>
        <a:latin typeface="Arial" charset="0"/>
        <a:ea typeface="Arial" charset="0"/>
        <a:cs typeface="Arial" charset="0"/>
      </a:defRPr>
    </a:lvl5pPr>
    <a:lvl6pPr marL="1836572" algn="l" defTabSz="734629" rtl="0" eaLnBrk="1" latinLnBrk="0" hangingPunct="1">
      <a:defRPr sz="964" kern="1200">
        <a:solidFill>
          <a:schemeClr val="tx1"/>
        </a:solidFill>
        <a:latin typeface="+mn-lt"/>
        <a:ea typeface="+mn-ea"/>
        <a:cs typeface="+mn-cs"/>
      </a:defRPr>
    </a:lvl6pPr>
    <a:lvl7pPr marL="2203887" algn="l" defTabSz="734629" rtl="0" eaLnBrk="1" latinLnBrk="0" hangingPunct="1">
      <a:defRPr sz="964" kern="1200">
        <a:solidFill>
          <a:schemeClr val="tx1"/>
        </a:solidFill>
        <a:latin typeface="+mn-lt"/>
        <a:ea typeface="+mn-ea"/>
        <a:cs typeface="+mn-cs"/>
      </a:defRPr>
    </a:lvl7pPr>
    <a:lvl8pPr marL="2571201" algn="l" defTabSz="734629" rtl="0" eaLnBrk="1" latinLnBrk="0" hangingPunct="1">
      <a:defRPr sz="964" kern="1200">
        <a:solidFill>
          <a:schemeClr val="tx1"/>
        </a:solidFill>
        <a:latin typeface="+mn-lt"/>
        <a:ea typeface="+mn-ea"/>
        <a:cs typeface="+mn-cs"/>
      </a:defRPr>
    </a:lvl8pPr>
    <a:lvl9pPr marL="2938516" algn="l" defTabSz="734629" rtl="0" eaLnBrk="1" latinLnBrk="0" hangingPunct="1">
      <a:defRPr sz="964"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 Bedrageri og svindel blir stadig mer og mer utbredt. Eldre kan bli sett på som en ekstra sårbar målgruppe, noe svindlerne utnytter. </a:t>
            </a:r>
          </a:p>
          <a:p>
            <a:r>
              <a:rPr lang="nb-NO" dirty="0"/>
              <a:t>- Eldre er altså en målgruppe svindlerne har spesialisert seg mot. </a:t>
            </a:r>
          </a:p>
          <a:p>
            <a:endParaRPr lang="nb-NO" dirty="0"/>
          </a:p>
          <a:p>
            <a:pPr marL="171450" indent="-171450">
              <a:buFontTx/>
              <a:buChar char="-"/>
            </a:pPr>
            <a:r>
              <a:rPr lang="nb-NO" dirty="0"/>
              <a:t>De mest brukte svindelmetodene mot eldre er telefon- og nettsvindel. </a:t>
            </a:r>
          </a:p>
          <a:p>
            <a:pPr marL="171450" indent="-171450">
              <a:buFontTx/>
              <a:buChar char="-"/>
            </a:pPr>
            <a:r>
              <a:rPr lang="nb-NO" dirty="0"/>
              <a:t>Målet til svindlerne er å få tak i pengene dine. </a:t>
            </a:r>
          </a:p>
          <a:p>
            <a:pPr marL="171450" indent="-171450">
              <a:buFontTx/>
              <a:buChar char="-"/>
            </a:pPr>
            <a:r>
              <a:rPr lang="nb-NO" dirty="0"/>
              <a:t>I denne presentasjonen skal vi trekke frem de fire svindelmetoder vi tenker det er viktigst at dere kjenner til, nemlig: neste side:</a:t>
            </a:r>
          </a:p>
          <a:p>
            <a:pPr marL="171450" indent="-171450">
              <a:buFontTx/>
              <a:buChar char="-"/>
            </a:pPr>
            <a:endParaRPr lang="nb-NO" dirty="0"/>
          </a:p>
          <a:p>
            <a:endParaRPr lang="nb-NO" dirty="0"/>
          </a:p>
        </p:txBody>
      </p:sp>
      <p:sp>
        <p:nvSpPr>
          <p:cNvPr id="4" name="Plassholder for lysbildenummer 3"/>
          <p:cNvSpPr>
            <a:spLocks noGrp="1"/>
          </p:cNvSpPr>
          <p:nvPr>
            <p:ph type="sldNum" sz="quarter" idx="5"/>
          </p:nvPr>
        </p:nvSpPr>
        <p:spPr/>
        <p:txBody>
          <a:bodyPr/>
          <a:lstStyle/>
          <a:p>
            <a:fld id="{2DC65D36-F373-8C4B-BC4D-E73737125000}" type="slidenum">
              <a:rPr lang="en-US" altLang="nb-NO" smtClean="0"/>
              <a:pPr/>
              <a:t>2</a:t>
            </a:fld>
            <a:endParaRPr lang="en-US" altLang="nb-NO"/>
          </a:p>
        </p:txBody>
      </p:sp>
    </p:spTree>
    <p:extLst>
      <p:ext uri="{BB962C8B-B14F-4D97-AF65-F5344CB8AC3E}">
        <p14:creationId xmlns:p14="http://schemas.microsoft.com/office/powerpoint/2010/main" val="4240661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base" latinLnBrk="0" hangingPunct="1">
              <a:lnSpc>
                <a:spcPct val="90000"/>
              </a:lnSpc>
              <a:spcBef>
                <a:spcPct val="30000"/>
              </a:spcBef>
              <a:spcAft>
                <a:spcPct val="0"/>
              </a:spcAft>
              <a:buClrTx/>
              <a:buSzTx/>
              <a:buFontTx/>
              <a:buNone/>
              <a:tabLst/>
              <a:defRPr/>
            </a:pPr>
            <a:r>
              <a:rPr lang="nb-NO" sz="1000" dirty="0"/>
              <a:t>- </a:t>
            </a:r>
            <a:r>
              <a:rPr lang="nb-NO" sz="1000" dirty="0" err="1"/>
              <a:t>Spoofing</a:t>
            </a:r>
            <a:r>
              <a:rPr lang="nb-NO" sz="1000" dirty="0"/>
              <a:t> er en teknikk som gjør at svindlere kan utgi seg for å kontakte deg fra nesten hvilket som helst telefonnummer</a:t>
            </a:r>
          </a:p>
          <a:p>
            <a:pPr marL="0" marR="0" lvl="0" indent="0" algn="l" defTabSz="914400" rtl="0" eaLnBrk="1" fontAlgn="base" latinLnBrk="0" hangingPunct="1">
              <a:lnSpc>
                <a:spcPct val="90000"/>
              </a:lnSpc>
              <a:spcBef>
                <a:spcPct val="30000"/>
              </a:spcBef>
              <a:spcAft>
                <a:spcPct val="0"/>
              </a:spcAft>
              <a:buClrTx/>
              <a:buSzTx/>
              <a:buFontTx/>
              <a:buNone/>
              <a:tabLst/>
              <a:defRPr/>
            </a:pPr>
            <a:r>
              <a:rPr lang="nb-NO" sz="1000" dirty="0"/>
              <a:t>- For å utføre </a:t>
            </a:r>
            <a:r>
              <a:rPr lang="nb-NO" sz="1000" dirty="0" err="1"/>
              <a:t>spoofing</a:t>
            </a:r>
            <a:r>
              <a:rPr lang="nb-NO" sz="1000" dirty="0"/>
              <a:t> på telefon bruker svindlerne en programvare som maskerer det originale nummeret de ringer fra slik at det ser ut som at for eksempel banken ringer. </a:t>
            </a:r>
          </a:p>
          <a:p>
            <a:pPr>
              <a:lnSpc>
                <a:spcPct val="90000"/>
              </a:lnSpc>
            </a:pPr>
            <a:endParaRPr lang="nb-NO" sz="1000" dirty="0"/>
          </a:p>
          <a:p>
            <a:pPr>
              <a:lnSpc>
                <a:spcPct val="90000"/>
              </a:lnSpc>
            </a:pPr>
            <a:r>
              <a:rPr lang="nb-NO" sz="1000" dirty="0"/>
              <a:t>- Svindlerne kan utgi seg for å ringe fra et </a:t>
            </a:r>
            <a:r>
              <a:rPr lang="nb-NO" sz="1000" dirty="0" err="1"/>
              <a:t>norskt</a:t>
            </a:r>
            <a:r>
              <a:rPr lang="nb-NO" sz="1000" dirty="0"/>
              <a:t> nummer – dette kan være uansett telefonnummer </a:t>
            </a:r>
          </a:p>
          <a:p>
            <a:pPr>
              <a:lnSpc>
                <a:spcPct val="90000"/>
              </a:lnSpc>
            </a:pPr>
            <a:r>
              <a:rPr lang="nb-NO" sz="1000" dirty="0"/>
              <a:t>- Opptrer som operatør for Microsoft eller annen teknisk support</a:t>
            </a:r>
          </a:p>
          <a:p>
            <a:pPr>
              <a:lnSpc>
                <a:spcPct val="90000"/>
              </a:lnSpc>
            </a:pPr>
            <a:r>
              <a:rPr lang="nb-NO" sz="1000" dirty="0"/>
              <a:t>- Målet er å få deg til å røpe informasjon de kan misbruke, som feks å oppgi din Bank-ID og passord. </a:t>
            </a:r>
          </a:p>
          <a:p>
            <a:pPr>
              <a:lnSpc>
                <a:spcPct val="90000"/>
              </a:lnSpc>
            </a:pPr>
            <a:r>
              <a:rPr lang="nb-NO" sz="1000" dirty="0"/>
              <a:t>- (Legge til film) </a:t>
            </a:r>
          </a:p>
        </p:txBody>
      </p:sp>
      <p:sp>
        <p:nvSpPr>
          <p:cNvPr id="4" name="Plassholder for lysbildenummer 3"/>
          <p:cNvSpPr>
            <a:spLocks noGrp="1"/>
          </p:cNvSpPr>
          <p:nvPr>
            <p:ph type="sldNum" sz="quarter" idx="5"/>
          </p:nvPr>
        </p:nvSpPr>
        <p:spPr/>
        <p:txBody>
          <a:bodyPr/>
          <a:lstStyle/>
          <a:p>
            <a:fld id="{2DC65D36-F373-8C4B-BC4D-E73737125000}" type="slidenum">
              <a:rPr lang="en-US" altLang="nb-NO" smtClean="0"/>
              <a:pPr/>
              <a:t>4</a:t>
            </a:fld>
            <a:endParaRPr lang="en-US" altLang="nb-NO"/>
          </a:p>
        </p:txBody>
      </p:sp>
    </p:spTree>
    <p:extLst>
      <p:ext uri="{BB962C8B-B14F-4D97-AF65-F5344CB8AC3E}">
        <p14:creationId xmlns:p14="http://schemas.microsoft.com/office/powerpoint/2010/main" val="2263852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2DC65D36-F373-8C4B-BC4D-E73737125000}" type="slidenum">
              <a:rPr lang="en-US" altLang="nb-NO" smtClean="0"/>
              <a:pPr/>
              <a:t>5</a:t>
            </a:fld>
            <a:endParaRPr lang="en-US" altLang="nb-NO"/>
          </a:p>
        </p:txBody>
      </p:sp>
    </p:spTree>
    <p:extLst>
      <p:ext uri="{BB962C8B-B14F-4D97-AF65-F5344CB8AC3E}">
        <p14:creationId xmlns:p14="http://schemas.microsoft.com/office/powerpoint/2010/main" val="97241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 Svindlerne sender deg e-post eller SMS, gjerne fra en kjent aktør som for eksempel posten eller DNB.</a:t>
            </a:r>
          </a:p>
          <a:p>
            <a:r>
              <a:rPr lang="nb-NO" dirty="0"/>
              <a:t>- Meldingsinnholdet er for eksempel at du må betale frakt for en vare, eller at du må oppdatere betalingsopplysningene dine.</a:t>
            </a:r>
          </a:p>
          <a:p>
            <a:r>
              <a:rPr lang="nb-NO" dirty="0"/>
              <a:t>- Formålet til svindleren er å få deg til å trykke på en lenke i e-posten eller SMS-en.</a:t>
            </a:r>
          </a:p>
          <a:p>
            <a:r>
              <a:rPr lang="nb-NO" dirty="0"/>
              <a:t>- Trykker du på lenken, ledes du til en nettside som svindlerne har kontroll på. Nettsiden ser ekte ut, for eksempel identisk med bankens egen nettside. </a:t>
            </a:r>
          </a:p>
          <a:p>
            <a:r>
              <a:rPr lang="nb-NO" dirty="0"/>
              <a:t>- Her vil svindleren at du skal oppgi brukernavn, passord og kortinformasjon (Bank-ID). Gjør du det, får svindlerne kontroll på opplysningene dine, og kan misbruke disse. </a:t>
            </a:r>
          </a:p>
          <a:p>
            <a:endParaRPr lang="nb-NO" dirty="0"/>
          </a:p>
        </p:txBody>
      </p:sp>
      <p:sp>
        <p:nvSpPr>
          <p:cNvPr id="4" name="Plassholder for lysbildenummer 3"/>
          <p:cNvSpPr>
            <a:spLocks noGrp="1"/>
          </p:cNvSpPr>
          <p:nvPr>
            <p:ph type="sldNum" sz="quarter" idx="5"/>
          </p:nvPr>
        </p:nvSpPr>
        <p:spPr/>
        <p:txBody>
          <a:bodyPr/>
          <a:lstStyle/>
          <a:p>
            <a:fld id="{2DC65D36-F373-8C4B-BC4D-E73737125000}" type="slidenum">
              <a:rPr lang="en-US" altLang="nb-NO" smtClean="0"/>
              <a:pPr/>
              <a:t>6</a:t>
            </a:fld>
            <a:endParaRPr lang="en-US" altLang="nb-NO"/>
          </a:p>
        </p:txBody>
      </p:sp>
    </p:spTree>
    <p:extLst>
      <p:ext uri="{BB962C8B-B14F-4D97-AF65-F5344CB8AC3E}">
        <p14:creationId xmlns:p14="http://schemas.microsoft.com/office/powerpoint/2010/main" val="25769087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Tx/>
              <a:buChar char="-"/>
            </a:pPr>
            <a:r>
              <a:rPr lang="nb-NO" dirty="0"/>
              <a:t>Du får et tapt anrop fra et utenlands nummer. </a:t>
            </a:r>
          </a:p>
          <a:p>
            <a:pPr marL="171450" indent="-171450">
              <a:buFontTx/>
              <a:buChar char="-"/>
            </a:pPr>
            <a:r>
              <a:rPr lang="nb-NO" dirty="0"/>
              <a:t>Svindlerne vil du skal ringe tilbake til dyre utenlandske numre.</a:t>
            </a:r>
          </a:p>
          <a:p>
            <a:r>
              <a:rPr lang="nb-NO" dirty="0"/>
              <a:t>- Hvis du ikke forventer en samtale fra utlandet, trenger du ikke ringe tilbake.</a:t>
            </a:r>
          </a:p>
          <a:p>
            <a:r>
              <a:rPr lang="nb-NO" dirty="0"/>
              <a:t>- Svindlerne ringer ofte en gang for å øke sannsynligheten for at du ringer opp igjen. </a:t>
            </a:r>
          </a:p>
          <a:p>
            <a:r>
              <a:rPr lang="nb-NO" dirty="0"/>
              <a:t>- Husk at det koster deg ingenting å ta en slik telefon, det er kun hvis du ringer tilbake at det kan koste penger.  </a:t>
            </a:r>
          </a:p>
          <a:p>
            <a:endParaRPr lang="nb-NO" dirty="0"/>
          </a:p>
        </p:txBody>
      </p:sp>
      <p:sp>
        <p:nvSpPr>
          <p:cNvPr id="4" name="Plassholder for lysbildenummer 3"/>
          <p:cNvSpPr>
            <a:spLocks noGrp="1"/>
          </p:cNvSpPr>
          <p:nvPr>
            <p:ph type="sldNum" sz="quarter" idx="5"/>
          </p:nvPr>
        </p:nvSpPr>
        <p:spPr/>
        <p:txBody>
          <a:bodyPr/>
          <a:lstStyle/>
          <a:p>
            <a:fld id="{2DC65D36-F373-8C4B-BC4D-E73737125000}" type="slidenum">
              <a:rPr lang="en-US" altLang="nb-NO" smtClean="0"/>
              <a:pPr/>
              <a:t>7</a:t>
            </a:fld>
            <a:endParaRPr lang="en-US" altLang="nb-NO"/>
          </a:p>
        </p:txBody>
      </p:sp>
    </p:spTree>
    <p:extLst>
      <p:ext uri="{BB962C8B-B14F-4D97-AF65-F5344CB8AC3E}">
        <p14:creationId xmlns:p14="http://schemas.microsoft.com/office/powerpoint/2010/main" val="35863425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Dette er en kynisk form for bedrageri som spiller på menneskers ønske om å bli likt, elsket og et ønske om å hjelpe andre.</a:t>
            </a:r>
          </a:p>
          <a:p>
            <a:r>
              <a:rPr lang="nb-NO" dirty="0"/>
              <a:t>Målgruppe: godt voksne/eldre med profiler i sosiale medier/datingsider </a:t>
            </a:r>
          </a:p>
          <a:p>
            <a:r>
              <a:rPr lang="nb-NO" dirty="0"/>
              <a:t>Svindleren påstår for eksempel å være NATO-soldat som trenger penger for å komme hjem. Her bruker svindleren tid på å bygge opp tillitt, og det kan være vanskelig å gjennomskue hensikten bak. Til slutt vil de be om penger.</a:t>
            </a:r>
          </a:p>
          <a:p>
            <a:r>
              <a:rPr lang="nb-NO" dirty="0"/>
              <a:t>Hvis du er i tvil – IKKE send penger eller verdigjenstander da dette kan gå til kriminelle nettverk da dette kan gå til kriminelle organisasjoner. </a:t>
            </a:r>
          </a:p>
          <a:p>
            <a:r>
              <a:rPr lang="nb-NO" dirty="0"/>
              <a:t>Snakk med noen du stoler på. Har du blitt avstandsforelsket og avtalt å treffes? Skjer det noe rett i forkant av dette? Gjentar historien seg? Da er du trolig i ferd med å bli svindlet. </a:t>
            </a:r>
          </a:p>
          <a:p>
            <a:endParaRPr lang="nb-NO" dirty="0"/>
          </a:p>
        </p:txBody>
      </p:sp>
      <p:sp>
        <p:nvSpPr>
          <p:cNvPr id="4" name="Plassholder for lysbildenummer 3"/>
          <p:cNvSpPr>
            <a:spLocks noGrp="1"/>
          </p:cNvSpPr>
          <p:nvPr>
            <p:ph type="sldNum" sz="quarter" idx="5"/>
          </p:nvPr>
        </p:nvSpPr>
        <p:spPr/>
        <p:txBody>
          <a:bodyPr/>
          <a:lstStyle/>
          <a:p>
            <a:fld id="{2DC65D36-F373-8C4B-BC4D-E73737125000}" type="slidenum">
              <a:rPr lang="en-US" altLang="nb-NO" smtClean="0"/>
              <a:pPr/>
              <a:t>8</a:t>
            </a:fld>
            <a:endParaRPr lang="en-US" altLang="nb-NO"/>
          </a:p>
        </p:txBody>
      </p:sp>
    </p:spTree>
    <p:extLst>
      <p:ext uri="{BB962C8B-B14F-4D97-AF65-F5344CB8AC3E}">
        <p14:creationId xmlns:p14="http://schemas.microsoft.com/office/powerpoint/2010/main" val="12682251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10000"/>
              </a:lnSpc>
            </a:pPr>
            <a:r>
              <a:rPr lang="nb-NO" dirty="0"/>
              <a:t>- Du ville ikke gitt bort </a:t>
            </a:r>
            <a:r>
              <a:rPr lang="nb-NO" dirty="0" err="1"/>
              <a:t>husnøkkelen</a:t>
            </a:r>
            <a:r>
              <a:rPr lang="nb-NO" dirty="0"/>
              <a:t> til noen som spør! På samme måte må du aldri gi fra deg informasjon fra din </a:t>
            </a:r>
            <a:r>
              <a:rPr lang="nb-NO" dirty="0" err="1"/>
              <a:t>BankID</a:t>
            </a:r>
            <a:r>
              <a:rPr lang="nb-NO" dirty="0"/>
              <a:t>, kodebrikke eller personlige passord. </a:t>
            </a:r>
          </a:p>
          <a:p>
            <a:pPr>
              <a:lnSpc>
                <a:spcPct val="110000"/>
              </a:lnSpc>
            </a:pPr>
            <a:r>
              <a:rPr lang="nb-NO" dirty="0"/>
              <a:t>- Å gi fra seg dette kan sammenliknes med å signere på et blankt ark, og gi dem fullmakt til å skrive hva de vil.</a:t>
            </a:r>
          </a:p>
          <a:p>
            <a:pPr marL="0" indent="0">
              <a:lnSpc>
                <a:spcPct val="110000"/>
              </a:lnSpc>
              <a:buFontTx/>
              <a:buNone/>
            </a:pPr>
            <a:r>
              <a:rPr lang="nb-NO" dirty="0"/>
              <a:t>- </a:t>
            </a:r>
            <a:r>
              <a:rPr lang="nb-NO" dirty="0" err="1"/>
              <a:t>BankID</a:t>
            </a:r>
            <a:r>
              <a:rPr lang="nb-NO" dirty="0"/>
              <a:t> er din personlige nøkkel til dine penger. </a:t>
            </a:r>
          </a:p>
          <a:p>
            <a:pPr marL="171450" indent="-171450">
              <a:lnSpc>
                <a:spcPct val="110000"/>
              </a:lnSpc>
              <a:buFontTx/>
              <a:buChar char="-"/>
            </a:pPr>
            <a:r>
              <a:rPr lang="nb-NO" dirty="0"/>
              <a:t>Koden fra kodebrikken og passordet må du ikke gi til andre. </a:t>
            </a:r>
          </a:p>
          <a:p>
            <a:pPr marL="171450" indent="-171450">
              <a:lnSpc>
                <a:spcPct val="110000"/>
              </a:lnSpc>
              <a:buFontTx/>
              <a:buChar char="-"/>
            </a:pPr>
            <a:r>
              <a:rPr lang="nb-NO" dirty="0"/>
              <a:t>Hvis noen ringer og spør om engangskoden og passord er dette en svindler. </a:t>
            </a:r>
          </a:p>
          <a:p>
            <a:pPr marL="171450" indent="-171450">
              <a:lnSpc>
                <a:spcPct val="110000"/>
              </a:lnSpc>
              <a:buFontTx/>
              <a:buChar char="-"/>
            </a:pPr>
            <a:r>
              <a:rPr lang="nb-NO" dirty="0"/>
              <a:t>Banken eller politiet vil aldri be deg om </a:t>
            </a:r>
            <a:r>
              <a:rPr lang="nb-NO" dirty="0" err="1"/>
              <a:t>BankID</a:t>
            </a:r>
            <a:r>
              <a:rPr lang="nb-NO" dirty="0"/>
              <a:t>, koder eller passord.</a:t>
            </a:r>
          </a:p>
          <a:p>
            <a:endParaRPr lang="nb-NO" dirty="0"/>
          </a:p>
        </p:txBody>
      </p:sp>
      <p:sp>
        <p:nvSpPr>
          <p:cNvPr id="4" name="Plassholder for lysbildenummer 3"/>
          <p:cNvSpPr>
            <a:spLocks noGrp="1"/>
          </p:cNvSpPr>
          <p:nvPr>
            <p:ph type="sldNum" sz="quarter" idx="5"/>
          </p:nvPr>
        </p:nvSpPr>
        <p:spPr/>
        <p:txBody>
          <a:bodyPr/>
          <a:lstStyle/>
          <a:p>
            <a:fld id="{2DC65D36-F373-8C4B-BC4D-E73737125000}" type="slidenum">
              <a:rPr lang="en-US" altLang="nb-NO" smtClean="0"/>
              <a:pPr/>
              <a:t>9</a:t>
            </a:fld>
            <a:endParaRPr lang="en-US" altLang="nb-NO"/>
          </a:p>
        </p:txBody>
      </p:sp>
    </p:spTree>
    <p:extLst>
      <p:ext uri="{BB962C8B-B14F-4D97-AF65-F5344CB8AC3E}">
        <p14:creationId xmlns:p14="http://schemas.microsoft.com/office/powerpoint/2010/main" val="16488683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 IKKE oppgi sensitiv informasjon til noen som kontakter deg. </a:t>
            </a:r>
          </a:p>
          <a:p>
            <a:r>
              <a:rPr lang="nb-NO" dirty="0"/>
              <a:t>- Gå gjennom </a:t>
            </a:r>
            <a:r>
              <a:rPr lang="nb-NO" dirty="0" err="1"/>
              <a:t>personverninstillingene</a:t>
            </a:r>
            <a:r>
              <a:rPr lang="nb-NO" dirty="0"/>
              <a:t> for kontoene på sosiale medier, slik at bare vennene dine kan se informasjonen i profilen din. </a:t>
            </a:r>
          </a:p>
          <a:p>
            <a:r>
              <a:rPr lang="nb-NO" dirty="0"/>
              <a:t>- Velg sterke og unike passord for e-post og kontoer på sosiale medier. Bruk store/små bokstaver, tegn og tall på 12 tegn eller mer. </a:t>
            </a:r>
          </a:p>
          <a:p>
            <a:r>
              <a:rPr lang="nb-NO" dirty="0"/>
              <a:t>- Aktiver totrinnsbekreftelse (autentisering) som et ekstra sikkerhetsnivå for innlogging.   </a:t>
            </a:r>
          </a:p>
          <a:p>
            <a:endParaRPr lang="nb-NO" dirty="0"/>
          </a:p>
        </p:txBody>
      </p:sp>
      <p:sp>
        <p:nvSpPr>
          <p:cNvPr id="4" name="Plassholder for lysbildenummer 3"/>
          <p:cNvSpPr>
            <a:spLocks noGrp="1"/>
          </p:cNvSpPr>
          <p:nvPr>
            <p:ph type="sldNum" sz="quarter" idx="5"/>
          </p:nvPr>
        </p:nvSpPr>
        <p:spPr/>
        <p:txBody>
          <a:bodyPr/>
          <a:lstStyle/>
          <a:p>
            <a:fld id="{2DC65D36-F373-8C4B-BC4D-E73737125000}" type="slidenum">
              <a:rPr lang="en-US" altLang="nb-NO" smtClean="0"/>
              <a:pPr/>
              <a:t>10</a:t>
            </a:fld>
            <a:endParaRPr lang="en-US" altLang="nb-NO"/>
          </a:p>
        </p:txBody>
      </p:sp>
    </p:spTree>
    <p:extLst>
      <p:ext uri="{BB962C8B-B14F-4D97-AF65-F5344CB8AC3E}">
        <p14:creationId xmlns:p14="http://schemas.microsoft.com/office/powerpoint/2010/main" val="34195304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p:spTree>
      <p:nvGrpSpPr>
        <p:cNvPr id="1" name=""/>
        <p:cNvGrpSpPr/>
        <p:nvPr/>
      </p:nvGrpSpPr>
      <p:grpSpPr>
        <a:xfrm>
          <a:off x="0" y="0"/>
          <a:ext cx="0" cy="0"/>
          <a:chOff x="0" y="0"/>
          <a:chExt cx="0" cy="0"/>
        </a:xfrm>
      </p:grpSpPr>
      <p:pic>
        <p:nvPicPr>
          <p:cNvPr id="12" name="Bilde 11">
            <a:extLst>
              <a:ext uri="{FF2B5EF4-FFF2-40B4-BE49-F238E27FC236}">
                <a16:creationId xmlns:a16="http://schemas.microsoft.com/office/drawing/2014/main" id="{903CAACC-DAFA-4035-8172-71391AC2F9F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843757"/>
            <a:ext cx="9143999" cy="3888582"/>
          </a:xfrm>
          <a:prstGeom prst="rect">
            <a:avLst/>
          </a:prstGeom>
        </p:spPr>
      </p:pic>
      <p:pic>
        <p:nvPicPr>
          <p:cNvPr id="11" name="Bilde 10"/>
          <p:cNvPicPr>
            <a:picLocks noChangeAspect="1"/>
          </p:cNvPicPr>
          <p:nvPr userDrawn="1"/>
        </p:nvPicPr>
        <p:blipFill>
          <a:blip r:embed="rId3"/>
          <a:stretch>
            <a:fillRect/>
          </a:stretch>
        </p:blipFill>
        <p:spPr>
          <a:xfrm>
            <a:off x="0" y="843756"/>
            <a:ext cx="9144000" cy="57091"/>
          </a:xfrm>
          <a:prstGeom prst="rect">
            <a:avLst/>
          </a:prstGeom>
        </p:spPr>
      </p:pic>
      <p:sp>
        <p:nvSpPr>
          <p:cNvPr id="2" name="Tittel 1"/>
          <p:cNvSpPr>
            <a:spLocks noGrp="1"/>
          </p:cNvSpPr>
          <p:nvPr>
            <p:ph type="ctrTitle" hasCustomPrompt="1"/>
          </p:nvPr>
        </p:nvSpPr>
        <p:spPr>
          <a:xfrm>
            <a:off x="3708003" y="1419225"/>
            <a:ext cx="4896247" cy="911656"/>
          </a:xfrm>
        </p:spPr>
        <p:txBody>
          <a:bodyPr anchor="b">
            <a:normAutofit/>
          </a:bodyPr>
          <a:lstStyle>
            <a:lvl1pPr algn="r">
              <a:defRPr sz="3000">
                <a:solidFill>
                  <a:schemeClr val="bg1"/>
                </a:solidFill>
              </a:defRPr>
            </a:lvl1pPr>
          </a:lstStyle>
          <a:p>
            <a:r>
              <a:rPr lang="nb-NO" dirty="0"/>
              <a:t>Klikk for å </a:t>
            </a:r>
            <a:br>
              <a:rPr lang="nb-NO" dirty="0"/>
            </a:br>
            <a:r>
              <a:rPr lang="nb-NO" dirty="0"/>
              <a:t>redigere tittel</a:t>
            </a:r>
            <a:endParaRPr lang="en-GB" dirty="0"/>
          </a:p>
        </p:txBody>
      </p:sp>
      <p:sp>
        <p:nvSpPr>
          <p:cNvPr id="3" name="Undertittel 2"/>
          <p:cNvSpPr>
            <a:spLocks noGrp="1"/>
          </p:cNvSpPr>
          <p:nvPr>
            <p:ph type="subTitle" idx="1"/>
          </p:nvPr>
        </p:nvSpPr>
        <p:spPr>
          <a:xfrm>
            <a:off x="3708267" y="2490382"/>
            <a:ext cx="4895983" cy="1810155"/>
          </a:xfrm>
        </p:spPr>
        <p:txBody>
          <a:bodyPr>
            <a:normAutofit/>
          </a:bodyPr>
          <a:lstStyle>
            <a:lvl1pPr marL="0" indent="0" algn="r">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GB" dirty="0"/>
          </a:p>
        </p:txBody>
      </p:sp>
      <p:sp>
        <p:nvSpPr>
          <p:cNvPr id="17" name="Plassholder for bunntekst 4">
            <a:extLst>
              <a:ext uri="{FF2B5EF4-FFF2-40B4-BE49-F238E27FC236}">
                <a16:creationId xmlns:a16="http://schemas.microsoft.com/office/drawing/2014/main" id="{1D81B174-F05B-4C7D-B2FD-44D5AE060EF5}"/>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18" name="Plassholder for lysbildenummer 5">
            <a:extLst>
              <a:ext uri="{FF2B5EF4-FFF2-40B4-BE49-F238E27FC236}">
                <a16:creationId xmlns:a16="http://schemas.microsoft.com/office/drawing/2014/main" id="{60797C2A-32B1-4051-868B-7D54725DEFEB}"/>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9" name="Plassholder for dato 3">
            <a:extLst>
              <a:ext uri="{FF2B5EF4-FFF2-40B4-BE49-F238E27FC236}">
                <a16:creationId xmlns:a16="http://schemas.microsoft.com/office/drawing/2014/main" id="{78FF7EF4-2E97-465F-9D94-9A5E8604BA3E}"/>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fld id="{71CF5760-0137-4D42-83E3-B092B0912E30}" type="datetime1">
              <a:rPr lang="nb-NO" smtClean="0"/>
              <a:t>24.08.2023</a:t>
            </a:fld>
            <a:endParaRPr lang="en-GB" dirty="0"/>
          </a:p>
        </p:txBody>
      </p:sp>
      <p:sp>
        <p:nvSpPr>
          <p:cNvPr id="9" name="Text Box 9">
            <a:extLst>
              <a:ext uri="{FF2B5EF4-FFF2-40B4-BE49-F238E27FC236}">
                <a16:creationId xmlns:a16="http://schemas.microsoft.com/office/drawing/2014/main" id="{3025EA3C-8C2F-42CB-B946-514E5E3B2D2A}"/>
              </a:ext>
            </a:extLst>
          </p:cNvPr>
          <p:cNvSpPr txBox="1">
            <a:spLocks noChangeArrowheads="1"/>
          </p:cNvSpPr>
          <p:nvPr userDrawn="1"/>
        </p:nvSpPr>
        <p:spPr bwMode="auto">
          <a:xfrm>
            <a:off x="4657494" y="647267"/>
            <a:ext cx="3946756" cy="201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108000">
            <a:spAutoFit/>
          </a:bodyPr>
          <a:lstStyle>
            <a:lvl1pPr defTabSz="1016000">
              <a:defRPr>
                <a:solidFill>
                  <a:schemeClr val="tx1"/>
                </a:solidFill>
                <a:latin typeface="Arial" charset="0"/>
                <a:ea typeface="Arial" charset="0"/>
                <a:cs typeface="Arial" charset="0"/>
              </a:defRPr>
            </a:lvl1pPr>
            <a:lvl2pPr defTabSz="1016000">
              <a:defRPr>
                <a:solidFill>
                  <a:schemeClr val="tx1"/>
                </a:solidFill>
                <a:latin typeface="Arial" charset="0"/>
                <a:ea typeface="Arial" charset="0"/>
                <a:cs typeface="Arial" charset="0"/>
              </a:defRPr>
            </a:lvl2pPr>
            <a:lvl3pPr defTabSz="1016000">
              <a:defRPr>
                <a:solidFill>
                  <a:schemeClr val="tx1"/>
                </a:solidFill>
                <a:latin typeface="Arial" charset="0"/>
                <a:ea typeface="Arial" charset="0"/>
                <a:cs typeface="Arial" charset="0"/>
              </a:defRPr>
            </a:lvl3pPr>
            <a:lvl4pPr defTabSz="1016000">
              <a:defRPr>
                <a:solidFill>
                  <a:schemeClr val="tx1"/>
                </a:solidFill>
                <a:latin typeface="Arial" charset="0"/>
                <a:ea typeface="Arial" charset="0"/>
                <a:cs typeface="Arial" charset="0"/>
              </a:defRPr>
            </a:lvl4pPr>
            <a:lvl5pPr defTabSz="1016000">
              <a:defRPr>
                <a:solidFill>
                  <a:schemeClr val="tx1"/>
                </a:solidFill>
                <a:latin typeface="Arial" charset="0"/>
                <a:ea typeface="Arial" charset="0"/>
                <a:cs typeface="Arial" charset="0"/>
              </a:defRPr>
            </a:lvl5pPr>
            <a:lvl6pPr defTabSz="1016000" fontAlgn="base">
              <a:spcBef>
                <a:spcPct val="0"/>
              </a:spcBef>
              <a:spcAft>
                <a:spcPct val="0"/>
              </a:spcAft>
              <a:defRPr>
                <a:solidFill>
                  <a:schemeClr val="tx1"/>
                </a:solidFill>
                <a:latin typeface="Arial" charset="0"/>
                <a:ea typeface="Arial" charset="0"/>
                <a:cs typeface="Arial" charset="0"/>
              </a:defRPr>
            </a:lvl6pPr>
            <a:lvl7pPr defTabSz="1016000" fontAlgn="base">
              <a:spcBef>
                <a:spcPct val="0"/>
              </a:spcBef>
              <a:spcAft>
                <a:spcPct val="0"/>
              </a:spcAft>
              <a:defRPr>
                <a:solidFill>
                  <a:schemeClr val="tx1"/>
                </a:solidFill>
                <a:latin typeface="Arial" charset="0"/>
                <a:ea typeface="Arial" charset="0"/>
                <a:cs typeface="Arial" charset="0"/>
              </a:defRPr>
            </a:lvl7pPr>
            <a:lvl8pPr defTabSz="1016000" fontAlgn="base">
              <a:spcBef>
                <a:spcPct val="0"/>
              </a:spcBef>
              <a:spcAft>
                <a:spcPct val="0"/>
              </a:spcAft>
              <a:defRPr>
                <a:solidFill>
                  <a:schemeClr val="tx1"/>
                </a:solidFill>
                <a:latin typeface="Arial" charset="0"/>
                <a:ea typeface="Arial" charset="0"/>
                <a:cs typeface="Arial" charset="0"/>
              </a:defRPr>
            </a:lvl8pPr>
            <a:lvl9pPr defTabSz="1016000" fontAlgn="base">
              <a:spcBef>
                <a:spcPct val="0"/>
              </a:spcBef>
              <a:spcAft>
                <a:spcPct val="0"/>
              </a:spcAft>
              <a:defRPr>
                <a:solidFill>
                  <a:schemeClr val="tx1"/>
                </a:solidFill>
                <a:latin typeface="Arial" charset="0"/>
                <a:ea typeface="Arial" charset="0"/>
                <a:cs typeface="Arial" charset="0"/>
              </a:defRPr>
            </a:lvl9pPr>
          </a:lstStyle>
          <a:p>
            <a:pPr algn="r"/>
            <a:r>
              <a:rPr lang="fr-FR" sz="600" b="1" kern="1200" dirty="0">
                <a:solidFill>
                  <a:schemeClr val="tx1"/>
                </a:solidFill>
                <a:effectLst/>
                <a:latin typeface="+mj-lt"/>
                <a:ea typeface="Arial" charset="0"/>
                <a:cs typeface="Arial" charset="0"/>
              </a:rPr>
              <a:t>NORWEGIAN POLICE</a:t>
            </a:r>
            <a:endParaRPr lang="nb-NO" sz="600" b="1" kern="1200" dirty="0">
              <a:solidFill>
                <a:schemeClr val="tx1"/>
              </a:solidFill>
              <a:effectLst/>
              <a:latin typeface="+mj-lt"/>
              <a:ea typeface="Arial" charset="0"/>
              <a:cs typeface="Arial" charset="0"/>
            </a:endParaRPr>
          </a:p>
        </p:txBody>
      </p:sp>
    </p:spTree>
    <p:extLst>
      <p:ext uri="{BB962C8B-B14F-4D97-AF65-F5344CB8AC3E}">
        <p14:creationId xmlns:p14="http://schemas.microsoft.com/office/powerpoint/2010/main" val="1632209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rside – Et moderne og kompetent politi">
    <p:spTree>
      <p:nvGrpSpPr>
        <p:cNvPr id="1" name=""/>
        <p:cNvGrpSpPr/>
        <p:nvPr/>
      </p:nvGrpSpPr>
      <p:grpSpPr>
        <a:xfrm>
          <a:off x="0" y="0"/>
          <a:ext cx="0" cy="0"/>
          <a:chOff x="0" y="0"/>
          <a:chExt cx="0" cy="0"/>
        </a:xfrm>
      </p:grpSpPr>
      <p:pic>
        <p:nvPicPr>
          <p:cNvPr id="10" name="Bilde 9"/>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867357"/>
            <a:ext cx="9143999" cy="3864981"/>
          </a:xfrm>
          <a:prstGeom prst="rect">
            <a:avLst/>
          </a:prstGeom>
        </p:spPr>
      </p:pic>
      <p:sp>
        <p:nvSpPr>
          <p:cNvPr id="11" name="Rektangel 10">
            <a:extLst>
              <a:ext uri="{FF2B5EF4-FFF2-40B4-BE49-F238E27FC236}">
                <a16:creationId xmlns:a16="http://schemas.microsoft.com/office/drawing/2014/main" id="{5C3E5C23-B9F5-4F8C-B8AF-6461A5D33D5C}"/>
              </a:ext>
            </a:extLst>
          </p:cNvPr>
          <p:cNvSpPr/>
          <p:nvPr userDrawn="1"/>
        </p:nvSpPr>
        <p:spPr>
          <a:xfrm>
            <a:off x="2644" y="900055"/>
            <a:ext cx="9144000" cy="3832284"/>
          </a:xfrm>
          <a:prstGeom prst="rect">
            <a:avLst/>
          </a:prstGeom>
          <a:gradFill flip="none" rotWithShape="1">
            <a:gsLst>
              <a:gs pos="0">
                <a:schemeClr val="tx1">
                  <a:alpha val="0"/>
                  <a:lumMod val="0"/>
                </a:schemeClr>
              </a:gs>
              <a:gs pos="23000">
                <a:schemeClr val="tx1">
                  <a:lumMod val="0"/>
                  <a:alpha val="0"/>
                </a:schemeClr>
              </a:gs>
              <a:gs pos="100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ktangel 12">
            <a:extLst>
              <a:ext uri="{FF2B5EF4-FFF2-40B4-BE49-F238E27FC236}">
                <a16:creationId xmlns:a16="http://schemas.microsoft.com/office/drawing/2014/main" id="{2CE5D70B-AE90-43AE-9B63-E91CE2CDC021}"/>
              </a:ext>
            </a:extLst>
          </p:cNvPr>
          <p:cNvSpPr/>
          <p:nvPr userDrawn="1"/>
        </p:nvSpPr>
        <p:spPr>
          <a:xfrm>
            <a:off x="2644" y="849126"/>
            <a:ext cx="9144000" cy="3883211"/>
          </a:xfrm>
          <a:prstGeom prst="rect">
            <a:avLst/>
          </a:prstGeom>
          <a:gradFill flip="none" rotWithShape="1">
            <a:gsLst>
              <a:gs pos="0">
                <a:schemeClr val="tx1">
                  <a:alpha val="0"/>
                  <a:lumMod val="0"/>
                </a:schemeClr>
              </a:gs>
              <a:gs pos="23000">
                <a:schemeClr val="tx1">
                  <a:lumMod val="0"/>
                  <a:alpha val="0"/>
                </a:schemeClr>
              </a:gs>
              <a:gs pos="100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7" name="Bilde 16">
            <a:extLst>
              <a:ext uri="{FF2B5EF4-FFF2-40B4-BE49-F238E27FC236}">
                <a16:creationId xmlns:a16="http://schemas.microsoft.com/office/drawing/2014/main" id="{379AE0DF-C095-4047-B942-41466A6F1CD0}"/>
              </a:ext>
            </a:extLst>
          </p:cNvPr>
          <p:cNvPicPr>
            <a:picLocks noChangeAspect="1"/>
          </p:cNvPicPr>
          <p:nvPr userDrawn="1"/>
        </p:nvPicPr>
        <p:blipFill>
          <a:blip r:embed="rId3"/>
          <a:stretch>
            <a:fillRect/>
          </a:stretch>
        </p:blipFill>
        <p:spPr>
          <a:xfrm>
            <a:off x="0" y="842963"/>
            <a:ext cx="9144000" cy="57091"/>
          </a:xfrm>
          <a:prstGeom prst="rect">
            <a:avLst/>
          </a:prstGeom>
        </p:spPr>
      </p:pic>
      <p:sp>
        <p:nvSpPr>
          <p:cNvPr id="18" name="Plassholder for bunntekst 4">
            <a:extLst>
              <a:ext uri="{FF2B5EF4-FFF2-40B4-BE49-F238E27FC236}">
                <a16:creationId xmlns:a16="http://schemas.microsoft.com/office/drawing/2014/main" id="{7878C88E-84F1-42C0-8608-568E69DC9C72}"/>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19" name="Plassholder for lysbildenummer 5">
            <a:extLst>
              <a:ext uri="{FF2B5EF4-FFF2-40B4-BE49-F238E27FC236}">
                <a16:creationId xmlns:a16="http://schemas.microsoft.com/office/drawing/2014/main" id="{1E5CE689-33CF-4170-B57C-4EF6C12A3B69}"/>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20" name="Plassholder for dato 3">
            <a:extLst>
              <a:ext uri="{FF2B5EF4-FFF2-40B4-BE49-F238E27FC236}">
                <a16:creationId xmlns:a16="http://schemas.microsoft.com/office/drawing/2014/main" id="{CEEDE83B-8388-4A84-99CC-34EAB7DD949C}"/>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fld id="{71CF5760-0137-4D42-83E3-B092B0912E30}" type="datetime1">
              <a:rPr lang="nb-NO" smtClean="0"/>
              <a:t>24.08.2023</a:t>
            </a:fld>
            <a:endParaRPr lang="en-GB" dirty="0"/>
          </a:p>
        </p:txBody>
      </p:sp>
      <p:sp>
        <p:nvSpPr>
          <p:cNvPr id="21" name="Tittel 1">
            <a:extLst>
              <a:ext uri="{FF2B5EF4-FFF2-40B4-BE49-F238E27FC236}">
                <a16:creationId xmlns:a16="http://schemas.microsoft.com/office/drawing/2014/main" id="{58FC4754-8705-4A82-86E2-EC638942BD49}"/>
              </a:ext>
            </a:extLst>
          </p:cNvPr>
          <p:cNvSpPr>
            <a:spLocks noGrp="1"/>
          </p:cNvSpPr>
          <p:nvPr>
            <p:ph type="ctrTitle" hasCustomPrompt="1"/>
          </p:nvPr>
        </p:nvSpPr>
        <p:spPr>
          <a:xfrm>
            <a:off x="3708002" y="1419225"/>
            <a:ext cx="4896247" cy="911656"/>
          </a:xfrm>
        </p:spPr>
        <p:txBody>
          <a:bodyPr anchor="b">
            <a:normAutofit/>
          </a:bodyPr>
          <a:lstStyle>
            <a:lvl1pPr algn="r">
              <a:defRPr sz="3000">
                <a:solidFill>
                  <a:schemeClr val="bg1"/>
                </a:solidFill>
              </a:defRPr>
            </a:lvl1pPr>
          </a:lstStyle>
          <a:p>
            <a:r>
              <a:rPr lang="nb-NO" dirty="0"/>
              <a:t>Klikk for å </a:t>
            </a:r>
            <a:br>
              <a:rPr lang="nb-NO" dirty="0"/>
            </a:br>
            <a:r>
              <a:rPr lang="nb-NO" dirty="0"/>
              <a:t>redigere tittel</a:t>
            </a:r>
            <a:endParaRPr lang="en-GB" dirty="0"/>
          </a:p>
        </p:txBody>
      </p:sp>
      <p:sp>
        <p:nvSpPr>
          <p:cNvPr id="22" name="Undertittel 2">
            <a:extLst>
              <a:ext uri="{FF2B5EF4-FFF2-40B4-BE49-F238E27FC236}">
                <a16:creationId xmlns:a16="http://schemas.microsoft.com/office/drawing/2014/main" id="{88740514-905C-4394-BE01-EB6A1845DE5E}"/>
              </a:ext>
            </a:extLst>
          </p:cNvPr>
          <p:cNvSpPr>
            <a:spLocks noGrp="1"/>
          </p:cNvSpPr>
          <p:nvPr>
            <p:ph type="subTitle" idx="1"/>
          </p:nvPr>
        </p:nvSpPr>
        <p:spPr>
          <a:xfrm>
            <a:off x="3708002" y="2490382"/>
            <a:ext cx="4895983" cy="1810155"/>
          </a:xfrm>
        </p:spPr>
        <p:txBody>
          <a:bodyPr>
            <a:normAutofit/>
          </a:bodyPr>
          <a:lstStyle>
            <a:lvl1pPr marL="0" indent="0" algn="r">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GB" dirty="0"/>
          </a:p>
        </p:txBody>
      </p:sp>
      <p:sp>
        <p:nvSpPr>
          <p:cNvPr id="12" name="Text Box 9">
            <a:extLst>
              <a:ext uri="{FF2B5EF4-FFF2-40B4-BE49-F238E27FC236}">
                <a16:creationId xmlns:a16="http://schemas.microsoft.com/office/drawing/2014/main" id="{B3495B67-4824-4618-BF26-55C0559A0213}"/>
              </a:ext>
            </a:extLst>
          </p:cNvPr>
          <p:cNvSpPr txBox="1">
            <a:spLocks noChangeArrowheads="1"/>
          </p:cNvSpPr>
          <p:nvPr userDrawn="1"/>
        </p:nvSpPr>
        <p:spPr bwMode="auto">
          <a:xfrm>
            <a:off x="4657494" y="647267"/>
            <a:ext cx="3946756" cy="201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108000">
            <a:spAutoFit/>
          </a:bodyPr>
          <a:lstStyle>
            <a:lvl1pPr defTabSz="1016000">
              <a:defRPr>
                <a:solidFill>
                  <a:schemeClr val="tx1"/>
                </a:solidFill>
                <a:latin typeface="Arial" charset="0"/>
                <a:ea typeface="Arial" charset="0"/>
                <a:cs typeface="Arial" charset="0"/>
              </a:defRPr>
            </a:lvl1pPr>
            <a:lvl2pPr defTabSz="1016000">
              <a:defRPr>
                <a:solidFill>
                  <a:schemeClr val="tx1"/>
                </a:solidFill>
                <a:latin typeface="Arial" charset="0"/>
                <a:ea typeface="Arial" charset="0"/>
                <a:cs typeface="Arial" charset="0"/>
              </a:defRPr>
            </a:lvl2pPr>
            <a:lvl3pPr defTabSz="1016000">
              <a:defRPr>
                <a:solidFill>
                  <a:schemeClr val="tx1"/>
                </a:solidFill>
                <a:latin typeface="Arial" charset="0"/>
                <a:ea typeface="Arial" charset="0"/>
                <a:cs typeface="Arial" charset="0"/>
              </a:defRPr>
            </a:lvl3pPr>
            <a:lvl4pPr defTabSz="1016000">
              <a:defRPr>
                <a:solidFill>
                  <a:schemeClr val="tx1"/>
                </a:solidFill>
                <a:latin typeface="Arial" charset="0"/>
                <a:ea typeface="Arial" charset="0"/>
                <a:cs typeface="Arial" charset="0"/>
              </a:defRPr>
            </a:lvl4pPr>
            <a:lvl5pPr defTabSz="1016000">
              <a:defRPr>
                <a:solidFill>
                  <a:schemeClr val="tx1"/>
                </a:solidFill>
                <a:latin typeface="Arial" charset="0"/>
                <a:ea typeface="Arial" charset="0"/>
                <a:cs typeface="Arial" charset="0"/>
              </a:defRPr>
            </a:lvl5pPr>
            <a:lvl6pPr defTabSz="1016000" fontAlgn="base">
              <a:spcBef>
                <a:spcPct val="0"/>
              </a:spcBef>
              <a:spcAft>
                <a:spcPct val="0"/>
              </a:spcAft>
              <a:defRPr>
                <a:solidFill>
                  <a:schemeClr val="tx1"/>
                </a:solidFill>
                <a:latin typeface="Arial" charset="0"/>
                <a:ea typeface="Arial" charset="0"/>
                <a:cs typeface="Arial" charset="0"/>
              </a:defRPr>
            </a:lvl6pPr>
            <a:lvl7pPr defTabSz="1016000" fontAlgn="base">
              <a:spcBef>
                <a:spcPct val="0"/>
              </a:spcBef>
              <a:spcAft>
                <a:spcPct val="0"/>
              </a:spcAft>
              <a:defRPr>
                <a:solidFill>
                  <a:schemeClr val="tx1"/>
                </a:solidFill>
                <a:latin typeface="Arial" charset="0"/>
                <a:ea typeface="Arial" charset="0"/>
                <a:cs typeface="Arial" charset="0"/>
              </a:defRPr>
            </a:lvl7pPr>
            <a:lvl8pPr defTabSz="1016000" fontAlgn="base">
              <a:spcBef>
                <a:spcPct val="0"/>
              </a:spcBef>
              <a:spcAft>
                <a:spcPct val="0"/>
              </a:spcAft>
              <a:defRPr>
                <a:solidFill>
                  <a:schemeClr val="tx1"/>
                </a:solidFill>
                <a:latin typeface="Arial" charset="0"/>
                <a:ea typeface="Arial" charset="0"/>
                <a:cs typeface="Arial" charset="0"/>
              </a:defRPr>
            </a:lvl8pPr>
            <a:lvl9pPr defTabSz="1016000" fontAlgn="base">
              <a:spcBef>
                <a:spcPct val="0"/>
              </a:spcBef>
              <a:spcAft>
                <a:spcPct val="0"/>
              </a:spcAft>
              <a:defRPr>
                <a:solidFill>
                  <a:schemeClr val="tx1"/>
                </a:solidFill>
                <a:latin typeface="Arial" charset="0"/>
                <a:ea typeface="Arial" charset="0"/>
                <a:cs typeface="Arial" charset="0"/>
              </a:defRPr>
            </a:lvl9pPr>
          </a:lstStyle>
          <a:p>
            <a:pPr algn="r"/>
            <a:r>
              <a:rPr lang="fr-FR" sz="600" b="1" kern="1200" dirty="0">
                <a:solidFill>
                  <a:schemeClr val="tx1"/>
                </a:solidFill>
                <a:effectLst/>
                <a:latin typeface="+mj-lt"/>
                <a:ea typeface="Arial" charset="0"/>
                <a:cs typeface="Arial" charset="0"/>
              </a:rPr>
              <a:t>NORWEGIAN POLICE</a:t>
            </a:r>
            <a:endParaRPr lang="nb-NO" sz="600" b="1" kern="1200" dirty="0">
              <a:solidFill>
                <a:schemeClr val="tx1"/>
              </a:solidFill>
              <a:effectLst/>
              <a:latin typeface="+mj-lt"/>
              <a:ea typeface="Arial" charset="0"/>
              <a:cs typeface="Arial"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orside – Trygghet i det digitale rom A">
    <p:spTree>
      <p:nvGrpSpPr>
        <p:cNvPr id="1" name=""/>
        <p:cNvGrpSpPr/>
        <p:nvPr/>
      </p:nvGrpSpPr>
      <p:grpSpPr>
        <a:xfrm>
          <a:off x="0" y="0"/>
          <a:ext cx="0" cy="0"/>
          <a:chOff x="0" y="0"/>
          <a:chExt cx="0" cy="0"/>
        </a:xfrm>
      </p:grpSpPr>
      <p:pic>
        <p:nvPicPr>
          <p:cNvPr id="12" name="Bilde 11"/>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842963"/>
            <a:ext cx="9144000" cy="3889375"/>
          </a:xfrm>
          <a:prstGeom prst="rect">
            <a:avLst/>
          </a:prstGeom>
        </p:spPr>
      </p:pic>
      <p:pic>
        <p:nvPicPr>
          <p:cNvPr id="17" name="Bilde 16">
            <a:extLst>
              <a:ext uri="{FF2B5EF4-FFF2-40B4-BE49-F238E27FC236}">
                <a16:creationId xmlns:a16="http://schemas.microsoft.com/office/drawing/2014/main" id="{E4DA1A8D-7F6B-47DB-A70B-BFC52304EC33}"/>
              </a:ext>
            </a:extLst>
          </p:cNvPr>
          <p:cNvPicPr>
            <a:picLocks noChangeAspect="1"/>
          </p:cNvPicPr>
          <p:nvPr userDrawn="1"/>
        </p:nvPicPr>
        <p:blipFill>
          <a:blip r:embed="rId3"/>
          <a:stretch>
            <a:fillRect/>
          </a:stretch>
        </p:blipFill>
        <p:spPr>
          <a:xfrm>
            <a:off x="0" y="842963"/>
            <a:ext cx="9144000" cy="57091"/>
          </a:xfrm>
          <a:prstGeom prst="rect">
            <a:avLst/>
          </a:prstGeom>
        </p:spPr>
      </p:pic>
      <p:sp>
        <p:nvSpPr>
          <p:cNvPr id="18" name="Plassholder for bunntekst 4">
            <a:extLst>
              <a:ext uri="{FF2B5EF4-FFF2-40B4-BE49-F238E27FC236}">
                <a16:creationId xmlns:a16="http://schemas.microsoft.com/office/drawing/2014/main" id="{550A075A-76A5-4ED9-9E8B-353A06C19797}"/>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19" name="Plassholder for lysbildenummer 5">
            <a:extLst>
              <a:ext uri="{FF2B5EF4-FFF2-40B4-BE49-F238E27FC236}">
                <a16:creationId xmlns:a16="http://schemas.microsoft.com/office/drawing/2014/main" id="{4687B216-DA1D-4221-8BF6-F5466E600A73}"/>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20" name="Plassholder for dato 3">
            <a:extLst>
              <a:ext uri="{FF2B5EF4-FFF2-40B4-BE49-F238E27FC236}">
                <a16:creationId xmlns:a16="http://schemas.microsoft.com/office/drawing/2014/main" id="{2DE14D3D-01B8-423B-8612-BC2F3F0A05E1}"/>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fld id="{71CF5760-0137-4D42-83E3-B092B0912E30}" type="datetime1">
              <a:rPr lang="nb-NO" smtClean="0"/>
              <a:t>24.08.2023</a:t>
            </a:fld>
            <a:endParaRPr lang="en-GB" dirty="0"/>
          </a:p>
        </p:txBody>
      </p:sp>
      <p:sp>
        <p:nvSpPr>
          <p:cNvPr id="21" name="Tittel 1">
            <a:extLst>
              <a:ext uri="{FF2B5EF4-FFF2-40B4-BE49-F238E27FC236}">
                <a16:creationId xmlns:a16="http://schemas.microsoft.com/office/drawing/2014/main" id="{2964BAB5-93AC-471E-B7D9-BF70A283999F}"/>
              </a:ext>
            </a:extLst>
          </p:cNvPr>
          <p:cNvSpPr>
            <a:spLocks noGrp="1"/>
          </p:cNvSpPr>
          <p:nvPr>
            <p:ph type="ctrTitle" hasCustomPrompt="1"/>
          </p:nvPr>
        </p:nvSpPr>
        <p:spPr>
          <a:xfrm>
            <a:off x="3708002" y="1419225"/>
            <a:ext cx="4896247" cy="911656"/>
          </a:xfrm>
        </p:spPr>
        <p:txBody>
          <a:bodyPr anchor="b">
            <a:normAutofit/>
          </a:bodyPr>
          <a:lstStyle>
            <a:lvl1pPr algn="r">
              <a:defRPr sz="3000">
                <a:solidFill>
                  <a:schemeClr val="bg1"/>
                </a:solidFill>
              </a:defRPr>
            </a:lvl1pPr>
          </a:lstStyle>
          <a:p>
            <a:r>
              <a:rPr lang="nb-NO" dirty="0"/>
              <a:t>Klikk for å </a:t>
            </a:r>
            <a:br>
              <a:rPr lang="nb-NO" dirty="0"/>
            </a:br>
            <a:r>
              <a:rPr lang="nb-NO" dirty="0"/>
              <a:t>redigere tittel</a:t>
            </a:r>
            <a:endParaRPr lang="en-GB" dirty="0"/>
          </a:p>
        </p:txBody>
      </p:sp>
      <p:sp>
        <p:nvSpPr>
          <p:cNvPr id="22" name="Undertittel 2">
            <a:extLst>
              <a:ext uri="{FF2B5EF4-FFF2-40B4-BE49-F238E27FC236}">
                <a16:creationId xmlns:a16="http://schemas.microsoft.com/office/drawing/2014/main" id="{2D1EC2F9-DE9A-4B1F-BCFD-5D80A90B0689}"/>
              </a:ext>
            </a:extLst>
          </p:cNvPr>
          <p:cNvSpPr>
            <a:spLocks noGrp="1"/>
          </p:cNvSpPr>
          <p:nvPr>
            <p:ph type="subTitle" idx="1"/>
          </p:nvPr>
        </p:nvSpPr>
        <p:spPr>
          <a:xfrm>
            <a:off x="3708002" y="2490382"/>
            <a:ext cx="4895983" cy="1810155"/>
          </a:xfrm>
        </p:spPr>
        <p:txBody>
          <a:bodyPr>
            <a:normAutofit/>
          </a:bodyPr>
          <a:lstStyle>
            <a:lvl1pPr marL="0" indent="0" algn="r">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GB" dirty="0"/>
          </a:p>
        </p:txBody>
      </p:sp>
      <p:sp>
        <p:nvSpPr>
          <p:cNvPr id="9" name="Text Box 9">
            <a:extLst>
              <a:ext uri="{FF2B5EF4-FFF2-40B4-BE49-F238E27FC236}">
                <a16:creationId xmlns:a16="http://schemas.microsoft.com/office/drawing/2014/main" id="{5FE03535-4FAB-43E3-BBE5-A4E1E7B32075}"/>
              </a:ext>
            </a:extLst>
          </p:cNvPr>
          <p:cNvSpPr txBox="1">
            <a:spLocks noChangeArrowheads="1"/>
          </p:cNvSpPr>
          <p:nvPr userDrawn="1"/>
        </p:nvSpPr>
        <p:spPr bwMode="auto">
          <a:xfrm>
            <a:off x="4657494" y="647267"/>
            <a:ext cx="3946756" cy="201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108000">
            <a:spAutoFit/>
          </a:bodyPr>
          <a:lstStyle>
            <a:lvl1pPr defTabSz="1016000">
              <a:defRPr>
                <a:solidFill>
                  <a:schemeClr val="tx1"/>
                </a:solidFill>
                <a:latin typeface="Arial" charset="0"/>
                <a:ea typeface="Arial" charset="0"/>
                <a:cs typeface="Arial" charset="0"/>
              </a:defRPr>
            </a:lvl1pPr>
            <a:lvl2pPr defTabSz="1016000">
              <a:defRPr>
                <a:solidFill>
                  <a:schemeClr val="tx1"/>
                </a:solidFill>
                <a:latin typeface="Arial" charset="0"/>
                <a:ea typeface="Arial" charset="0"/>
                <a:cs typeface="Arial" charset="0"/>
              </a:defRPr>
            </a:lvl2pPr>
            <a:lvl3pPr defTabSz="1016000">
              <a:defRPr>
                <a:solidFill>
                  <a:schemeClr val="tx1"/>
                </a:solidFill>
                <a:latin typeface="Arial" charset="0"/>
                <a:ea typeface="Arial" charset="0"/>
                <a:cs typeface="Arial" charset="0"/>
              </a:defRPr>
            </a:lvl3pPr>
            <a:lvl4pPr defTabSz="1016000">
              <a:defRPr>
                <a:solidFill>
                  <a:schemeClr val="tx1"/>
                </a:solidFill>
                <a:latin typeface="Arial" charset="0"/>
                <a:ea typeface="Arial" charset="0"/>
                <a:cs typeface="Arial" charset="0"/>
              </a:defRPr>
            </a:lvl4pPr>
            <a:lvl5pPr defTabSz="1016000">
              <a:defRPr>
                <a:solidFill>
                  <a:schemeClr val="tx1"/>
                </a:solidFill>
                <a:latin typeface="Arial" charset="0"/>
                <a:ea typeface="Arial" charset="0"/>
                <a:cs typeface="Arial" charset="0"/>
              </a:defRPr>
            </a:lvl5pPr>
            <a:lvl6pPr defTabSz="1016000" fontAlgn="base">
              <a:spcBef>
                <a:spcPct val="0"/>
              </a:spcBef>
              <a:spcAft>
                <a:spcPct val="0"/>
              </a:spcAft>
              <a:defRPr>
                <a:solidFill>
                  <a:schemeClr val="tx1"/>
                </a:solidFill>
                <a:latin typeface="Arial" charset="0"/>
                <a:ea typeface="Arial" charset="0"/>
                <a:cs typeface="Arial" charset="0"/>
              </a:defRPr>
            </a:lvl6pPr>
            <a:lvl7pPr defTabSz="1016000" fontAlgn="base">
              <a:spcBef>
                <a:spcPct val="0"/>
              </a:spcBef>
              <a:spcAft>
                <a:spcPct val="0"/>
              </a:spcAft>
              <a:defRPr>
                <a:solidFill>
                  <a:schemeClr val="tx1"/>
                </a:solidFill>
                <a:latin typeface="Arial" charset="0"/>
                <a:ea typeface="Arial" charset="0"/>
                <a:cs typeface="Arial" charset="0"/>
              </a:defRPr>
            </a:lvl7pPr>
            <a:lvl8pPr defTabSz="1016000" fontAlgn="base">
              <a:spcBef>
                <a:spcPct val="0"/>
              </a:spcBef>
              <a:spcAft>
                <a:spcPct val="0"/>
              </a:spcAft>
              <a:defRPr>
                <a:solidFill>
                  <a:schemeClr val="tx1"/>
                </a:solidFill>
                <a:latin typeface="Arial" charset="0"/>
                <a:ea typeface="Arial" charset="0"/>
                <a:cs typeface="Arial" charset="0"/>
              </a:defRPr>
            </a:lvl8pPr>
            <a:lvl9pPr defTabSz="1016000" fontAlgn="base">
              <a:spcBef>
                <a:spcPct val="0"/>
              </a:spcBef>
              <a:spcAft>
                <a:spcPct val="0"/>
              </a:spcAft>
              <a:defRPr>
                <a:solidFill>
                  <a:schemeClr val="tx1"/>
                </a:solidFill>
                <a:latin typeface="Arial" charset="0"/>
                <a:ea typeface="Arial" charset="0"/>
                <a:cs typeface="Arial" charset="0"/>
              </a:defRPr>
            </a:lvl9pPr>
          </a:lstStyle>
          <a:p>
            <a:pPr algn="r"/>
            <a:r>
              <a:rPr lang="fr-FR" sz="600" b="1" kern="1200" dirty="0">
                <a:solidFill>
                  <a:schemeClr val="tx1"/>
                </a:solidFill>
                <a:effectLst/>
                <a:latin typeface="+mj-lt"/>
                <a:ea typeface="Arial" charset="0"/>
                <a:cs typeface="Arial" charset="0"/>
              </a:rPr>
              <a:t>NORWEGIAN POLICE</a:t>
            </a:r>
            <a:endParaRPr lang="nb-NO" sz="600" b="1" kern="1200" dirty="0">
              <a:solidFill>
                <a:schemeClr val="tx1"/>
              </a:solidFill>
              <a:effectLst/>
              <a:latin typeface="+mj-lt"/>
              <a:ea typeface="Arial" charset="0"/>
              <a:cs typeface="Arial"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rside – Vold og overgrep mot barn">
    <p:spTree>
      <p:nvGrpSpPr>
        <p:cNvPr id="1" name=""/>
        <p:cNvGrpSpPr/>
        <p:nvPr/>
      </p:nvGrpSpPr>
      <p:grpSpPr>
        <a:xfrm>
          <a:off x="0" y="0"/>
          <a:ext cx="0" cy="0"/>
          <a:chOff x="0" y="0"/>
          <a:chExt cx="0" cy="0"/>
        </a:xfrm>
      </p:grpSpPr>
      <p:pic>
        <p:nvPicPr>
          <p:cNvPr id="7" name="Bilde 6"/>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842963"/>
            <a:ext cx="9144000" cy="3889375"/>
          </a:xfrm>
          <a:prstGeom prst="rect">
            <a:avLst/>
          </a:prstGeom>
        </p:spPr>
      </p:pic>
      <p:pic>
        <p:nvPicPr>
          <p:cNvPr id="15" name="Bilde 14">
            <a:extLst>
              <a:ext uri="{FF2B5EF4-FFF2-40B4-BE49-F238E27FC236}">
                <a16:creationId xmlns:a16="http://schemas.microsoft.com/office/drawing/2014/main" id="{AA80F646-8BB1-4F03-8D8D-31703E9C03A3}"/>
              </a:ext>
            </a:extLst>
          </p:cNvPr>
          <p:cNvPicPr>
            <a:picLocks noChangeAspect="1"/>
          </p:cNvPicPr>
          <p:nvPr userDrawn="1"/>
        </p:nvPicPr>
        <p:blipFill>
          <a:blip r:embed="rId3"/>
          <a:stretch>
            <a:fillRect/>
          </a:stretch>
        </p:blipFill>
        <p:spPr>
          <a:xfrm>
            <a:off x="0" y="842963"/>
            <a:ext cx="9144000" cy="57091"/>
          </a:xfrm>
          <a:prstGeom prst="rect">
            <a:avLst/>
          </a:prstGeom>
        </p:spPr>
      </p:pic>
      <p:sp>
        <p:nvSpPr>
          <p:cNvPr id="23" name="Plassholder for bunntekst 4">
            <a:extLst>
              <a:ext uri="{FF2B5EF4-FFF2-40B4-BE49-F238E27FC236}">
                <a16:creationId xmlns:a16="http://schemas.microsoft.com/office/drawing/2014/main" id="{460D9DD0-47D6-4BC1-9602-6CEE3EF5184F}"/>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24" name="Plassholder for lysbildenummer 5">
            <a:extLst>
              <a:ext uri="{FF2B5EF4-FFF2-40B4-BE49-F238E27FC236}">
                <a16:creationId xmlns:a16="http://schemas.microsoft.com/office/drawing/2014/main" id="{0AB3B823-8003-411B-B448-E72DC75BCA41}"/>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25" name="Plassholder for dato 3">
            <a:extLst>
              <a:ext uri="{FF2B5EF4-FFF2-40B4-BE49-F238E27FC236}">
                <a16:creationId xmlns:a16="http://schemas.microsoft.com/office/drawing/2014/main" id="{0E44960D-8171-436A-BDCB-E46249E2D752}"/>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fld id="{71CF5760-0137-4D42-83E3-B092B0912E30}" type="datetime1">
              <a:rPr lang="nb-NO" smtClean="0"/>
              <a:t>24.08.2023</a:t>
            </a:fld>
            <a:endParaRPr lang="en-GB" dirty="0"/>
          </a:p>
        </p:txBody>
      </p:sp>
      <p:sp>
        <p:nvSpPr>
          <p:cNvPr id="26" name="Tittel 1">
            <a:extLst>
              <a:ext uri="{FF2B5EF4-FFF2-40B4-BE49-F238E27FC236}">
                <a16:creationId xmlns:a16="http://schemas.microsoft.com/office/drawing/2014/main" id="{822F913D-4ACB-48F4-931F-161D2E3E338C}"/>
              </a:ext>
            </a:extLst>
          </p:cNvPr>
          <p:cNvSpPr>
            <a:spLocks noGrp="1"/>
          </p:cNvSpPr>
          <p:nvPr>
            <p:ph type="ctrTitle" hasCustomPrompt="1"/>
          </p:nvPr>
        </p:nvSpPr>
        <p:spPr>
          <a:xfrm>
            <a:off x="3708002" y="1419225"/>
            <a:ext cx="4896247" cy="911656"/>
          </a:xfrm>
        </p:spPr>
        <p:txBody>
          <a:bodyPr anchor="b">
            <a:normAutofit/>
          </a:bodyPr>
          <a:lstStyle>
            <a:lvl1pPr algn="r">
              <a:defRPr sz="3000">
                <a:solidFill>
                  <a:schemeClr val="bg1"/>
                </a:solidFill>
              </a:defRPr>
            </a:lvl1pPr>
          </a:lstStyle>
          <a:p>
            <a:r>
              <a:rPr lang="nb-NO" dirty="0"/>
              <a:t>Klikk for å </a:t>
            </a:r>
            <a:br>
              <a:rPr lang="nb-NO" dirty="0"/>
            </a:br>
            <a:r>
              <a:rPr lang="nb-NO" dirty="0"/>
              <a:t>redigere tittel</a:t>
            </a:r>
            <a:endParaRPr lang="en-GB" dirty="0"/>
          </a:p>
        </p:txBody>
      </p:sp>
      <p:sp>
        <p:nvSpPr>
          <p:cNvPr id="27" name="Undertittel 2">
            <a:extLst>
              <a:ext uri="{FF2B5EF4-FFF2-40B4-BE49-F238E27FC236}">
                <a16:creationId xmlns:a16="http://schemas.microsoft.com/office/drawing/2014/main" id="{35C8921B-0855-41F1-934D-7632DE3A5892}"/>
              </a:ext>
            </a:extLst>
          </p:cNvPr>
          <p:cNvSpPr>
            <a:spLocks noGrp="1"/>
          </p:cNvSpPr>
          <p:nvPr>
            <p:ph type="subTitle" idx="1"/>
          </p:nvPr>
        </p:nvSpPr>
        <p:spPr>
          <a:xfrm>
            <a:off x="3708002" y="2490382"/>
            <a:ext cx="4895983" cy="1810155"/>
          </a:xfrm>
        </p:spPr>
        <p:txBody>
          <a:bodyPr>
            <a:normAutofit/>
          </a:bodyPr>
          <a:lstStyle>
            <a:lvl1pPr marL="0" indent="0" algn="r">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GB" dirty="0"/>
          </a:p>
        </p:txBody>
      </p:sp>
      <p:sp>
        <p:nvSpPr>
          <p:cNvPr id="9" name="Text Box 9">
            <a:extLst>
              <a:ext uri="{FF2B5EF4-FFF2-40B4-BE49-F238E27FC236}">
                <a16:creationId xmlns:a16="http://schemas.microsoft.com/office/drawing/2014/main" id="{46D276DA-5FD8-4CCE-B977-19F5B307912A}"/>
              </a:ext>
            </a:extLst>
          </p:cNvPr>
          <p:cNvSpPr txBox="1">
            <a:spLocks noChangeArrowheads="1"/>
          </p:cNvSpPr>
          <p:nvPr userDrawn="1"/>
        </p:nvSpPr>
        <p:spPr bwMode="auto">
          <a:xfrm>
            <a:off x="4657494" y="647267"/>
            <a:ext cx="3946756" cy="201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108000">
            <a:spAutoFit/>
          </a:bodyPr>
          <a:lstStyle>
            <a:lvl1pPr defTabSz="1016000">
              <a:defRPr>
                <a:solidFill>
                  <a:schemeClr val="tx1"/>
                </a:solidFill>
                <a:latin typeface="Arial" charset="0"/>
                <a:ea typeface="Arial" charset="0"/>
                <a:cs typeface="Arial" charset="0"/>
              </a:defRPr>
            </a:lvl1pPr>
            <a:lvl2pPr defTabSz="1016000">
              <a:defRPr>
                <a:solidFill>
                  <a:schemeClr val="tx1"/>
                </a:solidFill>
                <a:latin typeface="Arial" charset="0"/>
                <a:ea typeface="Arial" charset="0"/>
                <a:cs typeface="Arial" charset="0"/>
              </a:defRPr>
            </a:lvl2pPr>
            <a:lvl3pPr defTabSz="1016000">
              <a:defRPr>
                <a:solidFill>
                  <a:schemeClr val="tx1"/>
                </a:solidFill>
                <a:latin typeface="Arial" charset="0"/>
                <a:ea typeface="Arial" charset="0"/>
                <a:cs typeface="Arial" charset="0"/>
              </a:defRPr>
            </a:lvl3pPr>
            <a:lvl4pPr defTabSz="1016000">
              <a:defRPr>
                <a:solidFill>
                  <a:schemeClr val="tx1"/>
                </a:solidFill>
                <a:latin typeface="Arial" charset="0"/>
                <a:ea typeface="Arial" charset="0"/>
                <a:cs typeface="Arial" charset="0"/>
              </a:defRPr>
            </a:lvl4pPr>
            <a:lvl5pPr defTabSz="1016000">
              <a:defRPr>
                <a:solidFill>
                  <a:schemeClr val="tx1"/>
                </a:solidFill>
                <a:latin typeface="Arial" charset="0"/>
                <a:ea typeface="Arial" charset="0"/>
                <a:cs typeface="Arial" charset="0"/>
              </a:defRPr>
            </a:lvl5pPr>
            <a:lvl6pPr defTabSz="1016000" fontAlgn="base">
              <a:spcBef>
                <a:spcPct val="0"/>
              </a:spcBef>
              <a:spcAft>
                <a:spcPct val="0"/>
              </a:spcAft>
              <a:defRPr>
                <a:solidFill>
                  <a:schemeClr val="tx1"/>
                </a:solidFill>
                <a:latin typeface="Arial" charset="0"/>
                <a:ea typeface="Arial" charset="0"/>
                <a:cs typeface="Arial" charset="0"/>
              </a:defRPr>
            </a:lvl6pPr>
            <a:lvl7pPr defTabSz="1016000" fontAlgn="base">
              <a:spcBef>
                <a:spcPct val="0"/>
              </a:spcBef>
              <a:spcAft>
                <a:spcPct val="0"/>
              </a:spcAft>
              <a:defRPr>
                <a:solidFill>
                  <a:schemeClr val="tx1"/>
                </a:solidFill>
                <a:latin typeface="Arial" charset="0"/>
                <a:ea typeface="Arial" charset="0"/>
                <a:cs typeface="Arial" charset="0"/>
              </a:defRPr>
            </a:lvl7pPr>
            <a:lvl8pPr defTabSz="1016000" fontAlgn="base">
              <a:spcBef>
                <a:spcPct val="0"/>
              </a:spcBef>
              <a:spcAft>
                <a:spcPct val="0"/>
              </a:spcAft>
              <a:defRPr>
                <a:solidFill>
                  <a:schemeClr val="tx1"/>
                </a:solidFill>
                <a:latin typeface="Arial" charset="0"/>
                <a:ea typeface="Arial" charset="0"/>
                <a:cs typeface="Arial" charset="0"/>
              </a:defRPr>
            </a:lvl8pPr>
            <a:lvl9pPr defTabSz="1016000" fontAlgn="base">
              <a:spcBef>
                <a:spcPct val="0"/>
              </a:spcBef>
              <a:spcAft>
                <a:spcPct val="0"/>
              </a:spcAft>
              <a:defRPr>
                <a:solidFill>
                  <a:schemeClr val="tx1"/>
                </a:solidFill>
                <a:latin typeface="Arial" charset="0"/>
                <a:ea typeface="Arial" charset="0"/>
                <a:cs typeface="Arial" charset="0"/>
              </a:defRPr>
            </a:lvl9pPr>
          </a:lstStyle>
          <a:p>
            <a:pPr algn="r"/>
            <a:r>
              <a:rPr lang="fr-FR" sz="600" b="1" kern="1200" dirty="0">
                <a:solidFill>
                  <a:schemeClr val="tx1"/>
                </a:solidFill>
                <a:effectLst/>
                <a:latin typeface="+mj-lt"/>
                <a:ea typeface="Arial" charset="0"/>
                <a:cs typeface="Arial" charset="0"/>
              </a:rPr>
              <a:t>NORWEGIAN POLICE</a:t>
            </a:r>
            <a:endParaRPr lang="nb-NO" sz="600" b="1" kern="1200" dirty="0">
              <a:solidFill>
                <a:schemeClr val="tx1"/>
              </a:solidFill>
              <a:effectLst/>
              <a:latin typeface="+mj-lt"/>
              <a:ea typeface="Arial" charset="0"/>
              <a:cs typeface="Arial"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p:bg>
      <p:bgPr>
        <a:gradFill>
          <a:gsLst>
            <a:gs pos="0">
              <a:schemeClr val="accent1">
                <a:lumMod val="5000"/>
                <a:lumOff val="95000"/>
              </a:schemeClr>
            </a:gs>
            <a:gs pos="83000">
              <a:schemeClr val="accent5"/>
            </a:gs>
            <a:gs pos="100000">
              <a:schemeClr val="accent1">
                <a:lumMod val="30000"/>
                <a:lumOff val="70000"/>
              </a:schemeClr>
            </a:gs>
          </a:gsLst>
          <a:lin ang="1800000" scaled="0"/>
        </a:gradFill>
        <a:effectLst/>
      </p:bgPr>
    </p:bg>
    <p:spTree>
      <p:nvGrpSpPr>
        <p:cNvPr id="1" name=""/>
        <p:cNvGrpSpPr/>
        <p:nvPr/>
      </p:nvGrpSpPr>
      <p:grpSpPr>
        <a:xfrm>
          <a:off x="0" y="0"/>
          <a:ext cx="0" cy="0"/>
          <a:chOff x="0" y="0"/>
          <a:chExt cx="0" cy="0"/>
        </a:xfrm>
      </p:grpSpPr>
      <p:pic>
        <p:nvPicPr>
          <p:cNvPr id="3" name="Bilde 2"/>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t="-1" b="-1"/>
          <a:stretch/>
        </p:blipFill>
        <p:spPr>
          <a:xfrm>
            <a:off x="0" y="842962"/>
            <a:ext cx="9166532" cy="3889375"/>
          </a:xfrm>
          <a:prstGeom prst="rect">
            <a:avLst/>
          </a:prstGeom>
        </p:spPr>
      </p:pic>
      <p:sp>
        <p:nvSpPr>
          <p:cNvPr id="28" name="Plassholder for tekst 2"/>
          <p:cNvSpPr>
            <a:spLocks noGrp="1"/>
          </p:cNvSpPr>
          <p:nvPr>
            <p:ph type="body" sz="quarter" idx="15" hasCustomPrompt="1"/>
          </p:nvPr>
        </p:nvSpPr>
        <p:spPr>
          <a:xfrm>
            <a:off x="2723566" y="1607043"/>
            <a:ext cx="669758" cy="328269"/>
          </a:xfrm>
        </p:spPr>
        <p:txBody>
          <a:bodyPr>
            <a:noAutofit/>
          </a:bodyPr>
          <a:lstStyle>
            <a:lvl1pPr marL="0" indent="0" algn="r">
              <a:buNone/>
              <a:defRPr sz="1600" b="1">
                <a:solidFill>
                  <a:schemeClr val="accent5"/>
                </a:solidFill>
              </a:defRPr>
            </a:lvl1pPr>
          </a:lstStyle>
          <a:p>
            <a:pPr lvl="0"/>
            <a:r>
              <a:rPr lang="nb-NO" dirty="0"/>
              <a:t>##</a:t>
            </a:r>
            <a:endParaRPr lang="en-GB" dirty="0"/>
          </a:p>
        </p:txBody>
      </p:sp>
      <p:sp>
        <p:nvSpPr>
          <p:cNvPr id="29" name="Plassholder for tekst 11"/>
          <p:cNvSpPr>
            <a:spLocks noGrp="1"/>
          </p:cNvSpPr>
          <p:nvPr>
            <p:ph type="body" sz="quarter" idx="16" hasCustomPrompt="1"/>
          </p:nvPr>
        </p:nvSpPr>
        <p:spPr>
          <a:xfrm>
            <a:off x="3544163" y="1607043"/>
            <a:ext cx="5091708" cy="328269"/>
          </a:xfrm>
        </p:spPr>
        <p:txBody>
          <a:bodyPr>
            <a:normAutofit/>
          </a:bodyPr>
          <a:lstStyle>
            <a:lvl1pPr marL="0" indent="0">
              <a:buFont typeface="Arial" charset="0"/>
              <a:buNone/>
              <a:defRPr sz="1600" b="0">
                <a:solidFill>
                  <a:schemeClr val="bg1"/>
                </a:solidFill>
              </a:defRPr>
            </a:lvl1pPr>
            <a:lvl2pPr marL="144000" indent="0">
              <a:buNone/>
              <a:defRPr>
                <a:solidFill>
                  <a:schemeClr val="bg1"/>
                </a:solidFill>
              </a:defRPr>
            </a:lvl2pPr>
            <a:lvl3pPr marL="288000" indent="0">
              <a:buNone/>
              <a:defRPr>
                <a:solidFill>
                  <a:schemeClr val="bg1"/>
                </a:solidFill>
              </a:defRPr>
            </a:lvl3pPr>
            <a:lvl4pPr marL="432000" indent="0">
              <a:buNone/>
              <a:defRPr>
                <a:solidFill>
                  <a:schemeClr val="bg1"/>
                </a:solidFill>
              </a:defRPr>
            </a:lvl4pPr>
            <a:lvl5pPr marL="504000" indent="0">
              <a:buNone/>
              <a:defRPr>
                <a:solidFill>
                  <a:schemeClr val="bg1"/>
                </a:solidFill>
              </a:defRPr>
            </a:lvl5pPr>
          </a:lstStyle>
          <a:p>
            <a:pPr lvl="0"/>
            <a:r>
              <a:rPr lang="nb-NO" noProof="0" dirty="0"/>
              <a:t>Agendapunkt</a:t>
            </a:r>
            <a:endParaRPr lang="en-GB" dirty="0"/>
          </a:p>
        </p:txBody>
      </p:sp>
      <p:sp>
        <p:nvSpPr>
          <p:cNvPr id="23" name="Plassholder for tekst 2">
            <a:extLst>
              <a:ext uri="{FF2B5EF4-FFF2-40B4-BE49-F238E27FC236}">
                <a16:creationId xmlns:a16="http://schemas.microsoft.com/office/drawing/2014/main" id="{7AE6F550-CE4D-4130-8C20-FE7497CDBEDD}"/>
              </a:ext>
            </a:extLst>
          </p:cNvPr>
          <p:cNvSpPr>
            <a:spLocks noGrp="1"/>
          </p:cNvSpPr>
          <p:nvPr>
            <p:ph type="body" sz="quarter" idx="17" hasCustomPrompt="1"/>
          </p:nvPr>
        </p:nvSpPr>
        <p:spPr>
          <a:xfrm>
            <a:off x="2723566" y="1948406"/>
            <a:ext cx="669758" cy="328269"/>
          </a:xfrm>
        </p:spPr>
        <p:txBody>
          <a:bodyPr>
            <a:noAutofit/>
          </a:bodyPr>
          <a:lstStyle>
            <a:lvl1pPr marL="0" indent="0" algn="r">
              <a:buNone/>
              <a:defRPr sz="1600" b="1">
                <a:solidFill>
                  <a:schemeClr val="accent5"/>
                </a:solidFill>
              </a:defRPr>
            </a:lvl1pPr>
          </a:lstStyle>
          <a:p>
            <a:pPr lvl="0"/>
            <a:r>
              <a:rPr lang="nb-NO" dirty="0"/>
              <a:t>##</a:t>
            </a:r>
            <a:endParaRPr lang="en-GB" dirty="0"/>
          </a:p>
        </p:txBody>
      </p:sp>
      <p:sp>
        <p:nvSpPr>
          <p:cNvPr id="24" name="Plassholder for tekst 11">
            <a:extLst>
              <a:ext uri="{FF2B5EF4-FFF2-40B4-BE49-F238E27FC236}">
                <a16:creationId xmlns:a16="http://schemas.microsoft.com/office/drawing/2014/main" id="{102BB842-0CB7-4DC2-99CE-7E2AB38C9649}"/>
              </a:ext>
            </a:extLst>
          </p:cNvPr>
          <p:cNvSpPr>
            <a:spLocks noGrp="1"/>
          </p:cNvSpPr>
          <p:nvPr>
            <p:ph type="body" sz="quarter" idx="18" hasCustomPrompt="1"/>
          </p:nvPr>
        </p:nvSpPr>
        <p:spPr>
          <a:xfrm>
            <a:off x="3544163" y="1948406"/>
            <a:ext cx="5091708" cy="328269"/>
          </a:xfrm>
        </p:spPr>
        <p:txBody>
          <a:bodyPr>
            <a:normAutofit/>
          </a:bodyPr>
          <a:lstStyle>
            <a:lvl1pPr marL="0" indent="0">
              <a:buFont typeface="Arial" charset="0"/>
              <a:buNone/>
              <a:defRPr sz="1600" b="0">
                <a:solidFill>
                  <a:schemeClr val="bg1"/>
                </a:solidFill>
              </a:defRPr>
            </a:lvl1pPr>
            <a:lvl2pPr marL="144000" indent="0">
              <a:buNone/>
              <a:defRPr>
                <a:solidFill>
                  <a:schemeClr val="bg1"/>
                </a:solidFill>
              </a:defRPr>
            </a:lvl2pPr>
            <a:lvl3pPr marL="288000" indent="0">
              <a:buNone/>
              <a:defRPr>
                <a:solidFill>
                  <a:schemeClr val="bg1"/>
                </a:solidFill>
              </a:defRPr>
            </a:lvl3pPr>
            <a:lvl4pPr marL="432000" indent="0">
              <a:buNone/>
              <a:defRPr>
                <a:solidFill>
                  <a:schemeClr val="bg1"/>
                </a:solidFill>
              </a:defRPr>
            </a:lvl4pPr>
            <a:lvl5pPr marL="504000" indent="0">
              <a:buNone/>
              <a:defRPr>
                <a:solidFill>
                  <a:schemeClr val="bg1"/>
                </a:solidFill>
              </a:defRPr>
            </a:lvl5pPr>
          </a:lstStyle>
          <a:p>
            <a:pPr lvl="0"/>
            <a:r>
              <a:rPr lang="nb-NO" noProof="0" dirty="0"/>
              <a:t>Agendapunkt</a:t>
            </a:r>
            <a:endParaRPr lang="en-GB" dirty="0"/>
          </a:p>
        </p:txBody>
      </p:sp>
      <p:sp>
        <p:nvSpPr>
          <p:cNvPr id="25" name="Plassholder for tekst 2">
            <a:extLst>
              <a:ext uri="{FF2B5EF4-FFF2-40B4-BE49-F238E27FC236}">
                <a16:creationId xmlns:a16="http://schemas.microsoft.com/office/drawing/2014/main" id="{B362D680-C139-472F-8981-74E3C70D107D}"/>
              </a:ext>
            </a:extLst>
          </p:cNvPr>
          <p:cNvSpPr>
            <a:spLocks noGrp="1"/>
          </p:cNvSpPr>
          <p:nvPr>
            <p:ph type="body" sz="quarter" idx="19" hasCustomPrompt="1"/>
          </p:nvPr>
        </p:nvSpPr>
        <p:spPr>
          <a:xfrm>
            <a:off x="2723566" y="2289769"/>
            <a:ext cx="669758" cy="328269"/>
          </a:xfrm>
        </p:spPr>
        <p:txBody>
          <a:bodyPr>
            <a:noAutofit/>
          </a:bodyPr>
          <a:lstStyle>
            <a:lvl1pPr marL="0" indent="0" algn="r">
              <a:buNone/>
              <a:defRPr sz="1600" b="1">
                <a:solidFill>
                  <a:schemeClr val="accent5"/>
                </a:solidFill>
              </a:defRPr>
            </a:lvl1pPr>
          </a:lstStyle>
          <a:p>
            <a:pPr lvl="0"/>
            <a:r>
              <a:rPr lang="nb-NO" dirty="0"/>
              <a:t>##</a:t>
            </a:r>
            <a:endParaRPr lang="en-GB" dirty="0"/>
          </a:p>
        </p:txBody>
      </p:sp>
      <p:sp>
        <p:nvSpPr>
          <p:cNvPr id="38" name="Plassholder for tekst 11">
            <a:extLst>
              <a:ext uri="{FF2B5EF4-FFF2-40B4-BE49-F238E27FC236}">
                <a16:creationId xmlns:a16="http://schemas.microsoft.com/office/drawing/2014/main" id="{7F30533F-EA00-4CB9-B056-775C09C4105D}"/>
              </a:ext>
            </a:extLst>
          </p:cNvPr>
          <p:cNvSpPr>
            <a:spLocks noGrp="1"/>
          </p:cNvSpPr>
          <p:nvPr>
            <p:ph type="body" sz="quarter" idx="20" hasCustomPrompt="1"/>
          </p:nvPr>
        </p:nvSpPr>
        <p:spPr>
          <a:xfrm>
            <a:off x="3544163" y="2289769"/>
            <a:ext cx="5091708" cy="328269"/>
          </a:xfrm>
        </p:spPr>
        <p:txBody>
          <a:bodyPr>
            <a:normAutofit/>
          </a:bodyPr>
          <a:lstStyle>
            <a:lvl1pPr marL="0" indent="0">
              <a:buFont typeface="Arial" charset="0"/>
              <a:buNone/>
              <a:defRPr sz="1600" b="0">
                <a:solidFill>
                  <a:schemeClr val="bg1"/>
                </a:solidFill>
              </a:defRPr>
            </a:lvl1pPr>
            <a:lvl2pPr marL="144000" indent="0">
              <a:buNone/>
              <a:defRPr>
                <a:solidFill>
                  <a:schemeClr val="bg1"/>
                </a:solidFill>
              </a:defRPr>
            </a:lvl2pPr>
            <a:lvl3pPr marL="288000" indent="0">
              <a:buNone/>
              <a:defRPr>
                <a:solidFill>
                  <a:schemeClr val="bg1"/>
                </a:solidFill>
              </a:defRPr>
            </a:lvl3pPr>
            <a:lvl4pPr marL="432000" indent="0">
              <a:buNone/>
              <a:defRPr>
                <a:solidFill>
                  <a:schemeClr val="bg1"/>
                </a:solidFill>
              </a:defRPr>
            </a:lvl4pPr>
            <a:lvl5pPr marL="504000" indent="0">
              <a:buNone/>
              <a:defRPr>
                <a:solidFill>
                  <a:schemeClr val="bg1"/>
                </a:solidFill>
              </a:defRPr>
            </a:lvl5pPr>
          </a:lstStyle>
          <a:p>
            <a:pPr lvl="0"/>
            <a:r>
              <a:rPr lang="nb-NO" noProof="0" dirty="0"/>
              <a:t>Agendapunkt</a:t>
            </a:r>
            <a:endParaRPr lang="en-GB" dirty="0"/>
          </a:p>
        </p:txBody>
      </p:sp>
      <p:sp>
        <p:nvSpPr>
          <p:cNvPr id="39" name="Plassholder for tekst 2">
            <a:extLst>
              <a:ext uri="{FF2B5EF4-FFF2-40B4-BE49-F238E27FC236}">
                <a16:creationId xmlns:a16="http://schemas.microsoft.com/office/drawing/2014/main" id="{85F11221-3E3F-414A-819E-D0E58A944110}"/>
              </a:ext>
            </a:extLst>
          </p:cNvPr>
          <p:cNvSpPr>
            <a:spLocks noGrp="1"/>
          </p:cNvSpPr>
          <p:nvPr>
            <p:ph type="body" sz="quarter" idx="21" hasCustomPrompt="1"/>
          </p:nvPr>
        </p:nvSpPr>
        <p:spPr>
          <a:xfrm>
            <a:off x="2723566" y="2631132"/>
            <a:ext cx="669758" cy="328269"/>
          </a:xfrm>
        </p:spPr>
        <p:txBody>
          <a:bodyPr>
            <a:noAutofit/>
          </a:bodyPr>
          <a:lstStyle>
            <a:lvl1pPr marL="0" indent="0" algn="r">
              <a:buNone/>
              <a:defRPr sz="1600" b="1">
                <a:solidFill>
                  <a:schemeClr val="accent5"/>
                </a:solidFill>
              </a:defRPr>
            </a:lvl1pPr>
          </a:lstStyle>
          <a:p>
            <a:pPr lvl="0"/>
            <a:r>
              <a:rPr lang="nb-NO" dirty="0"/>
              <a:t>##</a:t>
            </a:r>
            <a:endParaRPr lang="en-GB" dirty="0"/>
          </a:p>
        </p:txBody>
      </p:sp>
      <p:sp>
        <p:nvSpPr>
          <p:cNvPr id="40" name="Plassholder for tekst 11">
            <a:extLst>
              <a:ext uri="{FF2B5EF4-FFF2-40B4-BE49-F238E27FC236}">
                <a16:creationId xmlns:a16="http://schemas.microsoft.com/office/drawing/2014/main" id="{2F8AD391-B811-4286-BA38-29368C78F8E6}"/>
              </a:ext>
            </a:extLst>
          </p:cNvPr>
          <p:cNvSpPr>
            <a:spLocks noGrp="1"/>
          </p:cNvSpPr>
          <p:nvPr>
            <p:ph type="body" sz="quarter" idx="22" hasCustomPrompt="1"/>
          </p:nvPr>
        </p:nvSpPr>
        <p:spPr>
          <a:xfrm>
            <a:off x="3544163" y="2631132"/>
            <a:ext cx="5091708" cy="328269"/>
          </a:xfrm>
        </p:spPr>
        <p:txBody>
          <a:bodyPr>
            <a:normAutofit/>
          </a:bodyPr>
          <a:lstStyle>
            <a:lvl1pPr marL="0" indent="0">
              <a:buFont typeface="Arial" charset="0"/>
              <a:buNone/>
              <a:defRPr sz="1600" b="0">
                <a:solidFill>
                  <a:schemeClr val="bg1"/>
                </a:solidFill>
              </a:defRPr>
            </a:lvl1pPr>
            <a:lvl2pPr marL="144000" indent="0">
              <a:buNone/>
              <a:defRPr>
                <a:solidFill>
                  <a:schemeClr val="bg1"/>
                </a:solidFill>
              </a:defRPr>
            </a:lvl2pPr>
            <a:lvl3pPr marL="288000" indent="0">
              <a:buNone/>
              <a:defRPr>
                <a:solidFill>
                  <a:schemeClr val="bg1"/>
                </a:solidFill>
              </a:defRPr>
            </a:lvl3pPr>
            <a:lvl4pPr marL="432000" indent="0">
              <a:buNone/>
              <a:defRPr>
                <a:solidFill>
                  <a:schemeClr val="bg1"/>
                </a:solidFill>
              </a:defRPr>
            </a:lvl4pPr>
            <a:lvl5pPr marL="504000" indent="0">
              <a:buNone/>
              <a:defRPr>
                <a:solidFill>
                  <a:schemeClr val="bg1"/>
                </a:solidFill>
              </a:defRPr>
            </a:lvl5pPr>
          </a:lstStyle>
          <a:p>
            <a:pPr lvl="0"/>
            <a:r>
              <a:rPr lang="nb-NO" noProof="0" dirty="0"/>
              <a:t>Agendapunkt</a:t>
            </a:r>
            <a:endParaRPr lang="en-GB" dirty="0"/>
          </a:p>
        </p:txBody>
      </p:sp>
      <p:sp>
        <p:nvSpPr>
          <p:cNvPr id="41" name="Plassholder for tekst 2">
            <a:extLst>
              <a:ext uri="{FF2B5EF4-FFF2-40B4-BE49-F238E27FC236}">
                <a16:creationId xmlns:a16="http://schemas.microsoft.com/office/drawing/2014/main" id="{9B38E6DF-8866-4B89-8C93-F11C3485924E}"/>
              </a:ext>
            </a:extLst>
          </p:cNvPr>
          <p:cNvSpPr>
            <a:spLocks noGrp="1"/>
          </p:cNvSpPr>
          <p:nvPr>
            <p:ph type="body" sz="quarter" idx="23" hasCustomPrompt="1"/>
          </p:nvPr>
        </p:nvSpPr>
        <p:spPr>
          <a:xfrm>
            <a:off x="2723566" y="2972495"/>
            <a:ext cx="669758" cy="328269"/>
          </a:xfrm>
        </p:spPr>
        <p:txBody>
          <a:bodyPr>
            <a:noAutofit/>
          </a:bodyPr>
          <a:lstStyle>
            <a:lvl1pPr marL="0" indent="0" algn="r">
              <a:buNone/>
              <a:defRPr sz="1600" b="1">
                <a:solidFill>
                  <a:schemeClr val="accent5"/>
                </a:solidFill>
              </a:defRPr>
            </a:lvl1pPr>
          </a:lstStyle>
          <a:p>
            <a:pPr lvl="0"/>
            <a:r>
              <a:rPr lang="nb-NO" dirty="0"/>
              <a:t>##</a:t>
            </a:r>
            <a:endParaRPr lang="en-GB" dirty="0"/>
          </a:p>
        </p:txBody>
      </p:sp>
      <p:sp>
        <p:nvSpPr>
          <p:cNvPr id="42" name="Plassholder for tekst 11">
            <a:extLst>
              <a:ext uri="{FF2B5EF4-FFF2-40B4-BE49-F238E27FC236}">
                <a16:creationId xmlns:a16="http://schemas.microsoft.com/office/drawing/2014/main" id="{E7C0B5AA-676F-4185-93EE-4BE20CA0BFB3}"/>
              </a:ext>
            </a:extLst>
          </p:cNvPr>
          <p:cNvSpPr>
            <a:spLocks noGrp="1"/>
          </p:cNvSpPr>
          <p:nvPr>
            <p:ph type="body" sz="quarter" idx="24" hasCustomPrompt="1"/>
          </p:nvPr>
        </p:nvSpPr>
        <p:spPr>
          <a:xfrm>
            <a:off x="3544163" y="2972495"/>
            <a:ext cx="5091708" cy="328269"/>
          </a:xfrm>
        </p:spPr>
        <p:txBody>
          <a:bodyPr>
            <a:normAutofit/>
          </a:bodyPr>
          <a:lstStyle>
            <a:lvl1pPr marL="0" indent="0">
              <a:buFont typeface="Arial" charset="0"/>
              <a:buNone/>
              <a:defRPr sz="1600" b="0">
                <a:solidFill>
                  <a:schemeClr val="bg1"/>
                </a:solidFill>
              </a:defRPr>
            </a:lvl1pPr>
            <a:lvl2pPr marL="144000" indent="0">
              <a:buNone/>
              <a:defRPr>
                <a:solidFill>
                  <a:schemeClr val="bg1"/>
                </a:solidFill>
              </a:defRPr>
            </a:lvl2pPr>
            <a:lvl3pPr marL="288000" indent="0">
              <a:buNone/>
              <a:defRPr>
                <a:solidFill>
                  <a:schemeClr val="bg1"/>
                </a:solidFill>
              </a:defRPr>
            </a:lvl3pPr>
            <a:lvl4pPr marL="432000" indent="0">
              <a:buNone/>
              <a:defRPr>
                <a:solidFill>
                  <a:schemeClr val="bg1"/>
                </a:solidFill>
              </a:defRPr>
            </a:lvl4pPr>
            <a:lvl5pPr marL="504000" indent="0">
              <a:buNone/>
              <a:defRPr>
                <a:solidFill>
                  <a:schemeClr val="bg1"/>
                </a:solidFill>
              </a:defRPr>
            </a:lvl5pPr>
          </a:lstStyle>
          <a:p>
            <a:pPr lvl="0"/>
            <a:r>
              <a:rPr lang="nb-NO" noProof="0" dirty="0"/>
              <a:t>Agendapunkt</a:t>
            </a:r>
            <a:endParaRPr lang="en-GB" dirty="0"/>
          </a:p>
        </p:txBody>
      </p:sp>
      <p:sp>
        <p:nvSpPr>
          <p:cNvPr id="43" name="Plassholder for tekst 2">
            <a:extLst>
              <a:ext uri="{FF2B5EF4-FFF2-40B4-BE49-F238E27FC236}">
                <a16:creationId xmlns:a16="http://schemas.microsoft.com/office/drawing/2014/main" id="{F4101750-0BBD-4FBA-8812-1EDE535056DE}"/>
              </a:ext>
            </a:extLst>
          </p:cNvPr>
          <p:cNvSpPr>
            <a:spLocks noGrp="1"/>
          </p:cNvSpPr>
          <p:nvPr>
            <p:ph type="body" sz="quarter" idx="25" hasCustomPrompt="1"/>
          </p:nvPr>
        </p:nvSpPr>
        <p:spPr>
          <a:xfrm>
            <a:off x="2723566" y="3313858"/>
            <a:ext cx="669758" cy="328269"/>
          </a:xfrm>
        </p:spPr>
        <p:txBody>
          <a:bodyPr>
            <a:noAutofit/>
          </a:bodyPr>
          <a:lstStyle>
            <a:lvl1pPr marL="0" indent="0" algn="r">
              <a:buNone/>
              <a:defRPr sz="1600" b="1">
                <a:solidFill>
                  <a:schemeClr val="accent5"/>
                </a:solidFill>
              </a:defRPr>
            </a:lvl1pPr>
          </a:lstStyle>
          <a:p>
            <a:pPr lvl="0"/>
            <a:r>
              <a:rPr lang="nb-NO" dirty="0"/>
              <a:t>##</a:t>
            </a:r>
            <a:endParaRPr lang="en-GB" dirty="0"/>
          </a:p>
        </p:txBody>
      </p:sp>
      <p:sp>
        <p:nvSpPr>
          <p:cNvPr id="44" name="Plassholder for tekst 11">
            <a:extLst>
              <a:ext uri="{FF2B5EF4-FFF2-40B4-BE49-F238E27FC236}">
                <a16:creationId xmlns:a16="http://schemas.microsoft.com/office/drawing/2014/main" id="{53BBB4EE-207B-49F4-9256-418DA95989EC}"/>
              </a:ext>
            </a:extLst>
          </p:cNvPr>
          <p:cNvSpPr>
            <a:spLocks noGrp="1"/>
          </p:cNvSpPr>
          <p:nvPr>
            <p:ph type="body" sz="quarter" idx="26" hasCustomPrompt="1"/>
          </p:nvPr>
        </p:nvSpPr>
        <p:spPr>
          <a:xfrm>
            <a:off x="3544163" y="3313858"/>
            <a:ext cx="5091708" cy="328269"/>
          </a:xfrm>
        </p:spPr>
        <p:txBody>
          <a:bodyPr>
            <a:normAutofit/>
          </a:bodyPr>
          <a:lstStyle>
            <a:lvl1pPr marL="0" indent="0">
              <a:buFont typeface="Arial" charset="0"/>
              <a:buNone/>
              <a:defRPr sz="1600" b="0">
                <a:solidFill>
                  <a:schemeClr val="bg1"/>
                </a:solidFill>
              </a:defRPr>
            </a:lvl1pPr>
            <a:lvl2pPr marL="144000" indent="0">
              <a:buNone/>
              <a:defRPr>
                <a:solidFill>
                  <a:schemeClr val="bg1"/>
                </a:solidFill>
              </a:defRPr>
            </a:lvl2pPr>
            <a:lvl3pPr marL="288000" indent="0">
              <a:buNone/>
              <a:defRPr>
                <a:solidFill>
                  <a:schemeClr val="bg1"/>
                </a:solidFill>
              </a:defRPr>
            </a:lvl3pPr>
            <a:lvl4pPr marL="432000" indent="0">
              <a:buNone/>
              <a:defRPr>
                <a:solidFill>
                  <a:schemeClr val="bg1"/>
                </a:solidFill>
              </a:defRPr>
            </a:lvl4pPr>
            <a:lvl5pPr marL="504000" indent="0">
              <a:buNone/>
              <a:defRPr>
                <a:solidFill>
                  <a:schemeClr val="bg1"/>
                </a:solidFill>
              </a:defRPr>
            </a:lvl5pPr>
          </a:lstStyle>
          <a:p>
            <a:pPr lvl="0"/>
            <a:r>
              <a:rPr lang="nb-NO" noProof="0" dirty="0"/>
              <a:t>Agendapunkt</a:t>
            </a:r>
            <a:endParaRPr lang="en-GB" dirty="0"/>
          </a:p>
        </p:txBody>
      </p:sp>
      <p:sp>
        <p:nvSpPr>
          <p:cNvPr id="45" name="Plassholder for tekst 2">
            <a:extLst>
              <a:ext uri="{FF2B5EF4-FFF2-40B4-BE49-F238E27FC236}">
                <a16:creationId xmlns:a16="http://schemas.microsoft.com/office/drawing/2014/main" id="{CBF2D7C5-BF81-4B6D-A0F0-5CE470B4E459}"/>
              </a:ext>
            </a:extLst>
          </p:cNvPr>
          <p:cNvSpPr>
            <a:spLocks noGrp="1"/>
          </p:cNvSpPr>
          <p:nvPr>
            <p:ph type="body" sz="quarter" idx="27" hasCustomPrompt="1"/>
          </p:nvPr>
        </p:nvSpPr>
        <p:spPr>
          <a:xfrm>
            <a:off x="2723566" y="3655221"/>
            <a:ext cx="669758" cy="328269"/>
          </a:xfrm>
        </p:spPr>
        <p:txBody>
          <a:bodyPr>
            <a:noAutofit/>
          </a:bodyPr>
          <a:lstStyle>
            <a:lvl1pPr marL="0" indent="0" algn="r">
              <a:buNone/>
              <a:defRPr sz="1600" b="1">
                <a:solidFill>
                  <a:schemeClr val="accent5"/>
                </a:solidFill>
              </a:defRPr>
            </a:lvl1pPr>
          </a:lstStyle>
          <a:p>
            <a:pPr lvl="0"/>
            <a:r>
              <a:rPr lang="nb-NO" dirty="0"/>
              <a:t>##</a:t>
            </a:r>
            <a:endParaRPr lang="en-GB" dirty="0"/>
          </a:p>
        </p:txBody>
      </p:sp>
      <p:sp>
        <p:nvSpPr>
          <p:cNvPr id="46" name="Plassholder for tekst 11">
            <a:extLst>
              <a:ext uri="{FF2B5EF4-FFF2-40B4-BE49-F238E27FC236}">
                <a16:creationId xmlns:a16="http://schemas.microsoft.com/office/drawing/2014/main" id="{F6C53841-CC3B-4FE2-9C94-7CBEB9AB4310}"/>
              </a:ext>
            </a:extLst>
          </p:cNvPr>
          <p:cNvSpPr>
            <a:spLocks noGrp="1"/>
          </p:cNvSpPr>
          <p:nvPr>
            <p:ph type="body" sz="quarter" idx="28" hasCustomPrompt="1"/>
          </p:nvPr>
        </p:nvSpPr>
        <p:spPr>
          <a:xfrm>
            <a:off x="3544163" y="3655221"/>
            <a:ext cx="5091708" cy="328269"/>
          </a:xfrm>
        </p:spPr>
        <p:txBody>
          <a:bodyPr>
            <a:normAutofit/>
          </a:bodyPr>
          <a:lstStyle>
            <a:lvl1pPr marL="0" indent="0">
              <a:buFont typeface="Arial" charset="0"/>
              <a:buNone/>
              <a:defRPr sz="1600" b="0">
                <a:solidFill>
                  <a:schemeClr val="bg1"/>
                </a:solidFill>
              </a:defRPr>
            </a:lvl1pPr>
            <a:lvl2pPr marL="144000" indent="0">
              <a:buNone/>
              <a:defRPr>
                <a:solidFill>
                  <a:schemeClr val="bg1"/>
                </a:solidFill>
              </a:defRPr>
            </a:lvl2pPr>
            <a:lvl3pPr marL="288000" indent="0">
              <a:buNone/>
              <a:defRPr>
                <a:solidFill>
                  <a:schemeClr val="bg1"/>
                </a:solidFill>
              </a:defRPr>
            </a:lvl3pPr>
            <a:lvl4pPr marL="432000" indent="0">
              <a:buNone/>
              <a:defRPr>
                <a:solidFill>
                  <a:schemeClr val="bg1"/>
                </a:solidFill>
              </a:defRPr>
            </a:lvl4pPr>
            <a:lvl5pPr marL="504000" indent="0">
              <a:buNone/>
              <a:defRPr>
                <a:solidFill>
                  <a:schemeClr val="bg1"/>
                </a:solidFill>
              </a:defRPr>
            </a:lvl5pPr>
          </a:lstStyle>
          <a:p>
            <a:pPr lvl="0"/>
            <a:r>
              <a:rPr lang="nb-NO" noProof="0" dirty="0"/>
              <a:t>Agendapunkt</a:t>
            </a:r>
            <a:endParaRPr lang="en-GB" dirty="0"/>
          </a:p>
        </p:txBody>
      </p:sp>
      <p:sp>
        <p:nvSpPr>
          <p:cNvPr id="47" name="Plassholder for tekst 2">
            <a:extLst>
              <a:ext uri="{FF2B5EF4-FFF2-40B4-BE49-F238E27FC236}">
                <a16:creationId xmlns:a16="http://schemas.microsoft.com/office/drawing/2014/main" id="{8D19F4BA-69AD-46A8-BE08-A8A2093B9C77}"/>
              </a:ext>
            </a:extLst>
          </p:cNvPr>
          <p:cNvSpPr>
            <a:spLocks noGrp="1"/>
          </p:cNvSpPr>
          <p:nvPr>
            <p:ph type="body" sz="quarter" idx="29" hasCustomPrompt="1"/>
          </p:nvPr>
        </p:nvSpPr>
        <p:spPr>
          <a:xfrm>
            <a:off x="2723566" y="3996582"/>
            <a:ext cx="669758" cy="328269"/>
          </a:xfrm>
        </p:spPr>
        <p:txBody>
          <a:bodyPr>
            <a:noAutofit/>
          </a:bodyPr>
          <a:lstStyle>
            <a:lvl1pPr marL="0" indent="0" algn="r">
              <a:buNone/>
              <a:defRPr sz="1600" b="1">
                <a:solidFill>
                  <a:schemeClr val="accent5"/>
                </a:solidFill>
              </a:defRPr>
            </a:lvl1pPr>
          </a:lstStyle>
          <a:p>
            <a:pPr lvl="0"/>
            <a:r>
              <a:rPr lang="nb-NO" dirty="0"/>
              <a:t>##</a:t>
            </a:r>
            <a:endParaRPr lang="en-GB" dirty="0"/>
          </a:p>
        </p:txBody>
      </p:sp>
      <p:sp>
        <p:nvSpPr>
          <p:cNvPr id="48" name="Plassholder for tekst 11">
            <a:extLst>
              <a:ext uri="{FF2B5EF4-FFF2-40B4-BE49-F238E27FC236}">
                <a16:creationId xmlns:a16="http://schemas.microsoft.com/office/drawing/2014/main" id="{260EE36E-CB71-434C-B6F6-FCB4115293B9}"/>
              </a:ext>
            </a:extLst>
          </p:cNvPr>
          <p:cNvSpPr>
            <a:spLocks noGrp="1"/>
          </p:cNvSpPr>
          <p:nvPr>
            <p:ph type="body" sz="quarter" idx="30" hasCustomPrompt="1"/>
          </p:nvPr>
        </p:nvSpPr>
        <p:spPr>
          <a:xfrm>
            <a:off x="3544163" y="3996582"/>
            <a:ext cx="5091708" cy="328269"/>
          </a:xfrm>
        </p:spPr>
        <p:txBody>
          <a:bodyPr>
            <a:normAutofit/>
          </a:bodyPr>
          <a:lstStyle>
            <a:lvl1pPr marL="0" indent="0">
              <a:buFont typeface="Arial" charset="0"/>
              <a:buNone/>
              <a:defRPr sz="1600" b="0">
                <a:solidFill>
                  <a:schemeClr val="bg1"/>
                </a:solidFill>
              </a:defRPr>
            </a:lvl1pPr>
            <a:lvl2pPr marL="144000" indent="0">
              <a:buNone/>
              <a:defRPr>
                <a:solidFill>
                  <a:schemeClr val="bg1"/>
                </a:solidFill>
              </a:defRPr>
            </a:lvl2pPr>
            <a:lvl3pPr marL="288000" indent="0">
              <a:buNone/>
              <a:defRPr>
                <a:solidFill>
                  <a:schemeClr val="bg1"/>
                </a:solidFill>
              </a:defRPr>
            </a:lvl3pPr>
            <a:lvl4pPr marL="432000" indent="0">
              <a:buNone/>
              <a:defRPr>
                <a:solidFill>
                  <a:schemeClr val="bg1"/>
                </a:solidFill>
              </a:defRPr>
            </a:lvl4pPr>
            <a:lvl5pPr marL="504000" indent="0">
              <a:buNone/>
              <a:defRPr>
                <a:solidFill>
                  <a:schemeClr val="bg1"/>
                </a:solidFill>
              </a:defRPr>
            </a:lvl5pPr>
          </a:lstStyle>
          <a:p>
            <a:pPr lvl="0"/>
            <a:r>
              <a:rPr lang="nb-NO" noProof="0" dirty="0"/>
              <a:t>Agendapunkt</a:t>
            </a:r>
            <a:endParaRPr lang="en-GB" dirty="0"/>
          </a:p>
        </p:txBody>
      </p:sp>
      <p:sp>
        <p:nvSpPr>
          <p:cNvPr id="26" name="Plassholder for bunntekst 4">
            <a:extLst>
              <a:ext uri="{FF2B5EF4-FFF2-40B4-BE49-F238E27FC236}">
                <a16:creationId xmlns:a16="http://schemas.microsoft.com/office/drawing/2014/main" id="{B4F1BD67-7347-441C-806B-24D92EDD6403}"/>
              </a:ext>
            </a:extLst>
          </p:cNvPr>
          <p:cNvSpPr>
            <a:spLocks noGrp="1"/>
          </p:cNvSpPr>
          <p:nvPr>
            <p:ph type="ftr" sz="quarter" idx="3"/>
          </p:nvPr>
        </p:nvSpPr>
        <p:spPr>
          <a:xfrm>
            <a:off x="540014" y="4877809"/>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27" name="Plassholder for lysbildenummer 5">
            <a:extLst>
              <a:ext uri="{FF2B5EF4-FFF2-40B4-BE49-F238E27FC236}">
                <a16:creationId xmlns:a16="http://schemas.microsoft.com/office/drawing/2014/main" id="{8D45B882-9436-47CE-9FF7-4029966981E4}"/>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30" name="Plassholder for dato 3">
            <a:extLst>
              <a:ext uri="{FF2B5EF4-FFF2-40B4-BE49-F238E27FC236}">
                <a16:creationId xmlns:a16="http://schemas.microsoft.com/office/drawing/2014/main" id="{9261F49C-0CFD-4753-BCB5-40B5D807DE61}"/>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fld id="{71CF5760-0137-4D42-83E3-B092B0912E30}" type="datetime1">
              <a:rPr lang="nb-NO" smtClean="0"/>
              <a:t>24.08.2023</a:t>
            </a:fld>
            <a:endParaRPr lang="en-GB"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killeark tema">
    <p:bg>
      <p:bgPr>
        <a:gradFill>
          <a:gsLst>
            <a:gs pos="0">
              <a:schemeClr val="accent1">
                <a:lumMod val="5000"/>
                <a:lumOff val="95000"/>
              </a:schemeClr>
            </a:gs>
            <a:gs pos="83000">
              <a:schemeClr val="accent5"/>
            </a:gs>
            <a:gs pos="100000">
              <a:schemeClr val="accent1">
                <a:lumMod val="30000"/>
                <a:lumOff val="70000"/>
              </a:schemeClr>
            </a:gs>
          </a:gsLst>
          <a:lin ang="1800000" scaled="0"/>
        </a:gradFill>
        <a:effectLst/>
      </p:bgPr>
    </p:bg>
    <p:spTree>
      <p:nvGrpSpPr>
        <p:cNvPr id="1" name=""/>
        <p:cNvGrpSpPr/>
        <p:nvPr/>
      </p:nvGrpSpPr>
      <p:grpSpPr>
        <a:xfrm>
          <a:off x="0" y="0"/>
          <a:ext cx="0" cy="0"/>
          <a:chOff x="0" y="0"/>
          <a:chExt cx="0" cy="0"/>
        </a:xfrm>
      </p:grpSpPr>
      <p:pic>
        <p:nvPicPr>
          <p:cNvPr id="3" name="Bilde 2"/>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l="-32" t="-2"/>
          <a:stretch/>
        </p:blipFill>
        <p:spPr>
          <a:xfrm>
            <a:off x="0" y="842963"/>
            <a:ext cx="9144000" cy="3889375"/>
          </a:xfrm>
          <a:prstGeom prst="rect">
            <a:avLst/>
          </a:prstGeom>
        </p:spPr>
      </p:pic>
      <p:sp>
        <p:nvSpPr>
          <p:cNvPr id="18" name="Plassholder for tekst 2"/>
          <p:cNvSpPr>
            <a:spLocks noGrp="1"/>
          </p:cNvSpPr>
          <p:nvPr>
            <p:ph type="body" sz="quarter" idx="13" hasCustomPrompt="1"/>
          </p:nvPr>
        </p:nvSpPr>
        <p:spPr>
          <a:xfrm>
            <a:off x="539750" y="1419225"/>
            <a:ext cx="1292672" cy="958476"/>
          </a:xfrm>
        </p:spPr>
        <p:txBody>
          <a:bodyPr>
            <a:noAutofit/>
          </a:bodyPr>
          <a:lstStyle>
            <a:lvl1pPr marL="0" indent="0" algn="r">
              <a:buNone/>
              <a:defRPr sz="4600" b="1"/>
            </a:lvl1pPr>
          </a:lstStyle>
          <a:p>
            <a:pPr lvl="0"/>
            <a:r>
              <a:rPr lang="nb-NO" dirty="0"/>
              <a:t>##</a:t>
            </a:r>
            <a:endParaRPr lang="en-GB" dirty="0"/>
          </a:p>
        </p:txBody>
      </p:sp>
      <p:sp>
        <p:nvSpPr>
          <p:cNvPr id="19" name="Plassholder for tekst 11"/>
          <p:cNvSpPr>
            <a:spLocks noGrp="1"/>
          </p:cNvSpPr>
          <p:nvPr>
            <p:ph type="body" sz="quarter" idx="14" hasCustomPrompt="1"/>
          </p:nvPr>
        </p:nvSpPr>
        <p:spPr>
          <a:xfrm>
            <a:off x="2832263" y="1747284"/>
            <a:ext cx="5771987" cy="2280131"/>
          </a:xfrm>
        </p:spPr>
        <p:txBody>
          <a:bodyPr>
            <a:normAutofit/>
          </a:bodyPr>
          <a:lstStyle>
            <a:lvl1pPr marL="0" indent="0">
              <a:buFont typeface="Arial" charset="0"/>
              <a:buNone/>
              <a:defRPr sz="2000" b="0">
                <a:solidFill>
                  <a:schemeClr val="bg1"/>
                </a:solidFill>
              </a:defRPr>
            </a:lvl1pPr>
            <a:lvl2pPr marL="144000" indent="0">
              <a:buNone/>
              <a:defRPr>
                <a:solidFill>
                  <a:schemeClr val="bg1"/>
                </a:solidFill>
              </a:defRPr>
            </a:lvl2pPr>
            <a:lvl3pPr marL="288000" indent="0">
              <a:buNone/>
              <a:defRPr>
                <a:solidFill>
                  <a:schemeClr val="bg1"/>
                </a:solidFill>
              </a:defRPr>
            </a:lvl3pPr>
            <a:lvl4pPr marL="432000" indent="0">
              <a:buNone/>
              <a:defRPr>
                <a:solidFill>
                  <a:schemeClr val="bg1"/>
                </a:solidFill>
              </a:defRPr>
            </a:lvl4pPr>
            <a:lvl5pPr marL="504000" indent="0">
              <a:buNone/>
              <a:defRPr>
                <a:solidFill>
                  <a:schemeClr val="bg1"/>
                </a:solidFill>
              </a:defRPr>
            </a:lvl5pPr>
          </a:lstStyle>
          <a:p>
            <a:pPr lvl="0"/>
            <a:r>
              <a:rPr lang="nb-NO" noProof="0" dirty="0"/>
              <a:t>Skilleark – rediger for å legge til tekst</a:t>
            </a:r>
            <a:endParaRPr lang="en-GB" dirty="0"/>
          </a:p>
        </p:txBody>
      </p:sp>
      <p:sp>
        <p:nvSpPr>
          <p:cNvPr id="9" name="Plassholder for bunntekst 4">
            <a:extLst>
              <a:ext uri="{FF2B5EF4-FFF2-40B4-BE49-F238E27FC236}">
                <a16:creationId xmlns:a16="http://schemas.microsoft.com/office/drawing/2014/main" id="{7DA3A926-1858-4C17-9421-A89F644E8A0B}"/>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10" name="Plassholder for lysbildenummer 5">
            <a:extLst>
              <a:ext uri="{FF2B5EF4-FFF2-40B4-BE49-F238E27FC236}">
                <a16:creationId xmlns:a16="http://schemas.microsoft.com/office/drawing/2014/main" id="{AFFEB062-5CF6-4893-81AF-50D903130090}"/>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1" name="Plassholder for dato 3">
            <a:extLst>
              <a:ext uri="{FF2B5EF4-FFF2-40B4-BE49-F238E27FC236}">
                <a16:creationId xmlns:a16="http://schemas.microsoft.com/office/drawing/2014/main" id="{68C07AA5-9821-49B8-BBDF-0349A12CFE16}"/>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fld id="{71CF5760-0137-4D42-83E3-B092B0912E30}" type="datetime1">
              <a:rPr lang="nb-NO" smtClean="0"/>
              <a:t>24.08.2023</a:t>
            </a:fld>
            <a:endParaRPr lang="en-GB"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Standard (hvit)">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lvl1pPr>
              <a:defRPr sz="2000"/>
            </a:lvl1pPr>
          </a:lstStyle>
          <a:p>
            <a:r>
              <a:rPr lang="nb-NO"/>
              <a:t>Klikk for å redigere tittelstil</a:t>
            </a:r>
            <a:endParaRPr lang="en-GB" dirty="0"/>
          </a:p>
        </p:txBody>
      </p:sp>
      <p:sp>
        <p:nvSpPr>
          <p:cNvPr id="3" name="Plassholder for innhold 2"/>
          <p:cNvSpPr>
            <a:spLocks noGrp="1"/>
          </p:cNvSpPr>
          <p:nvPr>
            <p:ph idx="1" hasCustomPrompt="1"/>
          </p:nvPr>
        </p:nvSpPr>
        <p:spPr/>
        <p:txBody>
          <a:bodyPr/>
          <a:lstStyle/>
          <a:p>
            <a:pPr lvl="0"/>
            <a:r>
              <a:rPr lang="nb-NO" dirty="0"/>
              <a:t>Klikk for å redigere tekst i malen</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
        <p:nvSpPr>
          <p:cNvPr id="7" name="Plassholder for bunntekst 4">
            <a:extLst>
              <a:ext uri="{FF2B5EF4-FFF2-40B4-BE49-F238E27FC236}">
                <a16:creationId xmlns:a16="http://schemas.microsoft.com/office/drawing/2014/main" id="{9C1B81C0-98B5-48B7-973D-C1D513F21F5D}"/>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8" name="Plassholder for lysbildenummer 5">
            <a:extLst>
              <a:ext uri="{FF2B5EF4-FFF2-40B4-BE49-F238E27FC236}">
                <a16:creationId xmlns:a16="http://schemas.microsoft.com/office/drawing/2014/main" id="{67341BB9-DDCE-4A58-A817-2399063DC8BB}"/>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9" name="Plassholder for dato 3">
            <a:extLst>
              <a:ext uri="{FF2B5EF4-FFF2-40B4-BE49-F238E27FC236}">
                <a16:creationId xmlns:a16="http://schemas.microsoft.com/office/drawing/2014/main" id="{28F03B5C-FC7A-4846-86FD-418F40C41590}"/>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fld id="{71CF5760-0137-4D42-83E3-B092B0912E30}" type="datetime1">
              <a:rPr lang="nb-NO" smtClean="0"/>
              <a:t>24.08.2023</a:t>
            </a:fld>
            <a:endParaRPr lang="en-GB" dirty="0"/>
          </a:p>
        </p:txBody>
      </p:sp>
    </p:spTree>
    <p:extLst>
      <p:ext uri="{BB962C8B-B14F-4D97-AF65-F5344CB8AC3E}">
        <p14:creationId xmlns:p14="http://schemas.microsoft.com/office/powerpoint/2010/main" val="5934135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Standard (gradering)">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539750" y="843624"/>
            <a:ext cx="8064500" cy="576262"/>
          </a:xfrm>
        </p:spPr>
        <p:txBody>
          <a:bodyPr>
            <a:normAutofit/>
          </a:bodyPr>
          <a:lstStyle>
            <a:lvl1pPr>
              <a:defRPr sz="2000">
                <a:solidFill>
                  <a:schemeClr val="bg1"/>
                </a:solidFill>
              </a:defRPr>
            </a:lvl1pPr>
          </a:lstStyle>
          <a:p>
            <a:r>
              <a:rPr lang="nb-NO"/>
              <a:t>Klikk for å redigere tittelstil</a:t>
            </a:r>
            <a:endParaRPr lang="en-GB" dirty="0"/>
          </a:p>
        </p:txBody>
      </p:sp>
      <p:sp>
        <p:nvSpPr>
          <p:cNvPr id="3" name="Plassholder for innhold 2"/>
          <p:cNvSpPr>
            <a:spLocks noGrp="1"/>
          </p:cNvSpPr>
          <p:nvPr>
            <p:ph idx="1" hasCustomPrompt="1"/>
          </p:nvPr>
        </p:nvSpPr>
        <p:spPr>
          <a:xfrm>
            <a:off x="539750" y="1563688"/>
            <a:ext cx="8064236" cy="3168650"/>
          </a:xfrm>
        </p:spPr>
        <p:txBody>
          <a:bodyPr/>
          <a:lstStyle>
            <a:lvl1pPr>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for å redigere tekst i malen</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pic>
        <p:nvPicPr>
          <p:cNvPr id="9" name="Bilde 8" descr="Logo">
            <a:extLst>
              <a:ext uri="{FF2B5EF4-FFF2-40B4-BE49-F238E27FC236}">
                <a16:creationId xmlns:a16="http://schemas.microsoft.com/office/drawing/2014/main" id="{4E0B7D7E-E985-47C0-937A-A86CCB15E7A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93249" y="223285"/>
            <a:ext cx="1202242" cy="337414"/>
          </a:xfrm>
          <a:prstGeom prst="rect">
            <a:avLst/>
          </a:prstGeom>
        </p:spPr>
      </p:pic>
      <p:sp>
        <p:nvSpPr>
          <p:cNvPr id="12" name="Plassholder for bunntekst 4">
            <a:extLst>
              <a:ext uri="{FF2B5EF4-FFF2-40B4-BE49-F238E27FC236}">
                <a16:creationId xmlns:a16="http://schemas.microsoft.com/office/drawing/2014/main" id="{39D5F9E2-2628-412A-B43F-1536AE0C6ECE}"/>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bg1"/>
                </a:solidFill>
                <a:latin typeface="Verdana" charset="0"/>
                <a:ea typeface="Verdana" charset="0"/>
                <a:cs typeface="Verdana" charset="0"/>
              </a:defRPr>
            </a:lvl1pPr>
          </a:lstStyle>
          <a:p>
            <a:endParaRPr lang="en-GB" dirty="0"/>
          </a:p>
        </p:txBody>
      </p:sp>
      <p:sp>
        <p:nvSpPr>
          <p:cNvPr id="13" name="Plassholder for lysbildenummer 5">
            <a:extLst>
              <a:ext uri="{FF2B5EF4-FFF2-40B4-BE49-F238E27FC236}">
                <a16:creationId xmlns:a16="http://schemas.microsoft.com/office/drawing/2014/main" id="{082EC00B-A9F4-42CA-B7B3-BD9FFE70A311}"/>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bg1"/>
                </a:solidFill>
                <a:latin typeface="Verdana" charset="0"/>
                <a:ea typeface="Verdana" charset="0"/>
                <a:cs typeface="Verdana" charset="0"/>
              </a:defRPr>
            </a:lvl1pPr>
          </a:lstStyle>
          <a:p>
            <a:r>
              <a:rPr lang="nb-NO" altLang="nb-NO"/>
              <a:t>Side </a:t>
            </a:r>
            <a:fld id="{F57D2C7E-FF28-3646-BDC8-24A1FA3E5E8D}" type="slidenum">
              <a:rPr lang="en-GB" smtClean="0"/>
              <a:pPr/>
              <a:t>‹#›</a:t>
            </a:fld>
            <a:endParaRPr lang="en-GB" dirty="0"/>
          </a:p>
        </p:txBody>
      </p:sp>
      <p:sp>
        <p:nvSpPr>
          <p:cNvPr id="14" name="Plassholder for dato 3">
            <a:extLst>
              <a:ext uri="{FF2B5EF4-FFF2-40B4-BE49-F238E27FC236}">
                <a16:creationId xmlns:a16="http://schemas.microsoft.com/office/drawing/2014/main" id="{3F8342D8-33D5-4337-83EF-A38CBC72F84B}"/>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solidFill>
                  <a:schemeClr val="bg1"/>
                </a:solidFill>
                <a:latin typeface="Verdana" charset="0"/>
                <a:ea typeface="Verdana" charset="0"/>
                <a:cs typeface="Verdana" charset="0"/>
              </a:defRPr>
            </a:lvl1pPr>
          </a:lstStyle>
          <a:p>
            <a:fld id="{71CF5760-0137-4D42-83E3-B092B0912E30}" type="datetime1">
              <a:rPr lang="nb-NO" smtClean="0"/>
              <a:pPr/>
              <a:t>24.08.2023</a:t>
            </a:fld>
            <a:endParaRPr lang="en-GB"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1_Standard (mørk)">
    <p:bg>
      <p:bgPr>
        <a:solidFill>
          <a:schemeClr val="tx1"/>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539750" y="843624"/>
            <a:ext cx="8064500" cy="576262"/>
          </a:xfrm>
        </p:spPr>
        <p:txBody>
          <a:bodyPr>
            <a:normAutofit/>
          </a:bodyPr>
          <a:lstStyle>
            <a:lvl1pPr>
              <a:defRPr sz="2000">
                <a:solidFill>
                  <a:schemeClr val="bg1"/>
                </a:solidFill>
              </a:defRPr>
            </a:lvl1pPr>
          </a:lstStyle>
          <a:p>
            <a:r>
              <a:rPr lang="nb-NO"/>
              <a:t>Klikk for å redigere tittelstil</a:t>
            </a:r>
            <a:endParaRPr lang="en-GB" dirty="0"/>
          </a:p>
        </p:txBody>
      </p:sp>
      <p:sp>
        <p:nvSpPr>
          <p:cNvPr id="3" name="Plassholder for innhold 2"/>
          <p:cNvSpPr>
            <a:spLocks noGrp="1"/>
          </p:cNvSpPr>
          <p:nvPr>
            <p:ph idx="1" hasCustomPrompt="1"/>
          </p:nvPr>
        </p:nvSpPr>
        <p:spPr>
          <a:xfrm>
            <a:off x="539750" y="1563688"/>
            <a:ext cx="8064236" cy="3168650"/>
          </a:xfrm>
        </p:spPr>
        <p:txBody>
          <a:bodyPr/>
          <a:lstStyle>
            <a:lvl1pPr>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for å redigere tekst i malen</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pic>
        <p:nvPicPr>
          <p:cNvPr id="9" name="Bilde 8" descr="Logo">
            <a:extLst>
              <a:ext uri="{FF2B5EF4-FFF2-40B4-BE49-F238E27FC236}">
                <a16:creationId xmlns:a16="http://schemas.microsoft.com/office/drawing/2014/main" id="{4E0B7D7E-E985-47C0-937A-A86CCB15E7A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93249" y="223285"/>
            <a:ext cx="1202242" cy="337414"/>
          </a:xfrm>
          <a:prstGeom prst="rect">
            <a:avLst/>
          </a:prstGeom>
        </p:spPr>
      </p:pic>
      <p:sp>
        <p:nvSpPr>
          <p:cNvPr id="12" name="Plassholder for bunntekst 4">
            <a:extLst>
              <a:ext uri="{FF2B5EF4-FFF2-40B4-BE49-F238E27FC236}">
                <a16:creationId xmlns:a16="http://schemas.microsoft.com/office/drawing/2014/main" id="{39D5F9E2-2628-412A-B43F-1536AE0C6ECE}"/>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bg1"/>
                </a:solidFill>
                <a:latin typeface="Verdana" charset="0"/>
                <a:ea typeface="Verdana" charset="0"/>
                <a:cs typeface="Verdana" charset="0"/>
              </a:defRPr>
            </a:lvl1pPr>
          </a:lstStyle>
          <a:p>
            <a:endParaRPr lang="en-GB" dirty="0"/>
          </a:p>
        </p:txBody>
      </p:sp>
      <p:sp>
        <p:nvSpPr>
          <p:cNvPr id="13" name="Plassholder for lysbildenummer 5">
            <a:extLst>
              <a:ext uri="{FF2B5EF4-FFF2-40B4-BE49-F238E27FC236}">
                <a16:creationId xmlns:a16="http://schemas.microsoft.com/office/drawing/2014/main" id="{082EC00B-A9F4-42CA-B7B3-BD9FFE70A311}"/>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bg1"/>
                </a:solidFill>
                <a:latin typeface="Verdana" charset="0"/>
                <a:ea typeface="Verdana" charset="0"/>
                <a:cs typeface="Verdana" charset="0"/>
              </a:defRPr>
            </a:lvl1pPr>
          </a:lstStyle>
          <a:p>
            <a:r>
              <a:rPr lang="nb-NO" altLang="nb-NO"/>
              <a:t>Side </a:t>
            </a:r>
            <a:fld id="{F57D2C7E-FF28-3646-BDC8-24A1FA3E5E8D}" type="slidenum">
              <a:rPr lang="en-GB" smtClean="0"/>
              <a:pPr/>
              <a:t>‹#›</a:t>
            </a:fld>
            <a:endParaRPr lang="en-GB" dirty="0"/>
          </a:p>
        </p:txBody>
      </p:sp>
      <p:sp>
        <p:nvSpPr>
          <p:cNvPr id="14" name="Plassholder for dato 3">
            <a:extLst>
              <a:ext uri="{FF2B5EF4-FFF2-40B4-BE49-F238E27FC236}">
                <a16:creationId xmlns:a16="http://schemas.microsoft.com/office/drawing/2014/main" id="{3F8342D8-33D5-4337-83EF-A38CBC72F84B}"/>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solidFill>
                  <a:schemeClr val="bg1"/>
                </a:solidFill>
                <a:latin typeface="Verdana" charset="0"/>
                <a:ea typeface="Verdana" charset="0"/>
                <a:cs typeface="Verdana" charset="0"/>
              </a:defRPr>
            </a:lvl1pPr>
          </a:lstStyle>
          <a:p>
            <a:fld id="{71CF5760-0137-4D42-83E3-B092B0912E30}" type="datetime1">
              <a:rPr lang="nb-NO" smtClean="0"/>
              <a:pPr/>
              <a:t>24.08.2023</a:t>
            </a:fld>
            <a:endParaRPr lang="en-GB" dirty="0"/>
          </a:p>
        </p:txBody>
      </p:sp>
    </p:spTree>
    <p:extLst>
      <p:ext uri="{BB962C8B-B14F-4D97-AF65-F5344CB8AC3E}">
        <p14:creationId xmlns:p14="http://schemas.microsoft.com/office/powerpoint/2010/main" val="40319800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tandard to-spalter (hvit)">
    <p:spTree>
      <p:nvGrpSpPr>
        <p:cNvPr id="1" name=""/>
        <p:cNvGrpSpPr/>
        <p:nvPr/>
      </p:nvGrpSpPr>
      <p:grpSpPr>
        <a:xfrm>
          <a:off x="0" y="0"/>
          <a:ext cx="0" cy="0"/>
          <a:chOff x="0" y="0"/>
          <a:chExt cx="0" cy="0"/>
        </a:xfrm>
      </p:grpSpPr>
      <p:sp>
        <p:nvSpPr>
          <p:cNvPr id="2" name="Tittel 1"/>
          <p:cNvSpPr>
            <a:spLocks noGrp="1"/>
          </p:cNvSpPr>
          <p:nvPr>
            <p:ph type="title"/>
          </p:nvPr>
        </p:nvSpPr>
        <p:spPr>
          <a:xfrm>
            <a:off x="539750" y="849221"/>
            <a:ext cx="8064500" cy="570533"/>
          </a:xfrm>
        </p:spPr>
        <p:txBody>
          <a:bodyPr>
            <a:normAutofit/>
          </a:bodyPr>
          <a:lstStyle>
            <a:lvl1pPr>
              <a:defRPr sz="2000"/>
            </a:lvl1pPr>
          </a:lstStyle>
          <a:p>
            <a:r>
              <a:rPr lang="nb-NO"/>
              <a:t>Klikk for å redigere tittelstil</a:t>
            </a:r>
            <a:endParaRPr lang="en-GB" dirty="0"/>
          </a:p>
        </p:txBody>
      </p:sp>
      <p:sp>
        <p:nvSpPr>
          <p:cNvPr id="3" name="Plassholder for innhold 2"/>
          <p:cNvSpPr>
            <a:spLocks noGrp="1"/>
          </p:cNvSpPr>
          <p:nvPr>
            <p:ph idx="1" hasCustomPrompt="1"/>
          </p:nvPr>
        </p:nvSpPr>
        <p:spPr>
          <a:xfrm>
            <a:off x="539750" y="1563688"/>
            <a:ext cx="3887788" cy="3168650"/>
          </a:xfrm>
        </p:spPr>
        <p:txBody>
          <a:bodyPr/>
          <a:lstStyle/>
          <a:p>
            <a:pPr lvl="0"/>
            <a:r>
              <a:rPr lang="nb-NO" dirty="0"/>
              <a:t>Klikk for å redigere tekst i malen</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
        <p:nvSpPr>
          <p:cNvPr id="8" name="Plassholder for innhold 7"/>
          <p:cNvSpPr>
            <a:spLocks noGrp="1"/>
          </p:cNvSpPr>
          <p:nvPr>
            <p:ph sz="quarter" idx="13" hasCustomPrompt="1"/>
          </p:nvPr>
        </p:nvSpPr>
        <p:spPr>
          <a:xfrm>
            <a:off x="4724040" y="1563687"/>
            <a:ext cx="3887788" cy="3168651"/>
          </a:xfrm>
        </p:spPr>
        <p:txBody>
          <a:bodyPr/>
          <a:lstStyle/>
          <a:p>
            <a:pPr lvl="0"/>
            <a:r>
              <a:rPr lang="nb-NO" dirty="0"/>
              <a:t>Klikk for å redigere tekst i malen</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
        <p:nvSpPr>
          <p:cNvPr id="10" name="Plassholder for bunntekst 4">
            <a:extLst>
              <a:ext uri="{FF2B5EF4-FFF2-40B4-BE49-F238E27FC236}">
                <a16:creationId xmlns:a16="http://schemas.microsoft.com/office/drawing/2014/main" id="{35721DF1-7A8B-478E-A6C9-03A5422F027C}"/>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11" name="Plassholder for lysbildenummer 5">
            <a:extLst>
              <a:ext uri="{FF2B5EF4-FFF2-40B4-BE49-F238E27FC236}">
                <a16:creationId xmlns:a16="http://schemas.microsoft.com/office/drawing/2014/main" id="{88A508FC-05D2-4D67-80E3-3B4BBA895670}"/>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2" name="Plassholder for dato 3">
            <a:extLst>
              <a:ext uri="{FF2B5EF4-FFF2-40B4-BE49-F238E27FC236}">
                <a16:creationId xmlns:a16="http://schemas.microsoft.com/office/drawing/2014/main" id="{889AF121-C760-4D26-9E4A-005888365975}"/>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fld id="{71CF5760-0137-4D42-83E3-B092B0912E30}" type="datetime1">
              <a:rPr lang="nb-NO" smtClean="0"/>
              <a:t>24.08.2023</a:t>
            </a:fld>
            <a:endParaRPr lang="en-GB" dirty="0"/>
          </a:p>
        </p:txBody>
      </p:sp>
    </p:spTree>
  </p:cSld>
  <p:clrMapOvr>
    <a:masterClrMapping/>
  </p:clrMapOvr>
  <p:extLst>
    <p:ext uri="{DCECCB84-F9BA-43D5-87BE-67443E8EF086}">
      <p15:sldGuideLst xmlns:p15="http://schemas.microsoft.com/office/powerpoint/2012/main">
        <p15:guide id="1" pos="288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tandard to-spalter (gradering)">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539750" y="844917"/>
            <a:ext cx="8064500" cy="578618"/>
          </a:xfrm>
        </p:spPr>
        <p:txBody>
          <a:bodyPr>
            <a:normAutofit/>
          </a:bodyPr>
          <a:lstStyle>
            <a:lvl1pPr>
              <a:defRPr sz="2000">
                <a:solidFill>
                  <a:schemeClr val="bg1"/>
                </a:solidFill>
              </a:defRPr>
            </a:lvl1pPr>
          </a:lstStyle>
          <a:p>
            <a:r>
              <a:rPr lang="nb-NO"/>
              <a:t>Klikk for å redigere tittelstil</a:t>
            </a:r>
            <a:endParaRPr lang="en-GB" dirty="0"/>
          </a:p>
        </p:txBody>
      </p:sp>
      <p:sp>
        <p:nvSpPr>
          <p:cNvPr id="3" name="Plassholder for innhold 2"/>
          <p:cNvSpPr>
            <a:spLocks noGrp="1"/>
          </p:cNvSpPr>
          <p:nvPr>
            <p:ph idx="1" hasCustomPrompt="1"/>
          </p:nvPr>
        </p:nvSpPr>
        <p:spPr>
          <a:xfrm>
            <a:off x="536966" y="1569002"/>
            <a:ext cx="3890572" cy="3163337"/>
          </a:xfrm>
        </p:spPr>
        <p:txBody>
          <a:bodyPr/>
          <a:lstStyle>
            <a:lvl1pPr>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for å redigere tekst i malen</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
        <p:nvSpPr>
          <p:cNvPr id="8" name="Plassholder for innhold 7"/>
          <p:cNvSpPr>
            <a:spLocks noGrp="1"/>
          </p:cNvSpPr>
          <p:nvPr>
            <p:ph sz="quarter" idx="13" hasCustomPrompt="1"/>
          </p:nvPr>
        </p:nvSpPr>
        <p:spPr>
          <a:xfrm>
            <a:off x="4716463" y="1569002"/>
            <a:ext cx="3887787" cy="3163337"/>
          </a:xfrm>
        </p:spPr>
        <p:txBody>
          <a:bodyPr/>
          <a:lstStyle>
            <a:lvl1pPr>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for å redigere tekst i malen</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pic>
        <p:nvPicPr>
          <p:cNvPr id="11" name="Bilde 10" descr="Logo">
            <a:extLst>
              <a:ext uri="{FF2B5EF4-FFF2-40B4-BE49-F238E27FC236}">
                <a16:creationId xmlns:a16="http://schemas.microsoft.com/office/drawing/2014/main" id="{9B14855E-C050-4A5C-B6B2-0758E75647D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93249" y="223285"/>
            <a:ext cx="1202242" cy="337414"/>
          </a:xfrm>
          <a:prstGeom prst="rect">
            <a:avLst/>
          </a:prstGeom>
        </p:spPr>
      </p:pic>
      <p:sp>
        <p:nvSpPr>
          <p:cNvPr id="12" name="Plassholder for bunntekst 4">
            <a:extLst>
              <a:ext uri="{FF2B5EF4-FFF2-40B4-BE49-F238E27FC236}">
                <a16:creationId xmlns:a16="http://schemas.microsoft.com/office/drawing/2014/main" id="{D78A9FA7-A7D4-4F16-8355-DEDBFCF4A4D0}"/>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bg1"/>
                </a:solidFill>
                <a:latin typeface="Verdana" charset="0"/>
                <a:ea typeface="Verdana" charset="0"/>
                <a:cs typeface="Verdana" charset="0"/>
              </a:defRPr>
            </a:lvl1pPr>
          </a:lstStyle>
          <a:p>
            <a:endParaRPr lang="en-GB" dirty="0"/>
          </a:p>
        </p:txBody>
      </p:sp>
      <p:sp>
        <p:nvSpPr>
          <p:cNvPr id="13" name="Plassholder for lysbildenummer 5">
            <a:extLst>
              <a:ext uri="{FF2B5EF4-FFF2-40B4-BE49-F238E27FC236}">
                <a16:creationId xmlns:a16="http://schemas.microsoft.com/office/drawing/2014/main" id="{68CD30B3-E201-498E-83FB-F48CF56D317B}"/>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bg1"/>
                </a:solidFill>
                <a:latin typeface="Verdana" charset="0"/>
                <a:ea typeface="Verdana" charset="0"/>
                <a:cs typeface="Verdana" charset="0"/>
              </a:defRPr>
            </a:lvl1pPr>
          </a:lstStyle>
          <a:p>
            <a:r>
              <a:rPr lang="nb-NO" altLang="nb-NO"/>
              <a:t>Side </a:t>
            </a:r>
            <a:fld id="{F57D2C7E-FF28-3646-BDC8-24A1FA3E5E8D}" type="slidenum">
              <a:rPr lang="en-GB" smtClean="0"/>
              <a:pPr/>
              <a:t>‹#›</a:t>
            </a:fld>
            <a:endParaRPr lang="en-GB" dirty="0"/>
          </a:p>
        </p:txBody>
      </p:sp>
      <p:sp>
        <p:nvSpPr>
          <p:cNvPr id="14" name="Plassholder for dato 3">
            <a:extLst>
              <a:ext uri="{FF2B5EF4-FFF2-40B4-BE49-F238E27FC236}">
                <a16:creationId xmlns:a16="http://schemas.microsoft.com/office/drawing/2014/main" id="{89014381-71BE-414F-805A-83EBB09D3A58}"/>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solidFill>
                  <a:schemeClr val="bg1"/>
                </a:solidFill>
                <a:latin typeface="Verdana" charset="0"/>
                <a:ea typeface="Verdana" charset="0"/>
                <a:cs typeface="Verdana" charset="0"/>
              </a:defRPr>
            </a:lvl1pPr>
          </a:lstStyle>
          <a:p>
            <a:fld id="{71CF5760-0137-4D42-83E3-B092B0912E30}" type="datetime1">
              <a:rPr lang="nb-NO" smtClean="0"/>
              <a:pPr/>
              <a:t>24.08.2023</a:t>
            </a:fld>
            <a:endParaRPr lang="en-GB"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Forside – sjekk">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F6B18EBB-386A-42B3-AC2B-B74A38A616D0}"/>
              </a:ext>
            </a:extLst>
          </p:cNvPr>
          <p:cNvSpPr/>
          <p:nvPr userDrawn="1"/>
        </p:nvSpPr>
        <p:spPr>
          <a:xfrm>
            <a:off x="7488437" y="900054"/>
            <a:ext cx="1655563" cy="38322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7" name="Bilde 6"/>
          <p:cNvPicPr>
            <a:picLocks noChangeAspect="1"/>
          </p:cNvPicPr>
          <p:nvPr userDrawn="1"/>
        </p:nvPicPr>
        <p:blipFill rotWithShape="1">
          <a:blip r:embed="rId2"/>
          <a:srcRect t="22108"/>
          <a:stretch/>
        </p:blipFill>
        <p:spPr>
          <a:xfrm>
            <a:off x="1" y="843756"/>
            <a:ext cx="7488436" cy="3888582"/>
          </a:xfrm>
          <a:prstGeom prst="rect">
            <a:avLst/>
          </a:prstGeom>
        </p:spPr>
      </p:pic>
      <p:sp>
        <p:nvSpPr>
          <p:cNvPr id="11" name="Rektangel 10">
            <a:extLst>
              <a:ext uri="{FF2B5EF4-FFF2-40B4-BE49-F238E27FC236}">
                <a16:creationId xmlns:a16="http://schemas.microsoft.com/office/drawing/2014/main" id="{4C94F950-29E0-40D5-9456-74EB96C243E5}"/>
              </a:ext>
            </a:extLst>
          </p:cNvPr>
          <p:cNvSpPr/>
          <p:nvPr userDrawn="1"/>
        </p:nvSpPr>
        <p:spPr>
          <a:xfrm rot="10800000">
            <a:off x="-3" y="843756"/>
            <a:ext cx="9144001" cy="3888581"/>
          </a:xfrm>
          <a:prstGeom prst="rect">
            <a:avLst/>
          </a:prstGeom>
          <a:gradFill flip="none" rotWithShape="1">
            <a:gsLst>
              <a:gs pos="0">
                <a:schemeClr val="tx1">
                  <a:alpha val="7000"/>
                  <a:lumMod val="0"/>
                </a:schemeClr>
              </a:gs>
              <a:gs pos="35000">
                <a:schemeClr val="tx1">
                  <a:lumMod val="0"/>
                  <a:alpha val="0"/>
                </a:schemeClr>
              </a:gs>
              <a:gs pos="56000">
                <a:schemeClr val="tx1">
                  <a:alpha val="88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3" name="Rektangel 12">
            <a:extLst>
              <a:ext uri="{FF2B5EF4-FFF2-40B4-BE49-F238E27FC236}">
                <a16:creationId xmlns:a16="http://schemas.microsoft.com/office/drawing/2014/main" id="{BC7121A9-E84A-4726-A02D-C87FD60E1A3B}"/>
              </a:ext>
            </a:extLst>
          </p:cNvPr>
          <p:cNvSpPr/>
          <p:nvPr userDrawn="1"/>
        </p:nvSpPr>
        <p:spPr>
          <a:xfrm rot="10800000">
            <a:off x="-4" y="843756"/>
            <a:ext cx="9144001" cy="3888582"/>
          </a:xfrm>
          <a:prstGeom prst="rect">
            <a:avLst/>
          </a:prstGeom>
          <a:gradFill flip="none" rotWithShape="1">
            <a:gsLst>
              <a:gs pos="0">
                <a:schemeClr val="tx1">
                  <a:alpha val="7000"/>
                  <a:lumMod val="0"/>
                </a:schemeClr>
              </a:gs>
              <a:gs pos="35000">
                <a:schemeClr val="tx1">
                  <a:lumMod val="0"/>
                  <a:alpha val="0"/>
                </a:schemeClr>
              </a:gs>
              <a:gs pos="49000">
                <a:schemeClr val="tx1">
                  <a:alpha val="88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15" name="Bilde 14">
            <a:extLst>
              <a:ext uri="{FF2B5EF4-FFF2-40B4-BE49-F238E27FC236}">
                <a16:creationId xmlns:a16="http://schemas.microsoft.com/office/drawing/2014/main" id="{AA80F646-8BB1-4F03-8D8D-31703E9C03A3}"/>
              </a:ext>
            </a:extLst>
          </p:cNvPr>
          <p:cNvPicPr>
            <a:picLocks noChangeAspect="1"/>
          </p:cNvPicPr>
          <p:nvPr userDrawn="1"/>
        </p:nvPicPr>
        <p:blipFill>
          <a:blip r:embed="rId3"/>
          <a:stretch>
            <a:fillRect/>
          </a:stretch>
        </p:blipFill>
        <p:spPr>
          <a:xfrm>
            <a:off x="0" y="842963"/>
            <a:ext cx="9144000" cy="57091"/>
          </a:xfrm>
          <a:prstGeom prst="rect">
            <a:avLst/>
          </a:prstGeom>
        </p:spPr>
      </p:pic>
      <p:sp>
        <p:nvSpPr>
          <p:cNvPr id="23" name="Plassholder for bunntekst 4">
            <a:extLst>
              <a:ext uri="{FF2B5EF4-FFF2-40B4-BE49-F238E27FC236}">
                <a16:creationId xmlns:a16="http://schemas.microsoft.com/office/drawing/2014/main" id="{460D9DD0-47D6-4BC1-9602-6CEE3EF5184F}"/>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24" name="Plassholder for lysbildenummer 5">
            <a:extLst>
              <a:ext uri="{FF2B5EF4-FFF2-40B4-BE49-F238E27FC236}">
                <a16:creationId xmlns:a16="http://schemas.microsoft.com/office/drawing/2014/main" id="{0AB3B823-8003-411B-B448-E72DC75BCA41}"/>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25" name="Plassholder for dato 3">
            <a:extLst>
              <a:ext uri="{FF2B5EF4-FFF2-40B4-BE49-F238E27FC236}">
                <a16:creationId xmlns:a16="http://schemas.microsoft.com/office/drawing/2014/main" id="{0E44960D-8171-436A-BDCB-E46249E2D752}"/>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fld id="{71CF5760-0137-4D42-83E3-B092B0912E30}" type="datetime1">
              <a:rPr lang="nb-NO" smtClean="0"/>
              <a:t>24.08.2023</a:t>
            </a:fld>
            <a:endParaRPr lang="en-GB" dirty="0"/>
          </a:p>
        </p:txBody>
      </p:sp>
      <p:sp>
        <p:nvSpPr>
          <p:cNvPr id="26" name="Tittel 1">
            <a:extLst>
              <a:ext uri="{FF2B5EF4-FFF2-40B4-BE49-F238E27FC236}">
                <a16:creationId xmlns:a16="http://schemas.microsoft.com/office/drawing/2014/main" id="{822F913D-4ACB-48F4-931F-161D2E3E338C}"/>
              </a:ext>
            </a:extLst>
          </p:cNvPr>
          <p:cNvSpPr>
            <a:spLocks noGrp="1"/>
          </p:cNvSpPr>
          <p:nvPr>
            <p:ph type="ctrTitle" hasCustomPrompt="1"/>
          </p:nvPr>
        </p:nvSpPr>
        <p:spPr>
          <a:xfrm>
            <a:off x="3708002" y="1419225"/>
            <a:ext cx="4896247" cy="911656"/>
          </a:xfrm>
        </p:spPr>
        <p:txBody>
          <a:bodyPr anchor="b">
            <a:normAutofit/>
          </a:bodyPr>
          <a:lstStyle>
            <a:lvl1pPr algn="r">
              <a:defRPr sz="3000">
                <a:solidFill>
                  <a:schemeClr val="bg1"/>
                </a:solidFill>
              </a:defRPr>
            </a:lvl1pPr>
          </a:lstStyle>
          <a:p>
            <a:r>
              <a:rPr lang="nb-NO" dirty="0"/>
              <a:t>Klikk for å </a:t>
            </a:r>
            <a:br>
              <a:rPr lang="nb-NO" dirty="0"/>
            </a:br>
            <a:r>
              <a:rPr lang="nb-NO" dirty="0"/>
              <a:t>redigere tittel</a:t>
            </a:r>
            <a:endParaRPr lang="en-GB" dirty="0"/>
          </a:p>
        </p:txBody>
      </p:sp>
      <p:sp>
        <p:nvSpPr>
          <p:cNvPr id="27" name="Undertittel 2">
            <a:extLst>
              <a:ext uri="{FF2B5EF4-FFF2-40B4-BE49-F238E27FC236}">
                <a16:creationId xmlns:a16="http://schemas.microsoft.com/office/drawing/2014/main" id="{35C8921B-0855-41F1-934D-7632DE3A5892}"/>
              </a:ext>
            </a:extLst>
          </p:cNvPr>
          <p:cNvSpPr>
            <a:spLocks noGrp="1"/>
          </p:cNvSpPr>
          <p:nvPr>
            <p:ph type="subTitle" idx="1"/>
          </p:nvPr>
        </p:nvSpPr>
        <p:spPr>
          <a:xfrm>
            <a:off x="3708002" y="2490382"/>
            <a:ext cx="4895983" cy="1810155"/>
          </a:xfrm>
        </p:spPr>
        <p:txBody>
          <a:bodyPr wrap="square">
            <a:normAutofit/>
          </a:bodyPr>
          <a:lstStyle>
            <a:lvl1pPr marL="0" indent="0" algn="r">
              <a:buNone/>
              <a:defRPr sz="14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GB" dirty="0"/>
          </a:p>
        </p:txBody>
      </p:sp>
      <p:sp>
        <p:nvSpPr>
          <p:cNvPr id="12" name="Text Box 9">
            <a:extLst>
              <a:ext uri="{FF2B5EF4-FFF2-40B4-BE49-F238E27FC236}">
                <a16:creationId xmlns:a16="http://schemas.microsoft.com/office/drawing/2014/main" id="{AC80BDF2-EFDD-477E-8E6D-732036B40807}"/>
              </a:ext>
            </a:extLst>
          </p:cNvPr>
          <p:cNvSpPr txBox="1">
            <a:spLocks noChangeArrowheads="1"/>
          </p:cNvSpPr>
          <p:nvPr userDrawn="1"/>
        </p:nvSpPr>
        <p:spPr bwMode="auto">
          <a:xfrm>
            <a:off x="4657494" y="647267"/>
            <a:ext cx="3946756" cy="201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108000">
            <a:spAutoFit/>
          </a:bodyPr>
          <a:lstStyle>
            <a:lvl1pPr defTabSz="1016000">
              <a:defRPr>
                <a:solidFill>
                  <a:schemeClr val="tx1"/>
                </a:solidFill>
                <a:latin typeface="Arial" charset="0"/>
                <a:ea typeface="Arial" charset="0"/>
                <a:cs typeface="Arial" charset="0"/>
              </a:defRPr>
            </a:lvl1pPr>
            <a:lvl2pPr defTabSz="1016000">
              <a:defRPr>
                <a:solidFill>
                  <a:schemeClr val="tx1"/>
                </a:solidFill>
                <a:latin typeface="Arial" charset="0"/>
                <a:ea typeface="Arial" charset="0"/>
                <a:cs typeface="Arial" charset="0"/>
              </a:defRPr>
            </a:lvl2pPr>
            <a:lvl3pPr defTabSz="1016000">
              <a:defRPr>
                <a:solidFill>
                  <a:schemeClr val="tx1"/>
                </a:solidFill>
                <a:latin typeface="Arial" charset="0"/>
                <a:ea typeface="Arial" charset="0"/>
                <a:cs typeface="Arial" charset="0"/>
              </a:defRPr>
            </a:lvl3pPr>
            <a:lvl4pPr defTabSz="1016000">
              <a:defRPr>
                <a:solidFill>
                  <a:schemeClr val="tx1"/>
                </a:solidFill>
                <a:latin typeface="Arial" charset="0"/>
                <a:ea typeface="Arial" charset="0"/>
                <a:cs typeface="Arial" charset="0"/>
              </a:defRPr>
            </a:lvl4pPr>
            <a:lvl5pPr defTabSz="1016000">
              <a:defRPr>
                <a:solidFill>
                  <a:schemeClr val="tx1"/>
                </a:solidFill>
                <a:latin typeface="Arial" charset="0"/>
                <a:ea typeface="Arial" charset="0"/>
                <a:cs typeface="Arial" charset="0"/>
              </a:defRPr>
            </a:lvl5pPr>
            <a:lvl6pPr defTabSz="1016000" fontAlgn="base">
              <a:spcBef>
                <a:spcPct val="0"/>
              </a:spcBef>
              <a:spcAft>
                <a:spcPct val="0"/>
              </a:spcAft>
              <a:defRPr>
                <a:solidFill>
                  <a:schemeClr val="tx1"/>
                </a:solidFill>
                <a:latin typeface="Arial" charset="0"/>
                <a:ea typeface="Arial" charset="0"/>
                <a:cs typeface="Arial" charset="0"/>
              </a:defRPr>
            </a:lvl6pPr>
            <a:lvl7pPr defTabSz="1016000" fontAlgn="base">
              <a:spcBef>
                <a:spcPct val="0"/>
              </a:spcBef>
              <a:spcAft>
                <a:spcPct val="0"/>
              </a:spcAft>
              <a:defRPr>
                <a:solidFill>
                  <a:schemeClr val="tx1"/>
                </a:solidFill>
                <a:latin typeface="Arial" charset="0"/>
                <a:ea typeface="Arial" charset="0"/>
                <a:cs typeface="Arial" charset="0"/>
              </a:defRPr>
            </a:lvl7pPr>
            <a:lvl8pPr defTabSz="1016000" fontAlgn="base">
              <a:spcBef>
                <a:spcPct val="0"/>
              </a:spcBef>
              <a:spcAft>
                <a:spcPct val="0"/>
              </a:spcAft>
              <a:defRPr>
                <a:solidFill>
                  <a:schemeClr val="tx1"/>
                </a:solidFill>
                <a:latin typeface="Arial" charset="0"/>
                <a:ea typeface="Arial" charset="0"/>
                <a:cs typeface="Arial" charset="0"/>
              </a:defRPr>
            </a:lvl8pPr>
            <a:lvl9pPr defTabSz="1016000" fontAlgn="base">
              <a:spcBef>
                <a:spcPct val="0"/>
              </a:spcBef>
              <a:spcAft>
                <a:spcPct val="0"/>
              </a:spcAft>
              <a:defRPr>
                <a:solidFill>
                  <a:schemeClr val="tx1"/>
                </a:solidFill>
                <a:latin typeface="Arial" charset="0"/>
                <a:ea typeface="Arial" charset="0"/>
                <a:cs typeface="Arial" charset="0"/>
              </a:defRPr>
            </a:lvl9pPr>
          </a:lstStyle>
          <a:p>
            <a:pPr algn="r"/>
            <a:r>
              <a:rPr lang="fr-FR" sz="600" b="1" kern="1200" dirty="0">
                <a:solidFill>
                  <a:schemeClr val="tx1"/>
                </a:solidFill>
                <a:effectLst/>
                <a:latin typeface="+mj-lt"/>
                <a:ea typeface="Arial" charset="0"/>
                <a:cs typeface="Arial" charset="0"/>
              </a:rPr>
              <a:t>NORWEGIAN POLICE</a:t>
            </a:r>
            <a:endParaRPr lang="nb-NO" sz="600" b="1" kern="1200" dirty="0">
              <a:solidFill>
                <a:schemeClr val="tx1"/>
              </a:solidFill>
              <a:effectLst/>
              <a:latin typeface="+mj-lt"/>
              <a:ea typeface="Arial" charset="0"/>
              <a:cs typeface="Arial" charset="0"/>
            </a:endParaRPr>
          </a:p>
        </p:txBody>
      </p:sp>
    </p:spTree>
    <p:extLst>
      <p:ext uri="{BB962C8B-B14F-4D97-AF65-F5344CB8AC3E}">
        <p14:creationId xmlns:p14="http://schemas.microsoft.com/office/powerpoint/2010/main" val="33418690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Standard to-spalter (mørk)">
    <p:bg>
      <p:bgPr>
        <a:solidFill>
          <a:schemeClr val="tx1"/>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539750" y="844917"/>
            <a:ext cx="8064500" cy="578618"/>
          </a:xfrm>
        </p:spPr>
        <p:txBody>
          <a:bodyPr>
            <a:normAutofit/>
          </a:bodyPr>
          <a:lstStyle>
            <a:lvl1pPr>
              <a:defRPr sz="2000">
                <a:solidFill>
                  <a:schemeClr val="bg1"/>
                </a:solidFill>
              </a:defRPr>
            </a:lvl1pPr>
          </a:lstStyle>
          <a:p>
            <a:r>
              <a:rPr lang="nb-NO"/>
              <a:t>Klikk for å redigere tittelstil</a:t>
            </a:r>
            <a:endParaRPr lang="en-GB" dirty="0"/>
          </a:p>
        </p:txBody>
      </p:sp>
      <p:sp>
        <p:nvSpPr>
          <p:cNvPr id="3" name="Plassholder for innhold 2"/>
          <p:cNvSpPr>
            <a:spLocks noGrp="1"/>
          </p:cNvSpPr>
          <p:nvPr>
            <p:ph idx="1" hasCustomPrompt="1"/>
          </p:nvPr>
        </p:nvSpPr>
        <p:spPr>
          <a:xfrm>
            <a:off x="536966" y="1569002"/>
            <a:ext cx="3890572" cy="3163337"/>
          </a:xfrm>
        </p:spPr>
        <p:txBody>
          <a:bodyPr/>
          <a:lstStyle>
            <a:lvl1pPr>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for å redigere tekst i malen</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
        <p:nvSpPr>
          <p:cNvPr id="8" name="Plassholder for innhold 7"/>
          <p:cNvSpPr>
            <a:spLocks noGrp="1"/>
          </p:cNvSpPr>
          <p:nvPr>
            <p:ph sz="quarter" idx="13" hasCustomPrompt="1"/>
          </p:nvPr>
        </p:nvSpPr>
        <p:spPr>
          <a:xfrm>
            <a:off x="4716463" y="1569002"/>
            <a:ext cx="3887787" cy="3163337"/>
          </a:xfrm>
        </p:spPr>
        <p:txBody>
          <a:bodyPr/>
          <a:lstStyle>
            <a:lvl1pPr>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for å redigere tekst i malen</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pic>
        <p:nvPicPr>
          <p:cNvPr id="11" name="Bilde 10" descr="Logo">
            <a:extLst>
              <a:ext uri="{FF2B5EF4-FFF2-40B4-BE49-F238E27FC236}">
                <a16:creationId xmlns:a16="http://schemas.microsoft.com/office/drawing/2014/main" id="{9B14855E-C050-4A5C-B6B2-0758E75647D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93249" y="223285"/>
            <a:ext cx="1202242" cy="337414"/>
          </a:xfrm>
          <a:prstGeom prst="rect">
            <a:avLst/>
          </a:prstGeom>
        </p:spPr>
      </p:pic>
      <p:sp>
        <p:nvSpPr>
          <p:cNvPr id="12" name="Plassholder for bunntekst 4">
            <a:extLst>
              <a:ext uri="{FF2B5EF4-FFF2-40B4-BE49-F238E27FC236}">
                <a16:creationId xmlns:a16="http://schemas.microsoft.com/office/drawing/2014/main" id="{D78A9FA7-A7D4-4F16-8355-DEDBFCF4A4D0}"/>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bg1"/>
                </a:solidFill>
                <a:latin typeface="Verdana" charset="0"/>
                <a:ea typeface="Verdana" charset="0"/>
                <a:cs typeface="Verdana" charset="0"/>
              </a:defRPr>
            </a:lvl1pPr>
          </a:lstStyle>
          <a:p>
            <a:endParaRPr lang="en-GB" dirty="0"/>
          </a:p>
        </p:txBody>
      </p:sp>
      <p:sp>
        <p:nvSpPr>
          <p:cNvPr id="13" name="Plassholder for lysbildenummer 5">
            <a:extLst>
              <a:ext uri="{FF2B5EF4-FFF2-40B4-BE49-F238E27FC236}">
                <a16:creationId xmlns:a16="http://schemas.microsoft.com/office/drawing/2014/main" id="{68CD30B3-E201-498E-83FB-F48CF56D317B}"/>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bg1"/>
                </a:solidFill>
                <a:latin typeface="Verdana" charset="0"/>
                <a:ea typeface="Verdana" charset="0"/>
                <a:cs typeface="Verdana" charset="0"/>
              </a:defRPr>
            </a:lvl1pPr>
          </a:lstStyle>
          <a:p>
            <a:r>
              <a:rPr lang="nb-NO" altLang="nb-NO"/>
              <a:t>Side </a:t>
            </a:r>
            <a:fld id="{F57D2C7E-FF28-3646-BDC8-24A1FA3E5E8D}" type="slidenum">
              <a:rPr lang="en-GB" smtClean="0"/>
              <a:pPr/>
              <a:t>‹#›</a:t>
            </a:fld>
            <a:endParaRPr lang="en-GB" dirty="0"/>
          </a:p>
        </p:txBody>
      </p:sp>
      <p:sp>
        <p:nvSpPr>
          <p:cNvPr id="14" name="Plassholder for dato 3">
            <a:extLst>
              <a:ext uri="{FF2B5EF4-FFF2-40B4-BE49-F238E27FC236}">
                <a16:creationId xmlns:a16="http://schemas.microsoft.com/office/drawing/2014/main" id="{89014381-71BE-414F-805A-83EBB09D3A58}"/>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solidFill>
                  <a:schemeClr val="bg1"/>
                </a:solidFill>
                <a:latin typeface="Verdana" charset="0"/>
                <a:ea typeface="Verdana" charset="0"/>
                <a:cs typeface="Verdana" charset="0"/>
              </a:defRPr>
            </a:lvl1pPr>
          </a:lstStyle>
          <a:p>
            <a:fld id="{71CF5760-0137-4D42-83E3-B092B0912E30}" type="datetime1">
              <a:rPr lang="nb-NO" smtClean="0"/>
              <a:pPr/>
              <a:t>24.08.2023</a:t>
            </a:fld>
            <a:endParaRPr lang="en-GB" dirty="0"/>
          </a:p>
        </p:txBody>
      </p:sp>
    </p:spTree>
    <p:extLst>
      <p:ext uri="{BB962C8B-B14F-4D97-AF65-F5344CB8AC3E}">
        <p14:creationId xmlns:p14="http://schemas.microsoft.com/office/powerpoint/2010/main" val="15726400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tel (hvit)">
    <p:spTree>
      <p:nvGrpSpPr>
        <p:cNvPr id="1" name=""/>
        <p:cNvGrpSpPr/>
        <p:nvPr/>
      </p:nvGrpSpPr>
      <p:grpSpPr>
        <a:xfrm>
          <a:off x="0" y="0"/>
          <a:ext cx="0" cy="0"/>
          <a:chOff x="0" y="0"/>
          <a:chExt cx="0" cy="0"/>
        </a:xfrm>
      </p:grpSpPr>
      <p:sp>
        <p:nvSpPr>
          <p:cNvPr id="2" name="Tittel 1"/>
          <p:cNvSpPr>
            <a:spLocks noGrp="1"/>
          </p:cNvSpPr>
          <p:nvPr>
            <p:ph type="title"/>
          </p:nvPr>
        </p:nvSpPr>
        <p:spPr>
          <a:xfrm>
            <a:off x="539750" y="842963"/>
            <a:ext cx="8064500" cy="579600"/>
          </a:xfrm>
        </p:spPr>
        <p:txBody>
          <a:bodyPr/>
          <a:lstStyle/>
          <a:p>
            <a:r>
              <a:rPr lang="nb-NO"/>
              <a:t>Klikk for å redigere tittelstil</a:t>
            </a:r>
            <a:endParaRPr lang="en-GB" dirty="0"/>
          </a:p>
        </p:txBody>
      </p:sp>
      <p:sp>
        <p:nvSpPr>
          <p:cNvPr id="13" name="Plassholder for bunntekst 4">
            <a:extLst>
              <a:ext uri="{FF2B5EF4-FFF2-40B4-BE49-F238E27FC236}">
                <a16:creationId xmlns:a16="http://schemas.microsoft.com/office/drawing/2014/main" id="{69EDFFDD-D0ED-47EB-999B-BBA6D6F65650}"/>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14" name="Plassholder for lysbildenummer 5">
            <a:extLst>
              <a:ext uri="{FF2B5EF4-FFF2-40B4-BE49-F238E27FC236}">
                <a16:creationId xmlns:a16="http://schemas.microsoft.com/office/drawing/2014/main" id="{E78C325C-A7D5-486F-86DF-4184D5FF463C}"/>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5" name="Plassholder for dato 3">
            <a:extLst>
              <a:ext uri="{FF2B5EF4-FFF2-40B4-BE49-F238E27FC236}">
                <a16:creationId xmlns:a16="http://schemas.microsoft.com/office/drawing/2014/main" id="{DAB769AD-7851-4B26-B3B3-6AE6BCB3E51B}"/>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fld id="{71CF5760-0137-4D42-83E3-B092B0912E30}" type="datetime1">
              <a:rPr lang="nb-NO" smtClean="0"/>
              <a:t>24.08.2023</a:t>
            </a:fld>
            <a:endParaRPr lang="en-GB"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tel (gradering)">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539750" y="857561"/>
            <a:ext cx="8064500" cy="562193"/>
          </a:xfrm>
        </p:spPr>
        <p:txBody>
          <a:bodyPr>
            <a:normAutofit/>
          </a:bodyPr>
          <a:lstStyle>
            <a:lvl1pPr>
              <a:defRPr sz="2000">
                <a:solidFill>
                  <a:schemeClr val="bg1"/>
                </a:solidFill>
              </a:defRPr>
            </a:lvl1pPr>
          </a:lstStyle>
          <a:p>
            <a:r>
              <a:rPr lang="nb-NO"/>
              <a:t>Klikk for å redigere tittelstil</a:t>
            </a:r>
            <a:endParaRPr lang="en-GB" dirty="0"/>
          </a:p>
        </p:txBody>
      </p:sp>
      <p:pic>
        <p:nvPicPr>
          <p:cNvPr id="9" name="Bilde 8" descr="Logo">
            <a:extLst>
              <a:ext uri="{FF2B5EF4-FFF2-40B4-BE49-F238E27FC236}">
                <a16:creationId xmlns:a16="http://schemas.microsoft.com/office/drawing/2014/main" id="{F56DEC93-A373-41EF-92D7-F42D98465E1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93249" y="223285"/>
            <a:ext cx="1202242" cy="337414"/>
          </a:xfrm>
          <a:prstGeom prst="rect">
            <a:avLst/>
          </a:prstGeom>
        </p:spPr>
      </p:pic>
      <p:sp>
        <p:nvSpPr>
          <p:cNvPr id="10" name="Plassholder for bunntekst 4">
            <a:extLst>
              <a:ext uri="{FF2B5EF4-FFF2-40B4-BE49-F238E27FC236}">
                <a16:creationId xmlns:a16="http://schemas.microsoft.com/office/drawing/2014/main" id="{AA6E7EC5-0626-4594-9355-9E460FA021D2}"/>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bg1"/>
                </a:solidFill>
                <a:latin typeface="Verdana" charset="0"/>
                <a:ea typeface="Verdana" charset="0"/>
                <a:cs typeface="Verdana" charset="0"/>
              </a:defRPr>
            </a:lvl1pPr>
          </a:lstStyle>
          <a:p>
            <a:endParaRPr lang="en-GB" dirty="0"/>
          </a:p>
        </p:txBody>
      </p:sp>
      <p:sp>
        <p:nvSpPr>
          <p:cNvPr id="11" name="Plassholder for lysbildenummer 5">
            <a:extLst>
              <a:ext uri="{FF2B5EF4-FFF2-40B4-BE49-F238E27FC236}">
                <a16:creationId xmlns:a16="http://schemas.microsoft.com/office/drawing/2014/main" id="{A8E4A7E8-933D-4A49-8124-2C74B73CCD62}"/>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bg1"/>
                </a:solidFill>
                <a:latin typeface="Verdana" charset="0"/>
                <a:ea typeface="Verdana" charset="0"/>
                <a:cs typeface="Verdana" charset="0"/>
              </a:defRPr>
            </a:lvl1pPr>
          </a:lstStyle>
          <a:p>
            <a:r>
              <a:rPr lang="nb-NO" altLang="nb-NO"/>
              <a:t>Side </a:t>
            </a:r>
            <a:fld id="{F57D2C7E-FF28-3646-BDC8-24A1FA3E5E8D}" type="slidenum">
              <a:rPr lang="en-GB" smtClean="0"/>
              <a:pPr/>
              <a:t>‹#›</a:t>
            </a:fld>
            <a:endParaRPr lang="en-GB" dirty="0"/>
          </a:p>
        </p:txBody>
      </p:sp>
      <p:sp>
        <p:nvSpPr>
          <p:cNvPr id="12" name="Plassholder for dato 3">
            <a:extLst>
              <a:ext uri="{FF2B5EF4-FFF2-40B4-BE49-F238E27FC236}">
                <a16:creationId xmlns:a16="http://schemas.microsoft.com/office/drawing/2014/main" id="{1AFE8E02-CC6F-434A-BCB5-5A512765F20B}"/>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solidFill>
                  <a:schemeClr val="bg1"/>
                </a:solidFill>
                <a:latin typeface="Verdana" charset="0"/>
                <a:ea typeface="Verdana" charset="0"/>
                <a:cs typeface="Verdana" charset="0"/>
              </a:defRPr>
            </a:lvl1pPr>
          </a:lstStyle>
          <a:p>
            <a:fld id="{71CF5760-0137-4D42-83E3-B092B0912E30}" type="datetime1">
              <a:rPr lang="nb-NO" smtClean="0"/>
              <a:pPr/>
              <a:t>24.08.2023</a:t>
            </a:fld>
            <a:endParaRPr lang="en-GB"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Tittel (mørk)">
    <p:bg>
      <p:bgPr>
        <a:solidFill>
          <a:schemeClr val="tx1"/>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539750" y="857561"/>
            <a:ext cx="8064500" cy="562193"/>
          </a:xfrm>
        </p:spPr>
        <p:txBody>
          <a:bodyPr>
            <a:normAutofit/>
          </a:bodyPr>
          <a:lstStyle>
            <a:lvl1pPr>
              <a:defRPr sz="2000">
                <a:solidFill>
                  <a:schemeClr val="bg1"/>
                </a:solidFill>
              </a:defRPr>
            </a:lvl1pPr>
          </a:lstStyle>
          <a:p>
            <a:r>
              <a:rPr lang="nb-NO"/>
              <a:t>Klikk for å redigere tittelstil</a:t>
            </a:r>
            <a:endParaRPr lang="en-GB" dirty="0"/>
          </a:p>
        </p:txBody>
      </p:sp>
      <p:pic>
        <p:nvPicPr>
          <p:cNvPr id="9" name="Bilde 8" descr="Logo">
            <a:extLst>
              <a:ext uri="{FF2B5EF4-FFF2-40B4-BE49-F238E27FC236}">
                <a16:creationId xmlns:a16="http://schemas.microsoft.com/office/drawing/2014/main" id="{F56DEC93-A373-41EF-92D7-F42D98465E1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93249" y="223285"/>
            <a:ext cx="1202242" cy="337414"/>
          </a:xfrm>
          <a:prstGeom prst="rect">
            <a:avLst/>
          </a:prstGeom>
        </p:spPr>
      </p:pic>
      <p:sp>
        <p:nvSpPr>
          <p:cNvPr id="10" name="Plassholder for bunntekst 4">
            <a:extLst>
              <a:ext uri="{FF2B5EF4-FFF2-40B4-BE49-F238E27FC236}">
                <a16:creationId xmlns:a16="http://schemas.microsoft.com/office/drawing/2014/main" id="{AA6E7EC5-0626-4594-9355-9E460FA021D2}"/>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bg1"/>
                </a:solidFill>
                <a:latin typeface="Verdana" charset="0"/>
                <a:ea typeface="Verdana" charset="0"/>
                <a:cs typeface="Verdana" charset="0"/>
              </a:defRPr>
            </a:lvl1pPr>
          </a:lstStyle>
          <a:p>
            <a:endParaRPr lang="en-GB" dirty="0"/>
          </a:p>
        </p:txBody>
      </p:sp>
      <p:sp>
        <p:nvSpPr>
          <p:cNvPr id="11" name="Plassholder for lysbildenummer 5">
            <a:extLst>
              <a:ext uri="{FF2B5EF4-FFF2-40B4-BE49-F238E27FC236}">
                <a16:creationId xmlns:a16="http://schemas.microsoft.com/office/drawing/2014/main" id="{A8E4A7E8-933D-4A49-8124-2C74B73CCD62}"/>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bg1"/>
                </a:solidFill>
                <a:latin typeface="Verdana" charset="0"/>
                <a:ea typeface="Verdana" charset="0"/>
                <a:cs typeface="Verdana" charset="0"/>
              </a:defRPr>
            </a:lvl1pPr>
          </a:lstStyle>
          <a:p>
            <a:r>
              <a:rPr lang="nb-NO" altLang="nb-NO"/>
              <a:t>Side </a:t>
            </a:r>
            <a:fld id="{F57D2C7E-FF28-3646-BDC8-24A1FA3E5E8D}" type="slidenum">
              <a:rPr lang="en-GB" smtClean="0"/>
              <a:pPr/>
              <a:t>‹#›</a:t>
            </a:fld>
            <a:endParaRPr lang="en-GB" dirty="0"/>
          </a:p>
        </p:txBody>
      </p:sp>
      <p:sp>
        <p:nvSpPr>
          <p:cNvPr id="12" name="Plassholder for dato 3">
            <a:extLst>
              <a:ext uri="{FF2B5EF4-FFF2-40B4-BE49-F238E27FC236}">
                <a16:creationId xmlns:a16="http://schemas.microsoft.com/office/drawing/2014/main" id="{1AFE8E02-CC6F-434A-BCB5-5A512765F20B}"/>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solidFill>
                  <a:schemeClr val="bg1"/>
                </a:solidFill>
                <a:latin typeface="Verdana" charset="0"/>
                <a:ea typeface="Verdana" charset="0"/>
                <a:cs typeface="Verdana" charset="0"/>
              </a:defRPr>
            </a:lvl1pPr>
          </a:lstStyle>
          <a:p>
            <a:fld id="{71CF5760-0137-4D42-83E3-B092B0912E30}" type="datetime1">
              <a:rPr lang="nb-NO" smtClean="0"/>
              <a:pPr/>
              <a:t>24.08.2023</a:t>
            </a:fld>
            <a:endParaRPr lang="en-GB" dirty="0"/>
          </a:p>
        </p:txBody>
      </p:sp>
    </p:spTree>
    <p:extLst>
      <p:ext uri="{BB962C8B-B14F-4D97-AF65-F5344CB8AC3E}">
        <p14:creationId xmlns:p14="http://schemas.microsoft.com/office/powerpoint/2010/main" val="37295830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om (hvit)">
    <p:spTree>
      <p:nvGrpSpPr>
        <p:cNvPr id="1" name=""/>
        <p:cNvGrpSpPr/>
        <p:nvPr/>
      </p:nvGrpSpPr>
      <p:grpSpPr>
        <a:xfrm>
          <a:off x="0" y="0"/>
          <a:ext cx="0" cy="0"/>
          <a:chOff x="0" y="0"/>
          <a:chExt cx="0" cy="0"/>
        </a:xfrm>
      </p:grpSpPr>
      <p:sp>
        <p:nvSpPr>
          <p:cNvPr id="7" name="Plassholder for bunntekst 4">
            <a:extLst>
              <a:ext uri="{FF2B5EF4-FFF2-40B4-BE49-F238E27FC236}">
                <a16:creationId xmlns:a16="http://schemas.microsoft.com/office/drawing/2014/main" id="{F473EDF2-4BF9-4CD1-A6FD-2936C2626AB7}"/>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8" name="Plassholder for lysbildenummer 5">
            <a:extLst>
              <a:ext uri="{FF2B5EF4-FFF2-40B4-BE49-F238E27FC236}">
                <a16:creationId xmlns:a16="http://schemas.microsoft.com/office/drawing/2014/main" id="{3FB8C90B-5C36-46B6-9FB6-3B5F161FF71B}"/>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9" name="Plassholder for dato 3">
            <a:extLst>
              <a:ext uri="{FF2B5EF4-FFF2-40B4-BE49-F238E27FC236}">
                <a16:creationId xmlns:a16="http://schemas.microsoft.com/office/drawing/2014/main" id="{993C6054-B029-4798-9DD3-2A6E990AFCAD}"/>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fld id="{71CF5760-0137-4D42-83E3-B092B0912E30}" type="datetime1">
              <a:rPr lang="nb-NO" smtClean="0"/>
              <a:t>24.08.2023</a:t>
            </a:fld>
            <a:endParaRPr lang="en-GB"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om (gradering)">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pic>
        <p:nvPicPr>
          <p:cNvPr id="9" name="Bilde 8" descr="Logo">
            <a:extLst>
              <a:ext uri="{FF2B5EF4-FFF2-40B4-BE49-F238E27FC236}">
                <a16:creationId xmlns:a16="http://schemas.microsoft.com/office/drawing/2014/main" id="{0BFBE638-C843-4CFC-AA94-7FCDADBEA78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93249" y="223285"/>
            <a:ext cx="1202242" cy="337414"/>
          </a:xfrm>
          <a:prstGeom prst="rect">
            <a:avLst/>
          </a:prstGeom>
        </p:spPr>
      </p:pic>
      <p:sp>
        <p:nvSpPr>
          <p:cNvPr id="10" name="Plassholder for bunntekst 4">
            <a:extLst>
              <a:ext uri="{FF2B5EF4-FFF2-40B4-BE49-F238E27FC236}">
                <a16:creationId xmlns:a16="http://schemas.microsoft.com/office/drawing/2014/main" id="{4F15E32F-B199-4D0B-B4C7-2DC041CCAD3C}"/>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bg1"/>
                </a:solidFill>
                <a:latin typeface="Verdana" charset="0"/>
                <a:ea typeface="Verdana" charset="0"/>
                <a:cs typeface="Verdana" charset="0"/>
              </a:defRPr>
            </a:lvl1pPr>
          </a:lstStyle>
          <a:p>
            <a:endParaRPr lang="en-GB" dirty="0"/>
          </a:p>
        </p:txBody>
      </p:sp>
      <p:sp>
        <p:nvSpPr>
          <p:cNvPr id="11" name="Plassholder for lysbildenummer 5">
            <a:extLst>
              <a:ext uri="{FF2B5EF4-FFF2-40B4-BE49-F238E27FC236}">
                <a16:creationId xmlns:a16="http://schemas.microsoft.com/office/drawing/2014/main" id="{B9B0F3F1-89C9-45F9-9A7B-27E3B1F6E98C}"/>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bg1"/>
                </a:solidFill>
                <a:latin typeface="Verdana" charset="0"/>
                <a:ea typeface="Verdana" charset="0"/>
                <a:cs typeface="Verdana" charset="0"/>
              </a:defRPr>
            </a:lvl1pPr>
          </a:lstStyle>
          <a:p>
            <a:r>
              <a:rPr lang="nb-NO" altLang="nb-NO"/>
              <a:t>Side </a:t>
            </a:r>
            <a:fld id="{F57D2C7E-FF28-3646-BDC8-24A1FA3E5E8D}" type="slidenum">
              <a:rPr lang="en-GB" smtClean="0"/>
              <a:pPr/>
              <a:t>‹#›</a:t>
            </a:fld>
            <a:endParaRPr lang="en-GB" dirty="0"/>
          </a:p>
        </p:txBody>
      </p:sp>
      <p:sp>
        <p:nvSpPr>
          <p:cNvPr id="12" name="Plassholder for dato 3">
            <a:extLst>
              <a:ext uri="{FF2B5EF4-FFF2-40B4-BE49-F238E27FC236}">
                <a16:creationId xmlns:a16="http://schemas.microsoft.com/office/drawing/2014/main" id="{623DFDB6-BF8B-495D-9DEC-8BF134BFC60B}"/>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solidFill>
                  <a:schemeClr val="bg1"/>
                </a:solidFill>
                <a:latin typeface="Verdana" charset="0"/>
                <a:ea typeface="Verdana" charset="0"/>
                <a:cs typeface="Verdana" charset="0"/>
              </a:defRPr>
            </a:lvl1pPr>
          </a:lstStyle>
          <a:p>
            <a:fld id="{71CF5760-0137-4D42-83E3-B092B0912E30}" type="datetime1">
              <a:rPr lang="nb-NO" smtClean="0"/>
              <a:pPr/>
              <a:t>24.08.2023</a:t>
            </a:fld>
            <a:endParaRPr lang="en-GB"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Tom (mørk)">
    <p:bg>
      <p:bgPr>
        <a:solidFill>
          <a:schemeClr val="tx1"/>
        </a:solidFill>
        <a:effectLst/>
      </p:bgPr>
    </p:bg>
    <p:spTree>
      <p:nvGrpSpPr>
        <p:cNvPr id="1" name=""/>
        <p:cNvGrpSpPr/>
        <p:nvPr/>
      </p:nvGrpSpPr>
      <p:grpSpPr>
        <a:xfrm>
          <a:off x="0" y="0"/>
          <a:ext cx="0" cy="0"/>
          <a:chOff x="0" y="0"/>
          <a:chExt cx="0" cy="0"/>
        </a:xfrm>
      </p:grpSpPr>
      <p:pic>
        <p:nvPicPr>
          <p:cNvPr id="9" name="Bilde 8" descr="Logo">
            <a:extLst>
              <a:ext uri="{FF2B5EF4-FFF2-40B4-BE49-F238E27FC236}">
                <a16:creationId xmlns:a16="http://schemas.microsoft.com/office/drawing/2014/main" id="{0BFBE638-C843-4CFC-AA94-7FCDADBEA78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93249" y="223285"/>
            <a:ext cx="1202242" cy="337414"/>
          </a:xfrm>
          <a:prstGeom prst="rect">
            <a:avLst/>
          </a:prstGeom>
        </p:spPr>
      </p:pic>
      <p:sp>
        <p:nvSpPr>
          <p:cNvPr id="10" name="Plassholder for bunntekst 4">
            <a:extLst>
              <a:ext uri="{FF2B5EF4-FFF2-40B4-BE49-F238E27FC236}">
                <a16:creationId xmlns:a16="http://schemas.microsoft.com/office/drawing/2014/main" id="{4F15E32F-B199-4D0B-B4C7-2DC041CCAD3C}"/>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bg1"/>
                </a:solidFill>
                <a:latin typeface="Verdana" charset="0"/>
                <a:ea typeface="Verdana" charset="0"/>
                <a:cs typeface="Verdana" charset="0"/>
              </a:defRPr>
            </a:lvl1pPr>
          </a:lstStyle>
          <a:p>
            <a:endParaRPr lang="en-GB" dirty="0"/>
          </a:p>
        </p:txBody>
      </p:sp>
      <p:sp>
        <p:nvSpPr>
          <p:cNvPr id="11" name="Plassholder for lysbildenummer 5">
            <a:extLst>
              <a:ext uri="{FF2B5EF4-FFF2-40B4-BE49-F238E27FC236}">
                <a16:creationId xmlns:a16="http://schemas.microsoft.com/office/drawing/2014/main" id="{B9B0F3F1-89C9-45F9-9A7B-27E3B1F6E98C}"/>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bg1"/>
                </a:solidFill>
                <a:latin typeface="Verdana" charset="0"/>
                <a:ea typeface="Verdana" charset="0"/>
                <a:cs typeface="Verdana" charset="0"/>
              </a:defRPr>
            </a:lvl1pPr>
          </a:lstStyle>
          <a:p>
            <a:r>
              <a:rPr lang="nb-NO" altLang="nb-NO"/>
              <a:t>Side </a:t>
            </a:r>
            <a:fld id="{F57D2C7E-FF28-3646-BDC8-24A1FA3E5E8D}" type="slidenum">
              <a:rPr lang="en-GB" smtClean="0"/>
              <a:pPr/>
              <a:t>‹#›</a:t>
            </a:fld>
            <a:endParaRPr lang="en-GB" dirty="0"/>
          </a:p>
        </p:txBody>
      </p:sp>
      <p:sp>
        <p:nvSpPr>
          <p:cNvPr id="12" name="Plassholder for dato 3">
            <a:extLst>
              <a:ext uri="{FF2B5EF4-FFF2-40B4-BE49-F238E27FC236}">
                <a16:creationId xmlns:a16="http://schemas.microsoft.com/office/drawing/2014/main" id="{623DFDB6-BF8B-495D-9DEC-8BF134BFC60B}"/>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solidFill>
                  <a:schemeClr val="bg1"/>
                </a:solidFill>
                <a:latin typeface="Verdana" charset="0"/>
                <a:ea typeface="Verdana" charset="0"/>
                <a:cs typeface="Verdana" charset="0"/>
              </a:defRPr>
            </a:lvl1pPr>
          </a:lstStyle>
          <a:p>
            <a:fld id="{71CF5760-0137-4D42-83E3-B092B0912E30}" type="datetime1">
              <a:rPr lang="nb-NO" smtClean="0"/>
              <a:pPr/>
              <a:t>24.08.2023</a:t>
            </a:fld>
            <a:endParaRPr lang="en-GB" dirty="0"/>
          </a:p>
        </p:txBody>
      </p:sp>
    </p:spTree>
    <p:extLst>
      <p:ext uri="{BB962C8B-B14F-4D97-AF65-F5344CB8AC3E}">
        <p14:creationId xmlns:p14="http://schemas.microsoft.com/office/powerpoint/2010/main" val="27287822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ilde med tekst">
    <p:spTree>
      <p:nvGrpSpPr>
        <p:cNvPr id="1" name=""/>
        <p:cNvGrpSpPr/>
        <p:nvPr/>
      </p:nvGrpSpPr>
      <p:grpSpPr>
        <a:xfrm>
          <a:off x="0" y="0"/>
          <a:ext cx="0" cy="0"/>
          <a:chOff x="0" y="0"/>
          <a:chExt cx="0" cy="0"/>
        </a:xfrm>
      </p:grpSpPr>
      <p:sp>
        <p:nvSpPr>
          <p:cNvPr id="7" name="Picture Placeholder 10"/>
          <p:cNvSpPr>
            <a:spLocks noGrp="1"/>
          </p:cNvSpPr>
          <p:nvPr>
            <p:ph type="pic" sz="quarter" idx="13"/>
          </p:nvPr>
        </p:nvSpPr>
        <p:spPr>
          <a:xfrm>
            <a:off x="1" y="842963"/>
            <a:ext cx="9143999" cy="3889376"/>
          </a:xfrm>
          <a:prstGeom prst="rect">
            <a:avLst/>
          </a:prstGeom>
          <a:solidFill>
            <a:schemeClr val="bg2"/>
          </a:solidFill>
        </p:spPr>
        <p:txBody>
          <a:bodyPr/>
          <a:lstStyle>
            <a:lvl1pPr marL="0" indent="0" algn="ctr">
              <a:buNone/>
              <a:defRPr>
                <a:solidFill>
                  <a:schemeClr val="tx1"/>
                </a:solidFill>
              </a:defRPr>
            </a:lvl1pPr>
          </a:lstStyle>
          <a:p>
            <a:r>
              <a:rPr lang="nb-NO" noProof="0"/>
              <a:t>Klikk på ikonet for å legge til et bilde</a:t>
            </a:r>
            <a:endParaRPr lang="nb-NO" noProof="0" dirty="0"/>
          </a:p>
        </p:txBody>
      </p:sp>
      <p:sp>
        <p:nvSpPr>
          <p:cNvPr id="8" name="Title 1"/>
          <p:cNvSpPr>
            <a:spLocks noGrp="1"/>
          </p:cNvSpPr>
          <p:nvPr>
            <p:ph type="title" hasCustomPrompt="1"/>
          </p:nvPr>
        </p:nvSpPr>
        <p:spPr>
          <a:xfrm>
            <a:off x="-1" y="1419225"/>
            <a:ext cx="9144001" cy="864526"/>
          </a:xfrm>
          <a:prstGeom prst="rect">
            <a:avLst/>
          </a:prstGeom>
          <a:noFill/>
        </p:spPr>
        <p:txBody>
          <a:bodyPr wrap="square" tIns="360000" bIns="360000" anchor="ctr">
            <a:noAutofit/>
          </a:bodyPr>
          <a:lstStyle>
            <a:lvl1pPr algn="ctr">
              <a:defRPr sz="2000" b="1" baseline="0">
                <a:solidFill>
                  <a:schemeClr val="tx1"/>
                </a:solidFill>
              </a:defRPr>
            </a:lvl1pPr>
          </a:lstStyle>
          <a:p>
            <a:r>
              <a:rPr lang="nb-NO" noProof="0" dirty="0"/>
              <a:t>Rediger for å legge til tekst</a:t>
            </a:r>
          </a:p>
        </p:txBody>
      </p:sp>
      <p:sp>
        <p:nvSpPr>
          <p:cNvPr id="12" name="Plassholder for bunntekst 4">
            <a:extLst>
              <a:ext uri="{FF2B5EF4-FFF2-40B4-BE49-F238E27FC236}">
                <a16:creationId xmlns:a16="http://schemas.microsoft.com/office/drawing/2014/main" id="{ABF2C42B-D4FB-4975-8F0D-BFC309176E4A}"/>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13" name="Plassholder for lysbildenummer 5">
            <a:extLst>
              <a:ext uri="{FF2B5EF4-FFF2-40B4-BE49-F238E27FC236}">
                <a16:creationId xmlns:a16="http://schemas.microsoft.com/office/drawing/2014/main" id="{96095BD4-5691-4E16-A5E0-1560CCD49839}"/>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4" name="Plassholder for dato 3">
            <a:extLst>
              <a:ext uri="{FF2B5EF4-FFF2-40B4-BE49-F238E27FC236}">
                <a16:creationId xmlns:a16="http://schemas.microsoft.com/office/drawing/2014/main" id="{0F606A52-D097-40B7-A6B0-B247912908E6}"/>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fld id="{71CF5760-0137-4D42-83E3-B092B0912E30}" type="datetime1">
              <a:rPr lang="nb-NO" smtClean="0"/>
              <a:t>24.08.2023</a:t>
            </a:fld>
            <a:endParaRPr lang="en-GB"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itat (hvit)">
    <p:spTree>
      <p:nvGrpSpPr>
        <p:cNvPr id="1" name=""/>
        <p:cNvGrpSpPr/>
        <p:nvPr/>
      </p:nvGrpSpPr>
      <p:grpSpPr>
        <a:xfrm>
          <a:off x="0" y="0"/>
          <a:ext cx="0" cy="0"/>
          <a:chOff x="0" y="0"/>
          <a:chExt cx="0" cy="0"/>
        </a:xfrm>
      </p:grpSpPr>
      <p:sp>
        <p:nvSpPr>
          <p:cNvPr id="4" name="Plassholder for innhold 3"/>
          <p:cNvSpPr>
            <a:spLocks noGrp="1"/>
          </p:cNvSpPr>
          <p:nvPr>
            <p:ph sz="quarter" idx="13" hasCustomPrompt="1"/>
          </p:nvPr>
        </p:nvSpPr>
        <p:spPr>
          <a:xfrm>
            <a:off x="1116011" y="1419225"/>
            <a:ext cx="6907755" cy="1728523"/>
          </a:xfrm>
        </p:spPr>
        <p:txBody>
          <a:bodyPr anchor="b" anchorCtr="0">
            <a:normAutofit/>
          </a:bodyPr>
          <a:lstStyle>
            <a:lvl1pPr marL="0" indent="0" algn="ctr">
              <a:lnSpc>
                <a:spcPct val="100000"/>
              </a:lnSpc>
              <a:buNone/>
              <a:defRPr sz="2000" b="1"/>
            </a:lvl1pPr>
          </a:lstStyle>
          <a:p>
            <a:pPr lvl="0"/>
            <a:r>
              <a:rPr lang="nb-NO" dirty="0"/>
              <a:t>«Rediger for å legge til sitat»</a:t>
            </a:r>
            <a:endParaRPr lang="en-GB" dirty="0"/>
          </a:p>
        </p:txBody>
      </p:sp>
      <p:sp>
        <p:nvSpPr>
          <p:cNvPr id="6" name="Plassholder for innhold 5"/>
          <p:cNvSpPr>
            <a:spLocks noGrp="1"/>
          </p:cNvSpPr>
          <p:nvPr>
            <p:ph sz="quarter" idx="14" hasCustomPrompt="1"/>
          </p:nvPr>
        </p:nvSpPr>
        <p:spPr>
          <a:xfrm>
            <a:off x="1116011" y="3435747"/>
            <a:ext cx="6911977" cy="864790"/>
          </a:xfrm>
        </p:spPr>
        <p:txBody>
          <a:bodyPr>
            <a:normAutofit/>
          </a:bodyPr>
          <a:lstStyle>
            <a:lvl1pPr marL="0" indent="0" algn="ctr">
              <a:buNone/>
              <a:defRPr sz="1100"/>
            </a:lvl1pPr>
          </a:lstStyle>
          <a:p>
            <a:pPr lvl="0"/>
            <a:r>
              <a:rPr lang="nb-NO" dirty="0"/>
              <a:t>Rediger for å legge kilde</a:t>
            </a:r>
            <a:endParaRPr lang="en-GB" dirty="0"/>
          </a:p>
        </p:txBody>
      </p:sp>
      <p:sp>
        <p:nvSpPr>
          <p:cNvPr id="13" name="Plassholder for bunntekst 4">
            <a:extLst>
              <a:ext uri="{FF2B5EF4-FFF2-40B4-BE49-F238E27FC236}">
                <a16:creationId xmlns:a16="http://schemas.microsoft.com/office/drawing/2014/main" id="{B6F6A0A0-65AB-42AE-84E7-C90B128E8208}"/>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14" name="Plassholder for lysbildenummer 5">
            <a:extLst>
              <a:ext uri="{FF2B5EF4-FFF2-40B4-BE49-F238E27FC236}">
                <a16:creationId xmlns:a16="http://schemas.microsoft.com/office/drawing/2014/main" id="{F417AF7F-8319-4BA6-92F1-109CDAC2B995}"/>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5" name="Plassholder for dato 3">
            <a:extLst>
              <a:ext uri="{FF2B5EF4-FFF2-40B4-BE49-F238E27FC236}">
                <a16:creationId xmlns:a16="http://schemas.microsoft.com/office/drawing/2014/main" id="{6CF08D2B-9038-4DB2-86B1-659E76809AB1}"/>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fld id="{71CF5760-0137-4D42-83E3-B092B0912E30}" type="datetime1">
              <a:rPr lang="nb-NO" smtClean="0"/>
              <a:t>24.08.2023</a:t>
            </a:fld>
            <a:endParaRPr lang="en-GB"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itat (gradering)">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pic>
        <p:nvPicPr>
          <p:cNvPr id="13" name="Bilde 12" descr="Logo">
            <a:extLst>
              <a:ext uri="{FF2B5EF4-FFF2-40B4-BE49-F238E27FC236}">
                <a16:creationId xmlns:a16="http://schemas.microsoft.com/office/drawing/2014/main" id="{5B9414BE-B66A-4AAC-88A6-D8675B14EF6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93249" y="223285"/>
            <a:ext cx="1202242" cy="337414"/>
          </a:xfrm>
          <a:prstGeom prst="rect">
            <a:avLst/>
          </a:prstGeom>
        </p:spPr>
      </p:pic>
      <p:sp>
        <p:nvSpPr>
          <p:cNvPr id="14" name="Plassholder for bunntekst 4">
            <a:extLst>
              <a:ext uri="{FF2B5EF4-FFF2-40B4-BE49-F238E27FC236}">
                <a16:creationId xmlns:a16="http://schemas.microsoft.com/office/drawing/2014/main" id="{A750D4C3-4D22-4204-B891-0836F22355BF}"/>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bg1"/>
                </a:solidFill>
                <a:latin typeface="Verdana" charset="0"/>
                <a:ea typeface="Verdana" charset="0"/>
                <a:cs typeface="Verdana" charset="0"/>
              </a:defRPr>
            </a:lvl1pPr>
          </a:lstStyle>
          <a:p>
            <a:endParaRPr lang="en-GB" dirty="0"/>
          </a:p>
        </p:txBody>
      </p:sp>
      <p:sp>
        <p:nvSpPr>
          <p:cNvPr id="15" name="Plassholder for lysbildenummer 5">
            <a:extLst>
              <a:ext uri="{FF2B5EF4-FFF2-40B4-BE49-F238E27FC236}">
                <a16:creationId xmlns:a16="http://schemas.microsoft.com/office/drawing/2014/main" id="{329D6334-5DD0-42B9-A18D-C5B27F383B10}"/>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bg1"/>
                </a:solidFill>
                <a:latin typeface="Verdana" charset="0"/>
                <a:ea typeface="Verdana" charset="0"/>
                <a:cs typeface="Verdana" charset="0"/>
              </a:defRPr>
            </a:lvl1pPr>
          </a:lstStyle>
          <a:p>
            <a:r>
              <a:rPr lang="nb-NO" altLang="nb-NO"/>
              <a:t>Side </a:t>
            </a:r>
            <a:fld id="{F57D2C7E-FF28-3646-BDC8-24A1FA3E5E8D}" type="slidenum">
              <a:rPr lang="en-GB" smtClean="0"/>
              <a:pPr/>
              <a:t>‹#›</a:t>
            </a:fld>
            <a:endParaRPr lang="en-GB" dirty="0"/>
          </a:p>
        </p:txBody>
      </p:sp>
      <p:sp>
        <p:nvSpPr>
          <p:cNvPr id="16" name="Plassholder for dato 3">
            <a:extLst>
              <a:ext uri="{FF2B5EF4-FFF2-40B4-BE49-F238E27FC236}">
                <a16:creationId xmlns:a16="http://schemas.microsoft.com/office/drawing/2014/main" id="{9175D653-309E-4094-A517-560A2D10E305}"/>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solidFill>
                  <a:schemeClr val="bg1"/>
                </a:solidFill>
                <a:latin typeface="Verdana" charset="0"/>
                <a:ea typeface="Verdana" charset="0"/>
                <a:cs typeface="Verdana" charset="0"/>
              </a:defRPr>
            </a:lvl1pPr>
          </a:lstStyle>
          <a:p>
            <a:fld id="{71CF5760-0137-4D42-83E3-B092B0912E30}" type="datetime1">
              <a:rPr lang="nb-NO" smtClean="0"/>
              <a:pPr/>
              <a:t>24.08.2023</a:t>
            </a:fld>
            <a:endParaRPr lang="en-GB" dirty="0"/>
          </a:p>
        </p:txBody>
      </p:sp>
      <p:sp>
        <p:nvSpPr>
          <p:cNvPr id="17" name="Plassholder for innhold 3">
            <a:extLst>
              <a:ext uri="{FF2B5EF4-FFF2-40B4-BE49-F238E27FC236}">
                <a16:creationId xmlns:a16="http://schemas.microsoft.com/office/drawing/2014/main" id="{CD23A8A5-99EC-42EF-B9EF-FF3F2D1332AC}"/>
              </a:ext>
            </a:extLst>
          </p:cNvPr>
          <p:cNvSpPr>
            <a:spLocks noGrp="1"/>
          </p:cNvSpPr>
          <p:nvPr>
            <p:ph sz="quarter" idx="13" hasCustomPrompt="1"/>
          </p:nvPr>
        </p:nvSpPr>
        <p:spPr>
          <a:xfrm>
            <a:off x="1116011" y="1419225"/>
            <a:ext cx="6907755" cy="1751013"/>
          </a:xfrm>
        </p:spPr>
        <p:txBody>
          <a:bodyPr anchor="b" anchorCtr="0">
            <a:normAutofit/>
          </a:bodyPr>
          <a:lstStyle>
            <a:lvl1pPr marL="0" indent="0" algn="ctr">
              <a:lnSpc>
                <a:spcPct val="100000"/>
              </a:lnSpc>
              <a:buNone/>
              <a:defRPr sz="2000" b="1">
                <a:solidFill>
                  <a:schemeClr val="bg1"/>
                </a:solidFill>
              </a:defRPr>
            </a:lvl1pPr>
          </a:lstStyle>
          <a:p>
            <a:pPr lvl="0"/>
            <a:r>
              <a:rPr lang="nb-NO" dirty="0"/>
              <a:t>«Rediger for å legge til sitat»</a:t>
            </a:r>
            <a:endParaRPr lang="en-GB" dirty="0"/>
          </a:p>
        </p:txBody>
      </p:sp>
      <p:sp>
        <p:nvSpPr>
          <p:cNvPr id="18" name="Plassholder for innhold 5">
            <a:extLst>
              <a:ext uri="{FF2B5EF4-FFF2-40B4-BE49-F238E27FC236}">
                <a16:creationId xmlns:a16="http://schemas.microsoft.com/office/drawing/2014/main" id="{3B9465DB-3360-48D0-B08B-857014E3CC1C}"/>
              </a:ext>
            </a:extLst>
          </p:cNvPr>
          <p:cNvSpPr>
            <a:spLocks noGrp="1"/>
          </p:cNvSpPr>
          <p:nvPr>
            <p:ph sz="quarter" idx="14" hasCustomPrompt="1"/>
          </p:nvPr>
        </p:nvSpPr>
        <p:spPr>
          <a:xfrm>
            <a:off x="1116011" y="3387952"/>
            <a:ext cx="6911977" cy="912585"/>
          </a:xfrm>
        </p:spPr>
        <p:txBody>
          <a:bodyPr>
            <a:normAutofit/>
          </a:bodyPr>
          <a:lstStyle>
            <a:lvl1pPr marL="0" indent="0" algn="ctr">
              <a:buNone/>
              <a:defRPr sz="1100">
                <a:solidFill>
                  <a:schemeClr val="bg1"/>
                </a:solidFill>
              </a:defRPr>
            </a:lvl1pPr>
          </a:lstStyle>
          <a:p>
            <a:pPr lvl="0"/>
            <a:r>
              <a:rPr lang="nb-NO" dirty="0"/>
              <a:t>Rediger for å legge kilde</a:t>
            </a:r>
            <a:endParaRPr lang="en-GB"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Forside – kommunikasjon">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CC854D0D-2270-46B9-841C-0F6FC509B858}"/>
              </a:ext>
            </a:extLst>
          </p:cNvPr>
          <p:cNvSpPr/>
          <p:nvPr userDrawn="1"/>
        </p:nvSpPr>
        <p:spPr>
          <a:xfrm>
            <a:off x="6011995" y="896445"/>
            <a:ext cx="3132004" cy="38286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2" name="Bilde 11">
            <a:extLst>
              <a:ext uri="{FF2B5EF4-FFF2-40B4-BE49-F238E27FC236}">
                <a16:creationId xmlns:a16="http://schemas.microsoft.com/office/drawing/2014/main" id="{D3E4A9B6-06E1-40ED-9FE9-2F45E9E0C18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 r="-51982"/>
          <a:stretch/>
        </p:blipFill>
        <p:spPr>
          <a:xfrm>
            <a:off x="268" y="843756"/>
            <a:ext cx="9144000" cy="3888582"/>
          </a:xfrm>
          <a:prstGeom prst="rect">
            <a:avLst/>
          </a:prstGeom>
        </p:spPr>
      </p:pic>
      <p:sp>
        <p:nvSpPr>
          <p:cNvPr id="17" name="Rektangel 16">
            <a:extLst>
              <a:ext uri="{FF2B5EF4-FFF2-40B4-BE49-F238E27FC236}">
                <a16:creationId xmlns:a16="http://schemas.microsoft.com/office/drawing/2014/main" id="{4CC617DF-9B8E-4FA7-9B22-E59CE98F7A35}"/>
              </a:ext>
            </a:extLst>
          </p:cNvPr>
          <p:cNvSpPr/>
          <p:nvPr userDrawn="1"/>
        </p:nvSpPr>
        <p:spPr>
          <a:xfrm rot="10800000">
            <a:off x="0" y="842958"/>
            <a:ext cx="9144000" cy="3889380"/>
          </a:xfrm>
          <a:prstGeom prst="rect">
            <a:avLst/>
          </a:prstGeom>
          <a:gradFill flip="none" rotWithShape="1">
            <a:gsLst>
              <a:gs pos="0">
                <a:schemeClr val="tx1">
                  <a:alpha val="7000"/>
                  <a:lumMod val="0"/>
                </a:schemeClr>
              </a:gs>
              <a:gs pos="34000">
                <a:schemeClr val="tx1">
                  <a:lumMod val="0"/>
                  <a:alpha val="0"/>
                </a:schemeClr>
              </a:gs>
              <a:gs pos="59000">
                <a:schemeClr val="tx1">
                  <a:alpha val="88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8" name="Rektangel 17">
            <a:extLst>
              <a:ext uri="{FF2B5EF4-FFF2-40B4-BE49-F238E27FC236}">
                <a16:creationId xmlns:a16="http://schemas.microsoft.com/office/drawing/2014/main" id="{0C426262-3EF6-42FE-B979-433577AA3531}"/>
              </a:ext>
            </a:extLst>
          </p:cNvPr>
          <p:cNvSpPr/>
          <p:nvPr userDrawn="1"/>
        </p:nvSpPr>
        <p:spPr>
          <a:xfrm rot="10800000">
            <a:off x="268" y="842955"/>
            <a:ext cx="9144000" cy="3889380"/>
          </a:xfrm>
          <a:prstGeom prst="rect">
            <a:avLst/>
          </a:prstGeom>
          <a:gradFill flip="none" rotWithShape="1">
            <a:gsLst>
              <a:gs pos="0">
                <a:schemeClr val="tx1">
                  <a:alpha val="7000"/>
                  <a:lumMod val="0"/>
                </a:schemeClr>
              </a:gs>
              <a:gs pos="34000">
                <a:schemeClr val="tx1">
                  <a:lumMod val="0"/>
                  <a:alpha val="0"/>
                </a:schemeClr>
              </a:gs>
              <a:gs pos="59000">
                <a:schemeClr val="tx1"/>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15" name="Bilde 14">
            <a:extLst>
              <a:ext uri="{FF2B5EF4-FFF2-40B4-BE49-F238E27FC236}">
                <a16:creationId xmlns:a16="http://schemas.microsoft.com/office/drawing/2014/main" id="{AA80F646-8BB1-4F03-8D8D-31703E9C03A3}"/>
              </a:ext>
            </a:extLst>
          </p:cNvPr>
          <p:cNvPicPr>
            <a:picLocks noChangeAspect="1"/>
          </p:cNvPicPr>
          <p:nvPr userDrawn="1"/>
        </p:nvPicPr>
        <p:blipFill>
          <a:blip r:embed="rId3"/>
          <a:stretch>
            <a:fillRect/>
          </a:stretch>
        </p:blipFill>
        <p:spPr>
          <a:xfrm>
            <a:off x="0" y="842963"/>
            <a:ext cx="9144000" cy="57091"/>
          </a:xfrm>
          <a:prstGeom prst="rect">
            <a:avLst/>
          </a:prstGeom>
        </p:spPr>
      </p:pic>
      <p:sp>
        <p:nvSpPr>
          <p:cNvPr id="23" name="Plassholder for bunntekst 4">
            <a:extLst>
              <a:ext uri="{FF2B5EF4-FFF2-40B4-BE49-F238E27FC236}">
                <a16:creationId xmlns:a16="http://schemas.microsoft.com/office/drawing/2014/main" id="{460D9DD0-47D6-4BC1-9602-6CEE3EF5184F}"/>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24" name="Plassholder for lysbildenummer 5">
            <a:extLst>
              <a:ext uri="{FF2B5EF4-FFF2-40B4-BE49-F238E27FC236}">
                <a16:creationId xmlns:a16="http://schemas.microsoft.com/office/drawing/2014/main" id="{0AB3B823-8003-411B-B448-E72DC75BCA41}"/>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25" name="Plassholder for dato 3">
            <a:extLst>
              <a:ext uri="{FF2B5EF4-FFF2-40B4-BE49-F238E27FC236}">
                <a16:creationId xmlns:a16="http://schemas.microsoft.com/office/drawing/2014/main" id="{0E44960D-8171-436A-BDCB-E46249E2D752}"/>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fld id="{71CF5760-0137-4D42-83E3-B092B0912E30}" type="datetime1">
              <a:rPr lang="nb-NO" smtClean="0"/>
              <a:t>24.08.2023</a:t>
            </a:fld>
            <a:endParaRPr lang="en-GB" dirty="0"/>
          </a:p>
        </p:txBody>
      </p:sp>
      <p:sp>
        <p:nvSpPr>
          <p:cNvPr id="26" name="Tittel 1">
            <a:extLst>
              <a:ext uri="{FF2B5EF4-FFF2-40B4-BE49-F238E27FC236}">
                <a16:creationId xmlns:a16="http://schemas.microsoft.com/office/drawing/2014/main" id="{822F913D-4ACB-48F4-931F-161D2E3E338C}"/>
              </a:ext>
            </a:extLst>
          </p:cNvPr>
          <p:cNvSpPr>
            <a:spLocks noGrp="1"/>
          </p:cNvSpPr>
          <p:nvPr>
            <p:ph type="ctrTitle" hasCustomPrompt="1"/>
          </p:nvPr>
        </p:nvSpPr>
        <p:spPr>
          <a:xfrm>
            <a:off x="3708002" y="1419225"/>
            <a:ext cx="4896247" cy="911656"/>
          </a:xfrm>
        </p:spPr>
        <p:txBody>
          <a:bodyPr anchor="b">
            <a:normAutofit/>
          </a:bodyPr>
          <a:lstStyle>
            <a:lvl1pPr algn="r">
              <a:defRPr sz="3000">
                <a:solidFill>
                  <a:schemeClr val="bg1"/>
                </a:solidFill>
              </a:defRPr>
            </a:lvl1pPr>
          </a:lstStyle>
          <a:p>
            <a:r>
              <a:rPr lang="nb-NO" dirty="0"/>
              <a:t>Klikk for å </a:t>
            </a:r>
            <a:br>
              <a:rPr lang="nb-NO" dirty="0"/>
            </a:br>
            <a:r>
              <a:rPr lang="nb-NO" dirty="0"/>
              <a:t>redigere tittel</a:t>
            </a:r>
            <a:endParaRPr lang="en-GB" dirty="0"/>
          </a:p>
        </p:txBody>
      </p:sp>
      <p:sp>
        <p:nvSpPr>
          <p:cNvPr id="27" name="Undertittel 2">
            <a:extLst>
              <a:ext uri="{FF2B5EF4-FFF2-40B4-BE49-F238E27FC236}">
                <a16:creationId xmlns:a16="http://schemas.microsoft.com/office/drawing/2014/main" id="{35C8921B-0855-41F1-934D-7632DE3A5892}"/>
              </a:ext>
            </a:extLst>
          </p:cNvPr>
          <p:cNvSpPr>
            <a:spLocks noGrp="1"/>
          </p:cNvSpPr>
          <p:nvPr>
            <p:ph type="subTitle" idx="1"/>
          </p:nvPr>
        </p:nvSpPr>
        <p:spPr>
          <a:xfrm>
            <a:off x="3708002" y="2490382"/>
            <a:ext cx="4895983" cy="1810155"/>
          </a:xfrm>
        </p:spPr>
        <p:txBody>
          <a:bodyPr>
            <a:normAutofit/>
          </a:bodyPr>
          <a:lstStyle>
            <a:lvl1pPr marL="0" indent="0" algn="r">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GB" dirty="0"/>
          </a:p>
        </p:txBody>
      </p:sp>
      <p:sp>
        <p:nvSpPr>
          <p:cNvPr id="13" name="Text Box 9">
            <a:extLst>
              <a:ext uri="{FF2B5EF4-FFF2-40B4-BE49-F238E27FC236}">
                <a16:creationId xmlns:a16="http://schemas.microsoft.com/office/drawing/2014/main" id="{BF965F58-FC59-4F68-AA80-292CD955CA9A}"/>
              </a:ext>
            </a:extLst>
          </p:cNvPr>
          <p:cNvSpPr txBox="1">
            <a:spLocks noChangeArrowheads="1"/>
          </p:cNvSpPr>
          <p:nvPr userDrawn="1"/>
        </p:nvSpPr>
        <p:spPr bwMode="auto">
          <a:xfrm>
            <a:off x="4657494" y="647267"/>
            <a:ext cx="3946756" cy="201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108000">
            <a:spAutoFit/>
          </a:bodyPr>
          <a:lstStyle>
            <a:lvl1pPr defTabSz="1016000">
              <a:defRPr>
                <a:solidFill>
                  <a:schemeClr val="tx1"/>
                </a:solidFill>
                <a:latin typeface="Arial" charset="0"/>
                <a:ea typeface="Arial" charset="0"/>
                <a:cs typeface="Arial" charset="0"/>
              </a:defRPr>
            </a:lvl1pPr>
            <a:lvl2pPr defTabSz="1016000">
              <a:defRPr>
                <a:solidFill>
                  <a:schemeClr val="tx1"/>
                </a:solidFill>
                <a:latin typeface="Arial" charset="0"/>
                <a:ea typeface="Arial" charset="0"/>
                <a:cs typeface="Arial" charset="0"/>
              </a:defRPr>
            </a:lvl2pPr>
            <a:lvl3pPr defTabSz="1016000">
              <a:defRPr>
                <a:solidFill>
                  <a:schemeClr val="tx1"/>
                </a:solidFill>
                <a:latin typeface="Arial" charset="0"/>
                <a:ea typeface="Arial" charset="0"/>
                <a:cs typeface="Arial" charset="0"/>
              </a:defRPr>
            </a:lvl3pPr>
            <a:lvl4pPr defTabSz="1016000">
              <a:defRPr>
                <a:solidFill>
                  <a:schemeClr val="tx1"/>
                </a:solidFill>
                <a:latin typeface="Arial" charset="0"/>
                <a:ea typeface="Arial" charset="0"/>
                <a:cs typeface="Arial" charset="0"/>
              </a:defRPr>
            </a:lvl4pPr>
            <a:lvl5pPr defTabSz="1016000">
              <a:defRPr>
                <a:solidFill>
                  <a:schemeClr val="tx1"/>
                </a:solidFill>
                <a:latin typeface="Arial" charset="0"/>
                <a:ea typeface="Arial" charset="0"/>
                <a:cs typeface="Arial" charset="0"/>
              </a:defRPr>
            </a:lvl5pPr>
            <a:lvl6pPr defTabSz="1016000" fontAlgn="base">
              <a:spcBef>
                <a:spcPct val="0"/>
              </a:spcBef>
              <a:spcAft>
                <a:spcPct val="0"/>
              </a:spcAft>
              <a:defRPr>
                <a:solidFill>
                  <a:schemeClr val="tx1"/>
                </a:solidFill>
                <a:latin typeface="Arial" charset="0"/>
                <a:ea typeface="Arial" charset="0"/>
                <a:cs typeface="Arial" charset="0"/>
              </a:defRPr>
            </a:lvl6pPr>
            <a:lvl7pPr defTabSz="1016000" fontAlgn="base">
              <a:spcBef>
                <a:spcPct val="0"/>
              </a:spcBef>
              <a:spcAft>
                <a:spcPct val="0"/>
              </a:spcAft>
              <a:defRPr>
                <a:solidFill>
                  <a:schemeClr val="tx1"/>
                </a:solidFill>
                <a:latin typeface="Arial" charset="0"/>
                <a:ea typeface="Arial" charset="0"/>
                <a:cs typeface="Arial" charset="0"/>
              </a:defRPr>
            </a:lvl7pPr>
            <a:lvl8pPr defTabSz="1016000" fontAlgn="base">
              <a:spcBef>
                <a:spcPct val="0"/>
              </a:spcBef>
              <a:spcAft>
                <a:spcPct val="0"/>
              </a:spcAft>
              <a:defRPr>
                <a:solidFill>
                  <a:schemeClr val="tx1"/>
                </a:solidFill>
                <a:latin typeface="Arial" charset="0"/>
                <a:ea typeface="Arial" charset="0"/>
                <a:cs typeface="Arial" charset="0"/>
              </a:defRPr>
            </a:lvl8pPr>
            <a:lvl9pPr defTabSz="1016000" fontAlgn="base">
              <a:spcBef>
                <a:spcPct val="0"/>
              </a:spcBef>
              <a:spcAft>
                <a:spcPct val="0"/>
              </a:spcAft>
              <a:defRPr>
                <a:solidFill>
                  <a:schemeClr val="tx1"/>
                </a:solidFill>
                <a:latin typeface="Arial" charset="0"/>
                <a:ea typeface="Arial" charset="0"/>
                <a:cs typeface="Arial" charset="0"/>
              </a:defRPr>
            </a:lvl9pPr>
          </a:lstStyle>
          <a:p>
            <a:pPr algn="r"/>
            <a:r>
              <a:rPr lang="fr-FR" sz="600" b="1" kern="1200" dirty="0">
                <a:solidFill>
                  <a:schemeClr val="tx1"/>
                </a:solidFill>
                <a:effectLst/>
                <a:latin typeface="+mj-lt"/>
                <a:ea typeface="Arial" charset="0"/>
                <a:cs typeface="Arial" charset="0"/>
              </a:rPr>
              <a:t>NORWEGIAN POLICE</a:t>
            </a:r>
            <a:endParaRPr lang="nb-NO" sz="600" b="1" kern="1200" dirty="0">
              <a:solidFill>
                <a:schemeClr val="tx1"/>
              </a:solidFill>
              <a:effectLst/>
              <a:latin typeface="+mj-lt"/>
              <a:ea typeface="Arial" charset="0"/>
              <a:cs typeface="Arial" charset="0"/>
            </a:endParaRPr>
          </a:p>
        </p:txBody>
      </p:sp>
    </p:spTree>
    <p:extLst>
      <p:ext uri="{BB962C8B-B14F-4D97-AF65-F5344CB8AC3E}">
        <p14:creationId xmlns:p14="http://schemas.microsoft.com/office/powerpoint/2010/main" val="17621584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_Sitat (mørk)">
    <p:bg>
      <p:bgPr>
        <a:solidFill>
          <a:schemeClr val="tx1"/>
        </a:solidFill>
        <a:effectLst/>
      </p:bgPr>
    </p:bg>
    <p:spTree>
      <p:nvGrpSpPr>
        <p:cNvPr id="1" name=""/>
        <p:cNvGrpSpPr/>
        <p:nvPr/>
      </p:nvGrpSpPr>
      <p:grpSpPr>
        <a:xfrm>
          <a:off x="0" y="0"/>
          <a:ext cx="0" cy="0"/>
          <a:chOff x="0" y="0"/>
          <a:chExt cx="0" cy="0"/>
        </a:xfrm>
      </p:grpSpPr>
      <p:pic>
        <p:nvPicPr>
          <p:cNvPr id="13" name="Bilde 12" descr="Logo">
            <a:extLst>
              <a:ext uri="{FF2B5EF4-FFF2-40B4-BE49-F238E27FC236}">
                <a16:creationId xmlns:a16="http://schemas.microsoft.com/office/drawing/2014/main" id="{5B9414BE-B66A-4AAC-88A6-D8675B14EF6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93249" y="223285"/>
            <a:ext cx="1202242" cy="337414"/>
          </a:xfrm>
          <a:prstGeom prst="rect">
            <a:avLst/>
          </a:prstGeom>
        </p:spPr>
      </p:pic>
      <p:sp>
        <p:nvSpPr>
          <p:cNvPr id="14" name="Plassholder for bunntekst 4">
            <a:extLst>
              <a:ext uri="{FF2B5EF4-FFF2-40B4-BE49-F238E27FC236}">
                <a16:creationId xmlns:a16="http://schemas.microsoft.com/office/drawing/2014/main" id="{A750D4C3-4D22-4204-B891-0836F22355BF}"/>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bg1"/>
                </a:solidFill>
                <a:latin typeface="Verdana" charset="0"/>
                <a:ea typeface="Verdana" charset="0"/>
                <a:cs typeface="Verdana" charset="0"/>
              </a:defRPr>
            </a:lvl1pPr>
          </a:lstStyle>
          <a:p>
            <a:endParaRPr lang="en-GB" dirty="0"/>
          </a:p>
        </p:txBody>
      </p:sp>
      <p:sp>
        <p:nvSpPr>
          <p:cNvPr id="15" name="Plassholder for lysbildenummer 5">
            <a:extLst>
              <a:ext uri="{FF2B5EF4-FFF2-40B4-BE49-F238E27FC236}">
                <a16:creationId xmlns:a16="http://schemas.microsoft.com/office/drawing/2014/main" id="{329D6334-5DD0-42B9-A18D-C5B27F383B10}"/>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bg1"/>
                </a:solidFill>
                <a:latin typeface="Verdana" charset="0"/>
                <a:ea typeface="Verdana" charset="0"/>
                <a:cs typeface="Verdana" charset="0"/>
              </a:defRPr>
            </a:lvl1pPr>
          </a:lstStyle>
          <a:p>
            <a:r>
              <a:rPr lang="nb-NO" altLang="nb-NO"/>
              <a:t>Side </a:t>
            </a:r>
            <a:fld id="{F57D2C7E-FF28-3646-BDC8-24A1FA3E5E8D}" type="slidenum">
              <a:rPr lang="en-GB" smtClean="0"/>
              <a:pPr/>
              <a:t>‹#›</a:t>
            </a:fld>
            <a:endParaRPr lang="en-GB" dirty="0"/>
          </a:p>
        </p:txBody>
      </p:sp>
      <p:sp>
        <p:nvSpPr>
          <p:cNvPr id="16" name="Plassholder for dato 3">
            <a:extLst>
              <a:ext uri="{FF2B5EF4-FFF2-40B4-BE49-F238E27FC236}">
                <a16:creationId xmlns:a16="http://schemas.microsoft.com/office/drawing/2014/main" id="{9175D653-309E-4094-A517-560A2D10E305}"/>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solidFill>
                  <a:schemeClr val="bg1"/>
                </a:solidFill>
                <a:latin typeface="Verdana" charset="0"/>
                <a:ea typeface="Verdana" charset="0"/>
                <a:cs typeface="Verdana" charset="0"/>
              </a:defRPr>
            </a:lvl1pPr>
          </a:lstStyle>
          <a:p>
            <a:fld id="{71CF5760-0137-4D42-83E3-B092B0912E30}" type="datetime1">
              <a:rPr lang="nb-NO" smtClean="0"/>
              <a:pPr/>
              <a:t>24.08.2023</a:t>
            </a:fld>
            <a:endParaRPr lang="en-GB" dirty="0"/>
          </a:p>
        </p:txBody>
      </p:sp>
      <p:sp>
        <p:nvSpPr>
          <p:cNvPr id="17" name="Plassholder for innhold 3">
            <a:extLst>
              <a:ext uri="{FF2B5EF4-FFF2-40B4-BE49-F238E27FC236}">
                <a16:creationId xmlns:a16="http://schemas.microsoft.com/office/drawing/2014/main" id="{CD23A8A5-99EC-42EF-B9EF-FF3F2D1332AC}"/>
              </a:ext>
            </a:extLst>
          </p:cNvPr>
          <p:cNvSpPr>
            <a:spLocks noGrp="1"/>
          </p:cNvSpPr>
          <p:nvPr>
            <p:ph sz="quarter" idx="13" hasCustomPrompt="1"/>
          </p:nvPr>
        </p:nvSpPr>
        <p:spPr>
          <a:xfrm>
            <a:off x="1116011" y="1419225"/>
            <a:ext cx="6907755" cy="1751013"/>
          </a:xfrm>
        </p:spPr>
        <p:txBody>
          <a:bodyPr anchor="b" anchorCtr="0">
            <a:normAutofit/>
          </a:bodyPr>
          <a:lstStyle>
            <a:lvl1pPr marL="0" indent="0" algn="ctr">
              <a:lnSpc>
                <a:spcPct val="100000"/>
              </a:lnSpc>
              <a:buNone/>
              <a:defRPr sz="2000" b="1">
                <a:solidFill>
                  <a:schemeClr val="bg1"/>
                </a:solidFill>
              </a:defRPr>
            </a:lvl1pPr>
          </a:lstStyle>
          <a:p>
            <a:pPr lvl="0"/>
            <a:r>
              <a:rPr lang="nb-NO" dirty="0"/>
              <a:t>«Rediger for å legge til sitat»</a:t>
            </a:r>
            <a:endParaRPr lang="en-GB" dirty="0"/>
          </a:p>
        </p:txBody>
      </p:sp>
      <p:sp>
        <p:nvSpPr>
          <p:cNvPr id="18" name="Plassholder for innhold 5">
            <a:extLst>
              <a:ext uri="{FF2B5EF4-FFF2-40B4-BE49-F238E27FC236}">
                <a16:creationId xmlns:a16="http://schemas.microsoft.com/office/drawing/2014/main" id="{3B9465DB-3360-48D0-B08B-857014E3CC1C}"/>
              </a:ext>
            </a:extLst>
          </p:cNvPr>
          <p:cNvSpPr>
            <a:spLocks noGrp="1"/>
          </p:cNvSpPr>
          <p:nvPr>
            <p:ph sz="quarter" idx="14" hasCustomPrompt="1"/>
          </p:nvPr>
        </p:nvSpPr>
        <p:spPr>
          <a:xfrm>
            <a:off x="1116011" y="3387952"/>
            <a:ext cx="6911977" cy="912585"/>
          </a:xfrm>
        </p:spPr>
        <p:txBody>
          <a:bodyPr>
            <a:normAutofit/>
          </a:bodyPr>
          <a:lstStyle>
            <a:lvl1pPr marL="0" indent="0" algn="ctr">
              <a:buNone/>
              <a:defRPr sz="1100">
                <a:solidFill>
                  <a:schemeClr val="bg1"/>
                </a:solidFill>
              </a:defRPr>
            </a:lvl1pPr>
          </a:lstStyle>
          <a:p>
            <a:pPr lvl="0"/>
            <a:r>
              <a:rPr lang="nb-NO" dirty="0"/>
              <a:t>Rediger for å legge kilde</a:t>
            </a:r>
            <a:endParaRPr lang="en-GB" dirty="0"/>
          </a:p>
        </p:txBody>
      </p:sp>
    </p:spTree>
    <p:extLst>
      <p:ext uri="{BB962C8B-B14F-4D97-AF65-F5344CB8AC3E}">
        <p14:creationId xmlns:p14="http://schemas.microsoft.com/office/powerpoint/2010/main" val="37912512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kst + bilde A (hvit)">
    <p:spTree>
      <p:nvGrpSpPr>
        <p:cNvPr id="1" name=""/>
        <p:cNvGrpSpPr/>
        <p:nvPr/>
      </p:nvGrpSpPr>
      <p:grpSpPr>
        <a:xfrm>
          <a:off x="0" y="0"/>
          <a:ext cx="0" cy="0"/>
          <a:chOff x="0" y="0"/>
          <a:chExt cx="0" cy="0"/>
        </a:xfrm>
      </p:grpSpPr>
      <p:sp>
        <p:nvSpPr>
          <p:cNvPr id="2" name="Tittel 1"/>
          <p:cNvSpPr>
            <a:spLocks noGrp="1"/>
          </p:cNvSpPr>
          <p:nvPr>
            <p:ph type="title"/>
          </p:nvPr>
        </p:nvSpPr>
        <p:spPr>
          <a:xfrm>
            <a:off x="539750" y="839625"/>
            <a:ext cx="4032250" cy="579600"/>
          </a:xfrm>
        </p:spPr>
        <p:txBody>
          <a:bodyPr/>
          <a:lstStyle/>
          <a:p>
            <a:r>
              <a:rPr lang="nb-NO"/>
              <a:t>Klikk for å redigere tittelstil</a:t>
            </a:r>
            <a:endParaRPr lang="en-GB" dirty="0"/>
          </a:p>
        </p:txBody>
      </p:sp>
      <p:sp>
        <p:nvSpPr>
          <p:cNvPr id="3" name="Plassholder for innhold 2"/>
          <p:cNvSpPr>
            <a:spLocks noGrp="1"/>
          </p:cNvSpPr>
          <p:nvPr>
            <p:ph idx="1" hasCustomPrompt="1"/>
          </p:nvPr>
        </p:nvSpPr>
        <p:spPr>
          <a:xfrm>
            <a:off x="539750" y="1563688"/>
            <a:ext cx="4032250" cy="3168650"/>
          </a:xfrm>
        </p:spPr>
        <p:txBody>
          <a:bodyPr/>
          <a:lstStyle/>
          <a:p>
            <a:pPr lvl="0"/>
            <a:r>
              <a:rPr lang="nb-NO" dirty="0"/>
              <a:t>Klikk for å redigere tekst i malen</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
        <p:nvSpPr>
          <p:cNvPr id="8" name="Plassholder for bilde 7"/>
          <p:cNvSpPr>
            <a:spLocks noGrp="1"/>
          </p:cNvSpPr>
          <p:nvPr>
            <p:ph type="pic" sz="quarter" idx="13"/>
          </p:nvPr>
        </p:nvSpPr>
        <p:spPr>
          <a:xfrm>
            <a:off x="4716463" y="842963"/>
            <a:ext cx="4427537" cy="3889375"/>
          </a:xfrm>
          <a:solidFill>
            <a:schemeClr val="bg2"/>
          </a:solidFill>
        </p:spPr>
        <p:txBody>
          <a:bodyPr/>
          <a:lstStyle>
            <a:lvl1pPr marL="0" indent="0" algn="ctr">
              <a:buNone/>
              <a:defRPr/>
            </a:lvl1pPr>
          </a:lstStyle>
          <a:p>
            <a:r>
              <a:rPr lang="nb-NO"/>
              <a:t>Klikk på ikonet for å legge til et bilde</a:t>
            </a:r>
            <a:endParaRPr lang="en-GB" dirty="0"/>
          </a:p>
        </p:txBody>
      </p:sp>
      <p:sp>
        <p:nvSpPr>
          <p:cNvPr id="12" name="Plassholder for bunntekst 4">
            <a:extLst>
              <a:ext uri="{FF2B5EF4-FFF2-40B4-BE49-F238E27FC236}">
                <a16:creationId xmlns:a16="http://schemas.microsoft.com/office/drawing/2014/main" id="{443BAC51-CF2C-4B04-8714-60D456195D40}"/>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13" name="Plassholder for lysbildenummer 5">
            <a:extLst>
              <a:ext uri="{FF2B5EF4-FFF2-40B4-BE49-F238E27FC236}">
                <a16:creationId xmlns:a16="http://schemas.microsoft.com/office/drawing/2014/main" id="{F29601FA-15DB-4C06-BDB2-64B49EC0CD8B}"/>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4" name="Plassholder for dato 3">
            <a:extLst>
              <a:ext uri="{FF2B5EF4-FFF2-40B4-BE49-F238E27FC236}">
                <a16:creationId xmlns:a16="http://schemas.microsoft.com/office/drawing/2014/main" id="{744C63A2-338A-49BD-B307-EA96B646DA86}"/>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fld id="{71CF5760-0137-4D42-83E3-B092B0912E30}" type="datetime1">
              <a:rPr lang="nb-NO" smtClean="0"/>
              <a:t>24.08.2023</a:t>
            </a:fld>
            <a:endParaRPr lang="en-GB"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ekst + bilde A (gradering)">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539750" y="842963"/>
            <a:ext cx="4032250" cy="576791"/>
          </a:xfrm>
        </p:spPr>
        <p:txBody>
          <a:bodyPr>
            <a:normAutofit/>
          </a:bodyPr>
          <a:lstStyle>
            <a:lvl1pPr>
              <a:defRPr sz="2000">
                <a:solidFill>
                  <a:schemeClr val="bg1"/>
                </a:solidFill>
              </a:defRPr>
            </a:lvl1pPr>
          </a:lstStyle>
          <a:p>
            <a:r>
              <a:rPr lang="nb-NO"/>
              <a:t>Klikk for å redigere tittelstil</a:t>
            </a:r>
            <a:endParaRPr lang="en-GB" dirty="0"/>
          </a:p>
        </p:txBody>
      </p:sp>
      <p:sp>
        <p:nvSpPr>
          <p:cNvPr id="3" name="Plassholder for innhold 2"/>
          <p:cNvSpPr>
            <a:spLocks noGrp="1"/>
          </p:cNvSpPr>
          <p:nvPr>
            <p:ph idx="1" hasCustomPrompt="1"/>
          </p:nvPr>
        </p:nvSpPr>
        <p:spPr>
          <a:xfrm>
            <a:off x="539750" y="1563688"/>
            <a:ext cx="4032250" cy="316865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for å redigere tekst i malen</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
        <p:nvSpPr>
          <p:cNvPr id="8" name="Plassholder for bilde 7"/>
          <p:cNvSpPr>
            <a:spLocks noGrp="1"/>
          </p:cNvSpPr>
          <p:nvPr>
            <p:ph type="pic" sz="quarter" idx="13"/>
          </p:nvPr>
        </p:nvSpPr>
        <p:spPr>
          <a:xfrm>
            <a:off x="4716463" y="842963"/>
            <a:ext cx="4427537" cy="3924300"/>
          </a:xfrm>
          <a:solidFill>
            <a:schemeClr val="bg2"/>
          </a:solidFill>
        </p:spPr>
        <p:txBody>
          <a:bodyPr/>
          <a:lstStyle>
            <a:lvl1pPr marL="0" indent="0" algn="ctr">
              <a:buNone/>
              <a:defRPr/>
            </a:lvl1pPr>
          </a:lstStyle>
          <a:p>
            <a:r>
              <a:rPr lang="nb-NO"/>
              <a:t>Klikk på ikonet for å legge til et bilde</a:t>
            </a:r>
            <a:endParaRPr lang="en-GB" dirty="0"/>
          </a:p>
        </p:txBody>
      </p:sp>
      <p:pic>
        <p:nvPicPr>
          <p:cNvPr id="11" name="Bilde 10" descr="Logo">
            <a:extLst>
              <a:ext uri="{FF2B5EF4-FFF2-40B4-BE49-F238E27FC236}">
                <a16:creationId xmlns:a16="http://schemas.microsoft.com/office/drawing/2014/main" id="{0E9F7893-00C9-44E2-A0EF-3E947CD5BB7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93249" y="223285"/>
            <a:ext cx="1202242" cy="337414"/>
          </a:xfrm>
          <a:prstGeom prst="rect">
            <a:avLst/>
          </a:prstGeom>
        </p:spPr>
      </p:pic>
      <p:sp>
        <p:nvSpPr>
          <p:cNvPr id="12" name="Plassholder for bunntekst 4">
            <a:extLst>
              <a:ext uri="{FF2B5EF4-FFF2-40B4-BE49-F238E27FC236}">
                <a16:creationId xmlns:a16="http://schemas.microsoft.com/office/drawing/2014/main" id="{3610FC9E-5CC4-42FE-A7C2-135215A8A9CC}"/>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bg1"/>
                </a:solidFill>
                <a:latin typeface="Verdana" charset="0"/>
                <a:ea typeface="Verdana" charset="0"/>
                <a:cs typeface="Verdana" charset="0"/>
              </a:defRPr>
            </a:lvl1pPr>
          </a:lstStyle>
          <a:p>
            <a:endParaRPr lang="en-GB" dirty="0"/>
          </a:p>
        </p:txBody>
      </p:sp>
      <p:sp>
        <p:nvSpPr>
          <p:cNvPr id="13" name="Plassholder for lysbildenummer 5">
            <a:extLst>
              <a:ext uri="{FF2B5EF4-FFF2-40B4-BE49-F238E27FC236}">
                <a16:creationId xmlns:a16="http://schemas.microsoft.com/office/drawing/2014/main" id="{7B939372-9BA3-45FC-B99F-1816F942CD60}"/>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bg1"/>
                </a:solidFill>
                <a:latin typeface="Verdana" charset="0"/>
                <a:ea typeface="Verdana" charset="0"/>
                <a:cs typeface="Verdana" charset="0"/>
              </a:defRPr>
            </a:lvl1pPr>
          </a:lstStyle>
          <a:p>
            <a:r>
              <a:rPr lang="nb-NO" altLang="nb-NO"/>
              <a:t>Side </a:t>
            </a:r>
            <a:fld id="{F57D2C7E-FF28-3646-BDC8-24A1FA3E5E8D}" type="slidenum">
              <a:rPr lang="en-GB" smtClean="0"/>
              <a:pPr/>
              <a:t>‹#›</a:t>
            </a:fld>
            <a:endParaRPr lang="en-GB" dirty="0"/>
          </a:p>
        </p:txBody>
      </p:sp>
      <p:sp>
        <p:nvSpPr>
          <p:cNvPr id="14" name="Plassholder for dato 3">
            <a:extLst>
              <a:ext uri="{FF2B5EF4-FFF2-40B4-BE49-F238E27FC236}">
                <a16:creationId xmlns:a16="http://schemas.microsoft.com/office/drawing/2014/main" id="{C988C6C8-DF9A-4C57-AFA4-99084BDB54AA}"/>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solidFill>
                  <a:schemeClr val="bg1"/>
                </a:solidFill>
                <a:latin typeface="Verdana" charset="0"/>
                <a:ea typeface="Verdana" charset="0"/>
                <a:cs typeface="Verdana" charset="0"/>
              </a:defRPr>
            </a:lvl1pPr>
          </a:lstStyle>
          <a:p>
            <a:fld id="{71CF5760-0137-4D42-83E3-B092B0912E30}" type="datetime1">
              <a:rPr lang="nb-NO" smtClean="0"/>
              <a:pPr/>
              <a:t>24.08.2023</a:t>
            </a:fld>
            <a:endParaRPr lang="en-GB"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_Tekst + bilde A (mørk)">
    <p:bg>
      <p:bgPr>
        <a:solidFill>
          <a:schemeClr val="tx1"/>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539750" y="842963"/>
            <a:ext cx="4032250" cy="576791"/>
          </a:xfrm>
        </p:spPr>
        <p:txBody>
          <a:bodyPr>
            <a:normAutofit/>
          </a:bodyPr>
          <a:lstStyle>
            <a:lvl1pPr>
              <a:defRPr sz="2000">
                <a:solidFill>
                  <a:schemeClr val="bg1"/>
                </a:solidFill>
              </a:defRPr>
            </a:lvl1pPr>
          </a:lstStyle>
          <a:p>
            <a:r>
              <a:rPr lang="nb-NO"/>
              <a:t>Klikk for å redigere tittelstil</a:t>
            </a:r>
            <a:endParaRPr lang="en-GB" dirty="0"/>
          </a:p>
        </p:txBody>
      </p:sp>
      <p:sp>
        <p:nvSpPr>
          <p:cNvPr id="3" name="Plassholder for innhold 2"/>
          <p:cNvSpPr>
            <a:spLocks noGrp="1"/>
          </p:cNvSpPr>
          <p:nvPr>
            <p:ph idx="1" hasCustomPrompt="1"/>
          </p:nvPr>
        </p:nvSpPr>
        <p:spPr>
          <a:xfrm>
            <a:off x="539750" y="1563688"/>
            <a:ext cx="4032250" cy="316865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for å redigere tekst i malen</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
        <p:nvSpPr>
          <p:cNvPr id="8" name="Plassholder for bilde 7"/>
          <p:cNvSpPr>
            <a:spLocks noGrp="1"/>
          </p:cNvSpPr>
          <p:nvPr>
            <p:ph type="pic" sz="quarter" idx="13"/>
          </p:nvPr>
        </p:nvSpPr>
        <p:spPr>
          <a:xfrm>
            <a:off x="4716463" y="842963"/>
            <a:ext cx="4427537" cy="3924300"/>
          </a:xfrm>
          <a:solidFill>
            <a:schemeClr val="bg2"/>
          </a:solidFill>
        </p:spPr>
        <p:txBody>
          <a:bodyPr/>
          <a:lstStyle>
            <a:lvl1pPr marL="0" indent="0" algn="ctr">
              <a:buNone/>
              <a:defRPr/>
            </a:lvl1pPr>
          </a:lstStyle>
          <a:p>
            <a:r>
              <a:rPr lang="nb-NO"/>
              <a:t>Klikk på ikonet for å legge til et bilde</a:t>
            </a:r>
            <a:endParaRPr lang="en-GB" dirty="0"/>
          </a:p>
        </p:txBody>
      </p:sp>
      <p:pic>
        <p:nvPicPr>
          <p:cNvPr id="11" name="Bilde 10" descr="Logo">
            <a:extLst>
              <a:ext uri="{FF2B5EF4-FFF2-40B4-BE49-F238E27FC236}">
                <a16:creationId xmlns:a16="http://schemas.microsoft.com/office/drawing/2014/main" id="{0E9F7893-00C9-44E2-A0EF-3E947CD5BB7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93249" y="223285"/>
            <a:ext cx="1202242" cy="337414"/>
          </a:xfrm>
          <a:prstGeom prst="rect">
            <a:avLst/>
          </a:prstGeom>
        </p:spPr>
      </p:pic>
      <p:sp>
        <p:nvSpPr>
          <p:cNvPr id="12" name="Plassholder for bunntekst 4">
            <a:extLst>
              <a:ext uri="{FF2B5EF4-FFF2-40B4-BE49-F238E27FC236}">
                <a16:creationId xmlns:a16="http://schemas.microsoft.com/office/drawing/2014/main" id="{3610FC9E-5CC4-42FE-A7C2-135215A8A9CC}"/>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bg1"/>
                </a:solidFill>
                <a:latin typeface="Verdana" charset="0"/>
                <a:ea typeface="Verdana" charset="0"/>
                <a:cs typeface="Verdana" charset="0"/>
              </a:defRPr>
            </a:lvl1pPr>
          </a:lstStyle>
          <a:p>
            <a:endParaRPr lang="en-GB" dirty="0"/>
          </a:p>
        </p:txBody>
      </p:sp>
      <p:sp>
        <p:nvSpPr>
          <p:cNvPr id="13" name="Plassholder for lysbildenummer 5">
            <a:extLst>
              <a:ext uri="{FF2B5EF4-FFF2-40B4-BE49-F238E27FC236}">
                <a16:creationId xmlns:a16="http://schemas.microsoft.com/office/drawing/2014/main" id="{7B939372-9BA3-45FC-B99F-1816F942CD60}"/>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bg1"/>
                </a:solidFill>
                <a:latin typeface="Verdana" charset="0"/>
                <a:ea typeface="Verdana" charset="0"/>
                <a:cs typeface="Verdana" charset="0"/>
              </a:defRPr>
            </a:lvl1pPr>
          </a:lstStyle>
          <a:p>
            <a:r>
              <a:rPr lang="nb-NO" altLang="nb-NO"/>
              <a:t>Side </a:t>
            </a:r>
            <a:fld id="{F57D2C7E-FF28-3646-BDC8-24A1FA3E5E8D}" type="slidenum">
              <a:rPr lang="en-GB" smtClean="0"/>
              <a:pPr/>
              <a:t>‹#›</a:t>
            </a:fld>
            <a:endParaRPr lang="en-GB" dirty="0"/>
          </a:p>
        </p:txBody>
      </p:sp>
      <p:sp>
        <p:nvSpPr>
          <p:cNvPr id="14" name="Plassholder for dato 3">
            <a:extLst>
              <a:ext uri="{FF2B5EF4-FFF2-40B4-BE49-F238E27FC236}">
                <a16:creationId xmlns:a16="http://schemas.microsoft.com/office/drawing/2014/main" id="{C988C6C8-DF9A-4C57-AFA4-99084BDB54AA}"/>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solidFill>
                  <a:schemeClr val="bg1"/>
                </a:solidFill>
                <a:latin typeface="Verdana" charset="0"/>
                <a:ea typeface="Verdana" charset="0"/>
                <a:cs typeface="Verdana" charset="0"/>
              </a:defRPr>
            </a:lvl1pPr>
          </a:lstStyle>
          <a:p>
            <a:fld id="{71CF5760-0137-4D42-83E3-B092B0912E30}" type="datetime1">
              <a:rPr lang="nb-NO" smtClean="0"/>
              <a:pPr/>
              <a:t>24.08.2023</a:t>
            </a:fld>
            <a:endParaRPr lang="en-GB" dirty="0"/>
          </a:p>
        </p:txBody>
      </p:sp>
    </p:spTree>
    <p:extLst>
      <p:ext uri="{BB962C8B-B14F-4D97-AF65-F5344CB8AC3E}">
        <p14:creationId xmlns:p14="http://schemas.microsoft.com/office/powerpoint/2010/main" val="15634485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kst + bilde B (hvit)">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0" y="842963"/>
            <a:ext cx="4572000" cy="3889375"/>
          </a:xfrm>
          <a:solidFill>
            <a:schemeClr val="bg2"/>
          </a:solidFill>
        </p:spPr>
        <p:txBody>
          <a:bodyPr/>
          <a:lstStyle>
            <a:lvl1pPr marL="0" indent="0" algn="ctr">
              <a:buNone/>
              <a:defRPr/>
            </a:lvl1pPr>
          </a:lstStyle>
          <a:p>
            <a:r>
              <a:rPr lang="nb-NO"/>
              <a:t>Klikk på ikonet for å legge til et bilde</a:t>
            </a:r>
            <a:endParaRPr lang="en-GB" dirty="0"/>
          </a:p>
        </p:txBody>
      </p:sp>
      <p:sp>
        <p:nvSpPr>
          <p:cNvPr id="2" name="Tittel 1"/>
          <p:cNvSpPr>
            <a:spLocks noGrp="1"/>
          </p:cNvSpPr>
          <p:nvPr>
            <p:ph type="title"/>
          </p:nvPr>
        </p:nvSpPr>
        <p:spPr>
          <a:xfrm>
            <a:off x="4716464" y="842964"/>
            <a:ext cx="3887786" cy="576262"/>
          </a:xfrm>
        </p:spPr>
        <p:txBody>
          <a:bodyPr/>
          <a:lstStyle/>
          <a:p>
            <a:r>
              <a:rPr lang="nb-NO"/>
              <a:t>Klikk for å redigere tittelstil</a:t>
            </a:r>
            <a:endParaRPr lang="en-GB" dirty="0"/>
          </a:p>
        </p:txBody>
      </p:sp>
      <p:sp>
        <p:nvSpPr>
          <p:cNvPr id="3" name="Plassholder for innhold 2"/>
          <p:cNvSpPr>
            <a:spLocks noGrp="1"/>
          </p:cNvSpPr>
          <p:nvPr>
            <p:ph idx="1" hasCustomPrompt="1"/>
          </p:nvPr>
        </p:nvSpPr>
        <p:spPr>
          <a:xfrm>
            <a:off x="4716464" y="1563688"/>
            <a:ext cx="3887786" cy="3168651"/>
          </a:xfrm>
        </p:spPr>
        <p:txBody>
          <a:bodyPr/>
          <a:lstStyle/>
          <a:p>
            <a:pPr lvl="0"/>
            <a:r>
              <a:rPr lang="nb-NO" dirty="0"/>
              <a:t>Klikk for å redigere tekst i malen</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
        <p:nvSpPr>
          <p:cNvPr id="9" name="Plassholder for bunntekst 4">
            <a:extLst>
              <a:ext uri="{FF2B5EF4-FFF2-40B4-BE49-F238E27FC236}">
                <a16:creationId xmlns:a16="http://schemas.microsoft.com/office/drawing/2014/main" id="{D5D91E06-BA4E-4DD5-8AFE-E7A545481769}"/>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10" name="Plassholder for lysbildenummer 5">
            <a:extLst>
              <a:ext uri="{FF2B5EF4-FFF2-40B4-BE49-F238E27FC236}">
                <a16:creationId xmlns:a16="http://schemas.microsoft.com/office/drawing/2014/main" id="{AC96C1E0-3252-4DE0-B0EF-BAF88CC8D67D}"/>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1" name="Plassholder for dato 3">
            <a:extLst>
              <a:ext uri="{FF2B5EF4-FFF2-40B4-BE49-F238E27FC236}">
                <a16:creationId xmlns:a16="http://schemas.microsoft.com/office/drawing/2014/main" id="{A10DAD3B-83C7-44E8-9FCB-C60504B3D348}"/>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fld id="{71CF5760-0137-4D42-83E3-B092B0912E30}" type="datetime1">
              <a:rPr lang="nb-NO" smtClean="0"/>
              <a:t>24.08.2023</a:t>
            </a:fld>
            <a:endParaRPr lang="en-GB"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ekst + bilde B (gradering)">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0" y="839625"/>
            <a:ext cx="4572000" cy="3927638"/>
          </a:xfrm>
          <a:solidFill>
            <a:schemeClr val="bg2"/>
          </a:solidFill>
        </p:spPr>
        <p:txBody>
          <a:bodyPr/>
          <a:lstStyle>
            <a:lvl1pPr marL="0" indent="0" algn="ctr">
              <a:buNone/>
              <a:defRPr/>
            </a:lvl1pPr>
          </a:lstStyle>
          <a:p>
            <a:r>
              <a:rPr lang="nb-NO"/>
              <a:t>Klikk på ikonet for å legge til et bilde</a:t>
            </a:r>
            <a:endParaRPr lang="en-GB" dirty="0"/>
          </a:p>
        </p:txBody>
      </p:sp>
      <p:sp>
        <p:nvSpPr>
          <p:cNvPr id="2" name="Tittel 1"/>
          <p:cNvSpPr>
            <a:spLocks noGrp="1"/>
          </p:cNvSpPr>
          <p:nvPr>
            <p:ph type="title"/>
          </p:nvPr>
        </p:nvSpPr>
        <p:spPr>
          <a:xfrm>
            <a:off x="4716463" y="839625"/>
            <a:ext cx="3887787" cy="579600"/>
          </a:xfrm>
        </p:spPr>
        <p:txBody>
          <a:bodyPr>
            <a:normAutofit/>
          </a:bodyPr>
          <a:lstStyle>
            <a:lvl1pPr>
              <a:defRPr sz="1800" b="1">
                <a:solidFill>
                  <a:schemeClr val="bg1"/>
                </a:solidFill>
              </a:defRPr>
            </a:lvl1pPr>
          </a:lstStyle>
          <a:p>
            <a:r>
              <a:rPr lang="nb-NO"/>
              <a:t>Klikk for å redigere tittelstil</a:t>
            </a:r>
            <a:endParaRPr lang="en-GB" dirty="0"/>
          </a:p>
        </p:txBody>
      </p:sp>
      <p:sp>
        <p:nvSpPr>
          <p:cNvPr id="3" name="Plassholder for innhold 2"/>
          <p:cNvSpPr>
            <a:spLocks noGrp="1"/>
          </p:cNvSpPr>
          <p:nvPr>
            <p:ph idx="1" hasCustomPrompt="1"/>
          </p:nvPr>
        </p:nvSpPr>
        <p:spPr>
          <a:xfrm>
            <a:off x="4716464" y="1563689"/>
            <a:ext cx="3887786" cy="31686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for å redigere tekst i malen</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pic>
        <p:nvPicPr>
          <p:cNvPr id="11" name="Bilde 10" descr="Logo">
            <a:extLst>
              <a:ext uri="{FF2B5EF4-FFF2-40B4-BE49-F238E27FC236}">
                <a16:creationId xmlns:a16="http://schemas.microsoft.com/office/drawing/2014/main" id="{1720A19F-00CF-40E5-B17D-5C292FFE5BAA}"/>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93249" y="223285"/>
            <a:ext cx="1202242" cy="337414"/>
          </a:xfrm>
          <a:prstGeom prst="rect">
            <a:avLst/>
          </a:prstGeom>
        </p:spPr>
      </p:pic>
      <p:sp>
        <p:nvSpPr>
          <p:cNvPr id="12" name="Plassholder for bunntekst 4">
            <a:extLst>
              <a:ext uri="{FF2B5EF4-FFF2-40B4-BE49-F238E27FC236}">
                <a16:creationId xmlns:a16="http://schemas.microsoft.com/office/drawing/2014/main" id="{88E3BB5C-3D7B-4ADE-A9E9-EFFA8203BD07}"/>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bg1"/>
                </a:solidFill>
                <a:latin typeface="Verdana" charset="0"/>
                <a:ea typeface="Verdana" charset="0"/>
                <a:cs typeface="Verdana" charset="0"/>
              </a:defRPr>
            </a:lvl1pPr>
          </a:lstStyle>
          <a:p>
            <a:endParaRPr lang="en-GB" dirty="0"/>
          </a:p>
        </p:txBody>
      </p:sp>
      <p:sp>
        <p:nvSpPr>
          <p:cNvPr id="13" name="Plassholder for lysbildenummer 5">
            <a:extLst>
              <a:ext uri="{FF2B5EF4-FFF2-40B4-BE49-F238E27FC236}">
                <a16:creationId xmlns:a16="http://schemas.microsoft.com/office/drawing/2014/main" id="{6F8E4560-CFFB-4386-B6AE-A7D717070861}"/>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bg1"/>
                </a:solidFill>
                <a:latin typeface="Verdana" charset="0"/>
                <a:ea typeface="Verdana" charset="0"/>
                <a:cs typeface="Verdana" charset="0"/>
              </a:defRPr>
            </a:lvl1pPr>
          </a:lstStyle>
          <a:p>
            <a:r>
              <a:rPr lang="nb-NO" altLang="nb-NO"/>
              <a:t>Side </a:t>
            </a:r>
            <a:fld id="{F57D2C7E-FF28-3646-BDC8-24A1FA3E5E8D}" type="slidenum">
              <a:rPr lang="en-GB" smtClean="0"/>
              <a:pPr/>
              <a:t>‹#›</a:t>
            </a:fld>
            <a:endParaRPr lang="en-GB" dirty="0"/>
          </a:p>
        </p:txBody>
      </p:sp>
      <p:sp>
        <p:nvSpPr>
          <p:cNvPr id="14" name="Plassholder for dato 3">
            <a:extLst>
              <a:ext uri="{FF2B5EF4-FFF2-40B4-BE49-F238E27FC236}">
                <a16:creationId xmlns:a16="http://schemas.microsoft.com/office/drawing/2014/main" id="{3A62E650-993B-46E5-9CEC-70E2413E4DFF}"/>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solidFill>
                  <a:schemeClr val="bg1"/>
                </a:solidFill>
                <a:latin typeface="Verdana" charset="0"/>
                <a:ea typeface="Verdana" charset="0"/>
                <a:cs typeface="Verdana" charset="0"/>
              </a:defRPr>
            </a:lvl1pPr>
          </a:lstStyle>
          <a:p>
            <a:fld id="{71CF5760-0137-4D42-83E3-B092B0912E30}" type="datetime1">
              <a:rPr lang="nb-NO" smtClean="0"/>
              <a:pPr/>
              <a:t>24.08.2023</a:t>
            </a:fld>
            <a:endParaRPr lang="en-GB"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_Tekst + bilde B (mørk)">
    <p:bg>
      <p:bgPr>
        <a:solidFill>
          <a:schemeClr val="tx1"/>
        </a:solidFill>
        <a:effectLst/>
      </p:bgPr>
    </p:bg>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0" y="839625"/>
            <a:ext cx="4572000" cy="3927638"/>
          </a:xfrm>
          <a:solidFill>
            <a:schemeClr val="bg2"/>
          </a:solidFill>
        </p:spPr>
        <p:txBody>
          <a:bodyPr/>
          <a:lstStyle>
            <a:lvl1pPr marL="0" indent="0" algn="ctr">
              <a:buNone/>
              <a:defRPr/>
            </a:lvl1pPr>
          </a:lstStyle>
          <a:p>
            <a:r>
              <a:rPr lang="nb-NO"/>
              <a:t>Klikk på ikonet for å legge til et bilde</a:t>
            </a:r>
            <a:endParaRPr lang="en-GB" dirty="0"/>
          </a:p>
        </p:txBody>
      </p:sp>
      <p:sp>
        <p:nvSpPr>
          <p:cNvPr id="2" name="Tittel 1"/>
          <p:cNvSpPr>
            <a:spLocks noGrp="1"/>
          </p:cNvSpPr>
          <p:nvPr>
            <p:ph type="title"/>
          </p:nvPr>
        </p:nvSpPr>
        <p:spPr>
          <a:xfrm>
            <a:off x="4716463" y="839625"/>
            <a:ext cx="3887787" cy="579600"/>
          </a:xfrm>
        </p:spPr>
        <p:txBody>
          <a:bodyPr>
            <a:normAutofit/>
          </a:bodyPr>
          <a:lstStyle>
            <a:lvl1pPr>
              <a:defRPr sz="1800" b="1">
                <a:solidFill>
                  <a:schemeClr val="bg1"/>
                </a:solidFill>
              </a:defRPr>
            </a:lvl1pPr>
          </a:lstStyle>
          <a:p>
            <a:r>
              <a:rPr lang="nb-NO"/>
              <a:t>Klikk for å redigere tittelstil</a:t>
            </a:r>
            <a:endParaRPr lang="en-GB" dirty="0"/>
          </a:p>
        </p:txBody>
      </p:sp>
      <p:sp>
        <p:nvSpPr>
          <p:cNvPr id="3" name="Plassholder for innhold 2"/>
          <p:cNvSpPr>
            <a:spLocks noGrp="1"/>
          </p:cNvSpPr>
          <p:nvPr>
            <p:ph idx="1" hasCustomPrompt="1"/>
          </p:nvPr>
        </p:nvSpPr>
        <p:spPr>
          <a:xfrm>
            <a:off x="4716464" y="1563689"/>
            <a:ext cx="3887786" cy="31686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for å redigere tekst i malen</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pic>
        <p:nvPicPr>
          <p:cNvPr id="11" name="Bilde 10" descr="Logo">
            <a:extLst>
              <a:ext uri="{FF2B5EF4-FFF2-40B4-BE49-F238E27FC236}">
                <a16:creationId xmlns:a16="http://schemas.microsoft.com/office/drawing/2014/main" id="{1720A19F-00CF-40E5-B17D-5C292FFE5BAA}"/>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93249" y="223285"/>
            <a:ext cx="1202242" cy="337414"/>
          </a:xfrm>
          <a:prstGeom prst="rect">
            <a:avLst/>
          </a:prstGeom>
        </p:spPr>
      </p:pic>
      <p:sp>
        <p:nvSpPr>
          <p:cNvPr id="12" name="Plassholder for bunntekst 4">
            <a:extLst>
              <a:ext uri="{FF2B5EF4-FFF2-40B4-BE49-F238E27FC236}">
                <a16:creationId xmlns:a16="http://schemas.microsoft.com/office/drawing/2014/main" id="{88E3BB5C-3D7B-4ADE-A9E9-EFFA8203BD07}"/>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bg1"/>
                </a:solidFill>
                <a:latin typeface="Verdana" charset="0"/>
                <a:ea typeface="Verdana" charset="0"/>
                <a:cs typeface="Verdana" charset="0"/>
              </a:defRPr>
            </a:lvl1pPr>
          </a:lstStyle>
          <a:p>
            <a:endParaRPr lang="en-GB" dirty="0"/>
          </a:p>
        </p:txBody>
      </p:sp>
      <p:sp>
        <p:nvSpPr>
          <p:cNvPr id="13" name="Plassholder for lysbildenummer 5">
            <a:extLst>
              <a:ext uri="{FF2B5EF4-FFF2-40B4-BE49-F238E27FC236}">
                <a16:creationId xmlns:a16="http://schemas.microsoft.com/office/drawing/2014/main" id="{6F8E4560-CFFB-4386-B6AE-A7D717070861}"/>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bg1"/>
                </a:solidFill>
                <a:latin typeface="Verdana" charset="0"/>
                <a:ea typeface="Verdana" charset="0"/>
                <a:cs typeface="Verdana" charset="0"/>
              </a:defRPr>
            </a:lvl1pPr>
          </a:lstStyle>
          <a:p>
            <a:r>
              <a:rPr lang="nb-NO" altLang="nb-NO"/>
              <a:t>Side </a:t>
            </a:r>
            <a:fld id="{F57D2C7E-FF28-3646-BDC8-24A1FA3E5E8D}" type="slidenum">
              <a:rPr lang="en-GB" smtClean="0"/>
              <a:pPr/>
              <a:t>‹#›</a:t>
            </a:fld>
            <a:endParaRPr lang="en-GB" dirty="0"/>
          </a:p>
        </p:txBody>
      </p:sp>
      <p:sp>
        <p:nvSpPr>
          <p:cNvPr id="14" name="Plassholder for dato 3">
            <a:extLst>
              <a:ext uri="{FF2B5EF4-FFF2-40B4-BE49-F238E27FC236}">
                <a16:creationId xmlns:a16="http://schemas.microsoft.com/office/drawing/2014/main" id="{3A62E650-993B-46E5-9CEC-70E2413E4DFF}"/>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solidFill>
                  <a:schemeClr val="bg1"/>
                </a:solidFill>
                <a:latin typeface="Verdana" charset="0"/>
                <a:ea typeface="Verdana" charset="0"/>
                <a:cs typeface="Verdana" charset="0"/>
              </a:defRPr>
            </a:lvl1pPr>
          </a:lstStyle>
          <a:p>
            <a:fld id="{71CF5760-0137-4D42-83E3-B092B0912E30}" type="datetime1">
              <a:rPr lang="nb-NO" smtClean="0"/>
              <a:pPr/>
              <a:t>24.08.2023</a:t>
            </a:fld>
            <a:endParaRPr lang="en-GB" dirty="0"/>
          </a:p>
        </p:txBody>
      </p:sp>
    </p:spTree>
    <p:extLst>
      <p:ext uri="{BB962C8B-B14F-4D97-AF65-F5344CB8AC3E}">
        <p14:creationId xmlns:p14="http://schemas.microsoft.com/office/powerpoint/2010/main" val="18967301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iagram + tekstboks lyseblå">
    <p:spTree>
      <p:nvGrpSpPr>
        <p:cNvPr id="1" name=""/>
        <p:cNvGrpSpPr/>
        <p:nvPr/>
      </p:nvGrpSpPr>
      <p:grpSpPr>
        <a:xfrm>
          <a:off x="0" y="0"/>
          <a:ext cx="0" cy="0"/>
          <a:chOff x="0" y="0"/>
          <a:chExt cx="0" cy="0"/>
        </a:xfrm>
      </p:grpSpPr>
      <p:sp>
        <p:nvSpPr>
          <p:cNvPr id="11" name="Plassholder for bunntekst 4">
            <a:extLst>
              <a:ext uri="{FF2B5EF4-FFF2-40B4-BE49-F238E27FC236}">
                <a16:creationId xmlns:a16="http://schemas.microsoft.com/office/drawing/2014/main" id="{981E578D-EDD3-4F11-8BBF-1291206E3081}"/>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13" name="Plassholder for lysbildenummer 5">
            <a:extLst>
              <a:ext uri="{FF2B5EF4-FFF2-40B4-BE49-F238E27FC236}">
                <a16:creationId xmlns:a16="http://schemas.microsoft.com/office/drawing/2014/main" id="{36A88B27-4A71-4B2C-890D-8B196E74E293}"/>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4" name="Plassholder for dato 3">
            <a:extLst>
              <a:ext uri="{FF2B5EF4-FFF2-40B4-BE49-F238E27FC236}">
                <a16:creationId xmlns:a16="http://schemas.microsoft.com/office/drawing/2014/main" id="{04036C1D-CE79-48C8-9BA8-50E2C6519CD4}"/>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fld id="{71CF5760-0137-4D42-83E3-B092B0912E30}" type="datetime1">
              <a:rPr lang="nb-NO" smtClean="0"/>
              <a:t>24.08.2023</a:t>
            </a:fld>
            <a:endParaRPr lang="en-GB" dirty="0"/>
          </a:p>
        </p:txBody>
      </p:sp>
      <p:sp>
        <p:nvSpPr>
          <p:cNvPr id="16" name="Rektangel 15">
            <a:extLst>
              <a:ext uri="{FF2B5EF4-FFF2-40B4-BE49-F238E27FC236}">
                <a16:creationId xmlns:a16="http://schemas.microsoft.com/office/drawing/2014/main" id="{60464A12-051A-4B09-8216-6BF40989B5CB}"/>
              </a:ext>
            </a:extLst>
          </p:cNvPr>
          <p:cNvSpPr/>
          <p:nvPr userDrawn="1"/>
        </p:nvSpPr>
        <p:spPr>
          <a:xfrm>
            <a:off x="4716462" y="4318954"/>
            <a:ext cx="4427537" cy="412633"/>
          </a:xfrm>
          <a:prstGeom prst="rect">
            <a:avLst/>
          </a:prstGeom>
          <a:solidFill>
            <a:srgbClr val="C9DB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Plassholder for innhold 2">
            <a:extLst>
              <a:ext uri="{FF2B5EF4-FFF2-40B4-BE49-F238E27FC236}">
                <a16:creationId xmlns:a16="http://schemas.microsoft.com/office/drawing/2014/main" id="{F03E23AB-2F1C-4147-9E8F-8BD80AD74B3E}"/>
              </a:ext>
            </a:extLst>
          </p:cNvPr>
          <p:cNvSpPr>
            <a:spLocks noGrp="1"/>
          </p:cNvSpPr>
          <p:nvPr>
            <p:ph idx="1" hasCustomPrompt="1"/>
          </p:nvPr>
        </p:nvSpPr>
        <p:spPr>
          <a:xfrm>
            <a:off x="4716463" y="842963"/>
            <a:ext cx="4427537" cy="3475988"/>
          </a:xfrm>
          <a:solidFill>
            <a:schemeClr val="accent5"/>
          </a:solidFill>
        </p:spPr>
        <p:txBody>
          <a:bodyPr lIns="216000" tIns="180000" rIns="576000" bIns="144000"/>
          <a:lstStyle/>
          <a:p>
            <a:pPr lvl="0"/>
            <a:r>
              <a:rPr lang="nb-NO" dirty="0"/>
              <a:t>Klikk for å redigere tekst i malen</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pic>
        <p:nvPicPr>
          <p:cNvPr id="18" name="Bilde 17">
            <a:extLst>
              <a:ext uri="{FF2B5EF4-FFF2-40B4-BE49-F238E27FC236}">
                <a16:creationId xmlns:a16="http://schemas.microsoft.com/office/drawing/2014/main" id="{58F4BA71-58DD-429B-BF9D-F7592B21C54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810" r="-2"/>
          <a:stretch/>
        </p:blipFill>
        <p:spPr>
          <a:xfrm>
            <a:off x="4716462" y="4461673"/>
            <a:ext cx="4427537" cy="127197"/>
          </a:xfrm>
          <a:prstGeom prst="rect">
            <a:avLst/>
          </a:prstGeom>
        </p:spPr>
      </p:pic>
      <p:sp>
        <p:nvSpPr>
          <p:cNvPr id="10" name="Plassholder for innhold 2">
            <a:extLst>
              <a:ext uri="{FF2B5EF4-FFF2-40B4-BE49-F238E27FC236}">
                <a16:creationId xmlns:a16="http://schemas.microsoft.com/office/drawing/2014/main" id="{B69121A2-C68D-407D-9247-DBDC53993A91}"/>
              </a:ext>
            </a:extLst>
          </p:cNvPr>
          <p:cNvSpPr>
            <a:spLocks noGrp="1"/>
          </p:cNvSpPr>
          <p:nvPr>
            <p:ph idx="16"/>
          </p:nvPr>
        </p:nvSpPr>
        <p:spPr>
          <a:xfrm>
            <a:off x="0" y="842963"/>
            <a:ext cx="4716461" cy="3888624"/>
          </a:xfrm>
          <a:solidFill>
            <a:schemeClr val="bg1"/>
          </a:solidFill>
        </p:spPr>
        <p:txBody>
          <a:bodyPr lIns="216000" tIns="180000" rIns="576000" bIns="144000"/>
          <a:lstStyle>
            <a:lvl1pPr marL="0" indent="0">
              <a:buNone/>
              <a:defRPr/>
            </a:lvl1pPr>
          </a:lstStyle>
          <a:p>
            <a:pPr lvl="0"/>
            <a:r>
              <a:rPr lang="nb-NO"/>
              <a:t>Rediger tekststiler i malen</a:t>
            </a:r>
          </a:p>
          <a:p>
            <a:pPr lvl="1"/>
            <a:r>
              <a:rPr lang="nb-NO"/>
              <a:t>Andre nivå</a:t>
            </a:r>
          </a:p>
          <a:p>
            <a:pPr lvl="2"/>
            <a:r>
              <a:rPr lang="nb-NO"/>
              <a:t>Tredje nivå</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Medie + tekstboks gradering">
    <p:spTree>
      <p:nvGrpSpPr>
        <p:cNvPr id="1" name=""/>
        <p:cNvGrpSpPr/>
        <p:nvPr/>
      </p:nvGrpSpPr>
      <p:grpSpPr>
        <a:xfrm>
          <a:off x="0" y="0"/>
          <a:ext cx="0" cy="0"/>
          <a:chOff x="0" y="0"/>
          <a:chExt cx="0" cy="0"/>
        </a:xfrm>
      </p:grpSpPr>
      <p:sp>
        <p:nvSpPr>
          <p:cNvPr id="11" name="Plassholder for bunntekst 4">
            <a:extLst>
              <a:ext uri="{FF2B5EF4-FFF2-40B4-BE49-F238E27FC236}">
                <a16:creationId xmlns:a16="http://schemas.microsoft.com/office/drawing/2014/main" id="{981E578D-EDD3-4F11-8BBF-1291206E3081}"/>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13" name="Plassholder for lysbildenummer 5">
            <a:extLst>
              <a:ext uri="{FF2B5EF4-FFF2-40B4-BE49-F238E27FC236}">
                <a16:creationId xmlns:a16="http://schemas.microsoft.com/office/drawing/2014/main" id="{36A88B27-4A71-4B2C-890D-8B196E74E293}"/>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4" name="Plassholder for dato 3">
            <a:extLst>
              <a:ext uri="{FF2B5EF4-FFF2-40B4-BE49-F238E27FC236}">
                <a16:creationId xmlns:a16="http://schemas.microsoft.com/office/drawing/2014/main" id="{04036C1D-CE79-48C8-9BA8-50E2C6519CD4}"/>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fld id="{71CF5760-0137-4D42-83E3-B092B0912E30}" type="datetime1">
              <a:rPr lang="nb-NO" smtClean="0"/>
              <a:t>24.08.2023</a:t>
            </a:fld>
            <a:endParaRPr lang="en-GB" dirty="0"/>
          </a:p>
        </p:txBody>
      </p:sp>
      <p:sp>
        <p:nvSpPr>
          <p:cNvPr id="16" name="Rektangel 15">
            <a:extLst>
              <a:ext uri="{FF2B5EF4-FFF2-40B4-BE49-F238E27FC236}">
                <a16:creationId xmlns:a16="http://schemas.microsoft.com/office/drawing/2014/main" id="{60464A12-051A-4B09-8216-6BF40989B5CB}"/>
              </a:ext>
            </a:extLst>
          </p:cNvPr>
          <p:cNvSpPr/>
          <p:nvPr userDrawn="1"/>
        </p:nvSpPr>
        <p:spPr>
          <a:xfrm>
            <a:off x="4716462" y="4318954"/>
            <a:ext cx="4427537" cy="412633"/>
          </a:xfrm>
          <a:prstGeom prst="rect">
            <a:avLst/>
          </a:prstGeom>
          <a:gradFill>
            <a:gsLst>
              <a:gs pos="0">
                <a:schemeClr val="tx1"/>
              </a:gs>
              <a:gs pos="100000">
                <a:srgbClr val="0D2D4C"/>
              </a:gs>
            </a:gsLst>
            <a:lin ang="0" scaled="0"/>
          </a:gradFill>
        </p:spPr>
        <p:txBody>
          <a:bodyPr vert="horz" lIns="216000" tIns="216000" rIns="576000" bIns="144000" rtlCol="0">
            <a:normAutofit fontScale="25000" lnSpcReduction="20000"/>
          </a:bodyPr>
          <a:lstStyle/>
          <a:p>
            <a:pPr marL="144000" lvl="0" indent="-144000" defTabSz="914400" eaLnBrk="1" latinLnBrk="0" hangingPunct="1">
              <a:lnSpc>
                <a:spcPct val="100000"/>
              </a:lnSpc>
              <a:spcBef>
                <a:spcPts val="1000"/>
              </a:spcBef>
              <a:buFont typeface="Arial"/>
              <a:buChar char="•"/>
            </a:pPr>
            <a:endParaRPr lang="en-GB" sz="1700">
              <a:solidFill>
                <a:schemeClr val="bg1"/>
              </a:solidFill>
              <a:latin typeface="Verdana" charset="0"/>
              <a:ea typeface="Verdana" charset="0"/>
            </a:endParaRPr>
          </a:p>
        </p:txBody>
      </p:sp>
      <p:sp>
        <p:nvSpPr>
          <p:cNvPr id="17" name="Plassholder for innhold 2">
            <a:extLst>
              <a:ext uri="{FF2B5EF4-FFF2-40B4-BE49-F238E27FC236}">
                <a16:creationId xmlns:a16="http://schemas.microsoft.com/office/drawing/2014/main" id="{F03E23AB-2F1C-4147-9E8F-8BD80AD74B3E}"/>
              </a:ext>
            </a:extLst>
          </p:cNvPr>
          <p:cNvSpPr>
            <a:spLocks noGrp="1"/>
          </p:cNvSpPr>
          <p:nvPr>
            <p:ph idx="1" hasCustomPrompt="1"/>
          </p:nvPr>
        </p:nvSpPr>
        <p:spPr>
          <a:xfrm>
            <a:off x="4716463" y="842963"/>
            <a:ext cx="4427537" cy="3475988"/>
          </a:xfrm>
          <a:gradFill>
            <a:gsLst>
              <a:gs pos="0">
                <a:schemeClr val="tx1"/>
              </a:gs>
              <a:gs pos="100000">
                <a:srgbClr val="0D2D4C"/>
              </a:gs>
            </a:gsLst>
            <a:lin ang="0" scaled="0"/>
          </a:gradFill>
        </p:spPr>
        <p:txBody>
          <a:bodyPr vert="horz" lIns="216000" tIns="216000" rIns="576000" bIns="144000" rtlCol="0">
            <a:normAutofit/>
          </a:bodyPr>
          <a:lstStyle>
            <a:lvl1pPr>
              <a:defRPr lang="nb-NO" dirty="0">
                <a:solidFill>
                  <a:schemeClr val="bg1"/>
                </a:solidFill>
              </a:defRPr>
            </a:lvl1pPr>
            <a:lvl2pPr>
              <a:defRPr lang="nb-NO" dirty="0">
                <a:solidFill>
                  <a:schemeClr val="bg1"/>
                </a:solidFill>
              </a:defRPr>
            </a:lvl2pPr>
            <a:lvl3pPr>
              <a:defRPr lang="nb-NO" dirty="0">
                <a:solidFill>
                  <a:schemeClr val="bg1"/>
                </a:solidFill>
              </a:defRPr>
            </a:lvl3pPr>
            <a:lvl4pPr>
              <a:defRPr lang="nb-NO" dirty="0">
                <a:solidFill>
                  <a:schemeClr val="bg1"/>
                </a:solidFill>
              </a:defRPr>
            </a:lvl4pPr>
            <a:lvl5pPr>
              <a:defRPr lang="en-GB" dirty="0">
                <a:solidFill>
                  <a:schemeClr val="bg1"/>
                </a:solidFill>
              </a:defRPr>
            </a:lvl5pPr>
          </a:lstStyle>
          <a:p>
            <a:pPr lvl="0"/>
            <a:r>
              <a:rPr lang="nb-NO" dirty="0"/>
              <a:t>Klikk for å redigere tekst i malen</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pic>
        <p:nvPicPr>
          <p:cNvPr id="18" name="Bilde 17">
            <a:extLst>
              <a:ext uri="{FF2B5EF4-FFF2-40B4-BE49-F238E27FC236}">
                <a16:creationId xmlns:a16="http://schemas.microsoft.com/office/drawing/2014/main" id="{58F4BA71-58DD-429B-BF9D-F7592B21C54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810" r="-2"/>
          <a:stretch/>
        </p:blipFill>
        <p:spPr>
          <a:xfrm>
            <a:off x="4716462" y="4461673"/>
            <a:ext cx="4427537" cy="127197"/>
          </a:xfrm>
          <a:prstGeom prst="rect">
            <a:avLst/>
          </a:prstGeom>
        </p:spPr>
      </p:pic>
      <p:sp>
        <p:nvSpPr>
          <p:cNvPr id="10" name="Plassholder for innhold 2">
            <a:extLst>
              <a:ext uri="{FF2B5EF4-FFF2-40B4-BE49-F238E27FC236}">
                <a16:creationId xmlns:a16="http://schemas.microsoft.com/office/drawing/2014/main" id="{B69121A2-C68D-407D-9247-DBDC53993A91}"/>
              </a:ext>
            </a:extLst>
          </p:cNvPr>
          <p:cNvSpPr>
            <a:spLocks noGrp="1"/>
          </p:cNvSpPr>
          <p:nvPr>
            <p:ph idx="16"/>
          </p:nvPr>
        </p:nvSpPr>
        <p:spPr>
          <a:xfrm>
            <a:off x="0" y="842963"/>
            <a:ext cx="4716463" cy="3888624"/>
          </a:xfrm>
          <a:solidFill>
            <a:schemeClr val="bg1"/>
          </a:solidFill>
        </p:spPr>
        <p:txBody>
          <a:bodyPr lIns="216000" tIns="180000" rIns="576000" bIns="144000"/>
          <a:lstStyle>
            <a:lvl1pPr marL="0" indent="0">
              <a:buNone/>
              <a:defRPr/>
            </a:lvl1pPr>
          </a:lstStyle>
          <a:p>
            <a:pPr lvl="0"/>
            <a:r>
              <a:rPr lang="nb-NO"/>
              <a:t>Rediger tekststiler i malen</a:t>
            </a:r>
          </a:p>
          <a:p>
            <a:pPr lvl="1"/>
            <a:r>
              <a:rPr lang="nb-NO"/>
              <a:t>Andre nivå</a:t>
            </a:r>
          </a:p>
          <a:p>
            <a:pPr lvl="2"/>
            <a:r>
              <a:rPr lang="nb-NO"/>
              <a:t>Tredje nivå</a:t>
            </a:r>
          </a:p>
        </p:txBody>
      </p:sp>
    </p:spTree>
    <p:extLst>
      <p:ext uri="{BB962C8B-B14F-4D97-AF65-F5344CB8AC3E}">
        <p14:creationId xmlns:p14="http://schemas.microsoft.com/office/powerpoint/2010/main" val="26879129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Medie + tekstboks sort">
    <p:spTree>
      <p:nvGrpSpPr>
        <p:cNvPr id="1" name=""/>
        <p:cNvGrpSpPr/>
        <p:nvPr/>
      </p:nvGrpSpPr>
      <p:grpSpPr>
        <a:xfrm>
          <a:off x="0" y="0"/>
          <a:ext cx="0" cy="0"/>
          <a:chOff x="0" y="0"/>
          <a:chExt cx="0" cy="0"/>
        </a:xfrm>
      </p:grpSpPr>
      <p:sp>
        <p:nvSpPr>
          <p:cNvPr id="11" name="Plassholder for bunntekst 4">
            <a:extLst>
              <a:ext uri="{FF2B5EF4-FFF2-40B4-BE49-F238E27FC236}">
                <a16:creationId xmlns:a16="http://schemas.microsoft.com/office/drawing/2014/main" id="{981E578D-EDD3-4F11-8BBF-1291206E3081}"/>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13" name="Plassholder for lysbildenummer 5">
            <a:extLst>
              <a:ext uri="{FF2B5EF4-FFF2-40B4-BE49-F238E27FC236}">
                <a16:creationId xmlns:a16="http://schemas.microsoft.com/office/drawing/2014/main" id="{36A88B27-4A71-4B2C-890D-8B196E74E293}"/>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4" name="Plassholder for dato 3">
            <a:extLst>
              <a:ext uri="{FF2B5EF4-FFF2-40B4-BE49-F238E27FC236}">
                <a16:creationId xmlns:a16="http://schemas.microsoft.com/office/drawing/2014/main" id="{04036C1D-CE79-48C8-9BA8-50E2C6519CD4}"/>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fld id="{71CF5760-0137-4D42-83E3-B092B0912E30}" type="datetime1">
              <a:rPr lang="nb-NO" smtClean="0"/>
              <a:t>24.08.2023</a:t>
            </a:fld>
            <a:endParaRPr lang="en-GB" dirty="0"/>
          </a:p>
        </p:txBody>
      </p:sp>
      <p:sp>
        <p:nvSpPr>
          <p:cNvPr id="16" name="Rektangel 15">
            <a:extLst>
              <a:ext uri="{FF2B5EF4-FFF2-40B4-BE49-F238E27FC236}">
                <a16:creationId xmlns:a16="http://schemas.microsoft.com/office/drawing/2014/main" id="{60464A12-051A-4B09-8216-6BF40989B5CB}"/>
              </a:ext>
            </a:extLst>
          </p:cNvPr>
          <p:cNvSpPr/>
          <p:nvPr userDrawn="1"/>
        </p:nvSpPr>
        <p:spPr>
          <a:xfrm>
            <a:off x="4716462" y="4318954"/>
            <a:ext cx="4427537" cy="4126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18" name="Bilde 17">
            <a:extLst>
              <a:ext uri="{FF2B5EF4-FFF2-40B4-BE49-F238E27FC236}">
                <a16:creationId xmlns:a16="http://schemas.microsoft.com/office/drawing/2014/main" id="{58F4BA71-58DD-429B-BF9D-F7592B21C54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810" r="-2"/>
          <a:stretch/>
        </p:blipFill>
        <p:spPr>
          <a:xfrm>
            <a:off x="4716462" y="4461673"/>
            <a:ext cx="4427537" cy="127197"/>
          </a:xfrm>
          <a:prstGeom prst="rect">
            <a:avLst/>
          </a:prstGeom>
        </p:spPr>
      </p:pic>
      <p:sp>
        <p:nvSpPr>
          <p:cNvPr id="10" name="Plassholder for innhold 2">
            <a:extLst>
              <a:ext uri="{FF2B5EF4-FFF2-40B4-BE49-F238E27FC236}">
                <a16:creationId xmlns:a16="http://schemas.microsoft.com/office/drawing/2014/main" id="{B69121A2-C68D-407D-9247-DBDC53993A91}"/>
              </a:ext>
            </a:extLst>
          </p:cNvPr>
          <p:cNvSpPr>
            <a:spLocks noGrp="1"/>
          </p:cNvSpPr>
          <p:nvPr>
            <p:ph idx="16"/>
          </p:nvPr>
        </p:nvSpPr>
        <p:spPr>
          <a:xfrm>
            <a:off x="0" y="842963"/>
            <a:ext cx="4716462" cy="3888624"/>
          </a:xfrm>
          <a:solidFill>
            <a:schemeClr val="bg1"/>
          </a:solidFill>
        </p:spPr>
        <p:txBody>
          <a:bodyPr lIns="216000" tIns="180000" rIns="576000" bIns="144000"/>
          <a:lstStyle>
            <a:lvl1pPr marL="0" indent="0">
              <a:buNone/>
              <a:defRPr/>
            </a:lvl1pPr>
          </a:lstStyle>
          <a:p>
            <a:pPr lvl="0"/>
            <a:r>
              <a:rPr lang="nb-NO"/>
              <a:t>Rediger tekststiler i malen</a:t>
            </a:r>
          </a:p>
          <a:p>
            <a:pPr lvl="1"/>
            <a:r>
              <a:rPr lang="nb-NO"/>
              <a:t>Andre nivå</a:t>
            </a:r>
          </a:p>
          <a:p>
            <a:pPr lvl="2"/>
            <a:r>
              <a:rPr lang="nb-NO"/>
              <a:t>Tredje nivå</a:t>
            </a:r>
          </a:p>
        </p:txBody>
      </p:sp>
      <p:sp>
        <p:nvSpPr>
          <p:cNvPr id="9" name="Plassholder for innhold 2">
            <a:extLst>
              <a:ext uri="{FF2B5EF4-FFF2-40B4-BE49-F238E27FC236}">
                <a16:creationId xmlns:a16="http://schemas.microsoft.com/office/drawing/2014/main" id="{ACF2B6F9-2416-46EF-B973-5F7B5B2CFD54}"/>
              </a:ext>
            </a:extLst>
          </p:cNvPr>
          <p:cNvSpPr>
            <a:spLocks noGrp="1"/>
          </p:cNvSpPr>
          <p:nvPr>
            <p:ph idx="1" hasCustomPrompt="1"/>
          </p:nvPr>
        </p:nvSpPr>
        <p:spPr>
          <a:xfrm>
            <a:off x="4716463" y="842963"/>
            <a:ext cx="4427537" cy="3475988"/>
          </a:xfrm>
          <a:solidFill>
            <a:schemeClr val="tx1"/>
          </a:solidFill>
        </p:spPr>
        <p:txBody>
          <a:bodyPr vert="horz" lIns="216000" tIns="216000" rIns="576000" bIns="144000" rtlCol="0">
            <a:normAutofit/>
          </a:bodyPr>
          <a:lstStyle>
            <a:lvl1pPr>
              <a:defRPr lang="nb-NO" dirty="0">
                <a:solidFill>
                  <a:schemeClr val="bg1"/>
                </a:solidFill>
              </a:defRPr>
            </a:lvl1pPr>
            <a:lvl2pPr>
              <a:defRPr lang="nb-NO" dirty="0">
                <a:solidFill>
                  <a:schemeClr val="bg1"/>
                </a:solidFill>
              </a:defRPr>
            </a:lvl2pPr>
            <a:lvl3pPr>
              <a:defRPr lang="nb-NO" dirty="0">
                <a:solidFill>
                  <a:schemeClr val="bg1"/>
                </a:solidFill>
              </a:defRPr>
            </a:lvl3pPr>
            <a:lvl4pPr>
              <a:defRPr lang="nb-NO" dirty="0">
                <a:solidFill>
                  <a:schemeClr val="bg1"/>
                </a:solidFill>
              </a:defRPr>
            </a:lvl4pPr>
            <a:lvl5pPr>
              <a:defRPr lang="en-GB" dirty="0">
                <a:solidFill>
                  <a:schemeClr val="bg1"/>
                </a:solidFill>
              </a:defRPr>
            </a:lvl5pPr>
          </a:lstStyle>
          <a:p>
            <a:pPr lvl="0"/>
            <a:r>
              <a:rPr lang="nb-NO" dirty="0"/>
              <a:t>Klikk for å redigere tekst i malen</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Tree>
    <p:extLst>
      <p:ext uri="{BB962C8B-B14F-4D97-AF65-F5344CB8AC3E}">
        <p14:creationId xmlns:p14="http://schemas.microsoft.com/office/powerpoint/2010/main" val="31733944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Forside – penger">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CC854D0D-2270-46B9-841C-0F6FC509B858}"/>
              </a:ext>
            </a:extLst>
          </p:cNvPr>
          <p:cNvSpPr/>
          <p:nvPr userDrawn="1"/>
        </p:nvSpPr>
        <p:spPr>
          <a:xfrm>
            <a:off x="6011995" y="896445"/>
            <a:ext cx="3132004" cy="38286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2" name="Bilde 11">
            <a:extLst>
              <a:ext uri="{FF2B5EF4-FFF2-40B4-BE49-F238E27FC236}">
                <a16:creationId xmlns:a16="http://schemas.microsoft.com/office/drawing/2014/main" id="{D3E4A9B6-06E1-40ED-9FE9-2F45E9E0C18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27639"/>
          <a:stretch/>
        </p:blipFill>
        <p:spPr>
          <a:xfrm>
            <a:off x="0" y="843756"/>
            <a:ext cx="9143999" cy="3888582"/>
          </a:xfrm>
          <a:prstGeom prst="rect">
            <a:avLst/>
          </a:prstGeom>
        </p:spPr>
      </p:pic>
      <p:sp>
        <p:nvSpPr>
          <p:cNvPr id="17" name="Rektangel 16">
            <a:extLst>
              <a:ext uri="{FF2B5EF4-FFF2-40B4-BE49-F238E27FC236}">
                <a16:creationId xmlns:a16="http://schemas.microsoft.com/office/drawing/2014/main" id="{4CC617DF-9B8E-4FA7-9B22-E59CE98F7A35}"/>
              </a:ext>
            </a:extLst>
          </p:cNvPr>
          <p:cNvSpPr/>
          <p:nvPr userDrawn="1"/>
        </p:nvSpPr>
        <p:spPr>
          <a:xfrm rot="10800000">
            <a:off x="0" y="842958"/>
            <a:ext cx="9144000" cy="3889380"/>
          </a:xfrm>
          <a:prstGeom prst="rect">
            <a:avLst/>
          </a:prstGeom>
          <a:gradFill flip="none" rotWithShape="1">
            <a:gsLst>
              <a:gs pos="0">
                <a:schemeClr val="tx1">
                  <a:alpha val="7000"/>
                  <a:lumMod val="0"/>
                </a:schemeClr>
              </a:gs>
              <a:gs pos="34000">
                <a:schemeClr val="tx1">
                  <a:lumMod val="0"/>
                  <a:alpha val="0"/>
                </a:schemeClr>
              </a:gs>
              <a:gs pos="59000">
                <a:schemeClr val="tx1">
                  <a:alpha val="88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8" name="Rektangel 17">
            <a:extLst>
              <a:ext uri="{FF2B5EF4-FFF2-40B4-BE49-F238E27FC236}">
                <a16:creationId xmlns:a16="http://schemas.microsoft.com/office/drawing/2014/main" id="{0C426262-3EF6-42FE-B979-433577AA3531}"/>
              </a:ext>
            </a:extLst>
          </p:cNvPr>
          <p:cNvSpPr/>
          <p:nvPr userDrawn="1"/>
        </p:nvSpPr>
        <p:spPr>
          <a:xfrm rot="10800000">
            <a:off x="-1" y="842955"/>
            <a:ext cx="9144000" cy="3889380"/>
          </a:xfrm>
          <a:prstGeom prst="rect">
            <a:avLst/>
          </a:prstGeom>
          <a:gradFill flip="none" rotWithShape="1">
            <a:gsLst>
              <a:gs pos="39000">
                <a:schemeClr val="tx1">
                  <a:lumMod val="0"/>
                  <a:alpha val="0"/>
                </a:schemeClr>
              </a:gs>
              <a:gs pos="59000">
                <a:schemeClr val="tx1"/>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15" name="Bilde 14">
            <a:extLst>
              <a:ext uri="{FF2B5EF4-FFF2-40B4-BE49-F238E27FC236}">
                <a16:creationId xmlns:a16="http://schemas.microsoft.com/office/drawing/2014/main" id="{AA80F646-8BB1-4F03-8D8D-31703E9C03A3}"/>
              </a:ext>
            </a:extLst>
          </p:cNvPr>
          <p:cNvPicPr>
            <a:picLocks noChangeAspect="1"/>
          </p:cNvPicPr>
          <p:nvPr userDrawn="1"/>
        </p:nvPicPr>
        <p:blipFill>
          <a:blip r:embed="rId3"/>
          <a:stretch>
            <a:fillRect/>
          </a:stretch>
        </p:blipFill>
        <p:spPr>
          <a:xfrm>
            <a:off x="0" y="842963"/>
            <a:ext cx="9144000" cy="57091"/>
          </a:xfrm>
          <a:prstGeom prst="rect">
            <a:avLst/>
          </a:prstGeom>
        </p:spPr>
      </p:pic>
      <p:sp>
        <p:nvSpPr>
          <p:cNvPr id="23" name="Plassholder for bunntekst 4">
            <a:extLst>
              <a:ext uri="{FF2B5EF4-FFF2-40B4-BE49-F238E27FC236}">
                <a16:creationId xmlns:a16="http://schemas.microsoft.com/office/drawing/2014/main" id="{460D9DD0-47D6-4BC1-9602-6CEE3EF5184F}"/>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24" name="Plassholder for lysbildenummer 5">
            <a:extLst>
              <a:ext uri="{FF2B5EF4-FFF2-40B4-BE49-F238E27FC236}">
                <a16:creationId xmlns:a16="http://schemas.microsoft.com/office/drawing/2014/main" id="{0AB3B823-8003-411B-B448-E72DC75BCA41}"/>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25" name="Plassholder for dato 3">
            <a:extLst>
              <a:ext uri="{FF2B5EF4-FFF2-40B4-BE49-F238E27FC236}">
                <a16:creationId xmlns:a16="http://schemas.microsoft.com/office/drawing/2014/main" id="{0E44960D-8171-436A-BDCB-E46249E2D752}"/>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fld id="{71CF5760-0137-4D42-83E3-B092B0912E30}" type="datetime1">
              <a:rPr lang="nb-NO" smtClean="0"/>
              <a:t>24.08.2023</a:t>
            </a:fld>
            <a:endParaRPr lang="en-GB" dirty="0"/>
          </a:p>
        </p:txBody>
      </p:sp>
      <p:sp>
        <p:nvSpPr>
          <p:cNvPr id="26" name="Tittel 1">
            <a:extLst>
              <a:ext uri="{FF2B5EF4-FFF2-40B4-BE49-F238E27FC236}">
                <a16:creationId xmlns:a16="http://schemas.microsoft.com/office/drawing/2014/main" id="{822F913D-4ACB-48F4-931F-161D2E3E338C}"/>
              </a:ext>
            </a:extLst>
          </p:cNvPr>
          <p:cNvSpPr>
            <a:spLocks noGrp="1"/>
          </p:cNvSpPr>
          <p:nvPr>
            <p:ph type="ctrTitle" hasCustomPrompt="1"/>
          </p:nvPr>
        </p:nvSpPr>
        <p:spPr>
          <a:xfrm>
            <a:off x="3708002" y="1419225"/>
            <a:ext cx="4896247" cy="911656"/>
          </a:xfrm>
        </p:spPr>
        <p:txBody>
          <a:bodyPr anchor="b">
            <a:normAutofit/>
          </a:bodyPr>
          <a:lstStyle>
            <a:lvl1pPr algn="r">
              <a:defRPr sz="3000">
                <a:solidFill>
                  <a:schemeClr val="bg1"/>
                </a:solidFill>
              </a:defRPr>
            </a:lvl1pPr>
          </a:lstStyle>
          <a:p>
            <a:r>
              <a:rPr lang="nb-NO" dirty="0"/>
              <a:t>Klikk for å </a:t>
            </a:r>
            <a:br>
              <a:rPr lang="nb-NO" dirty="0"/>
            </a:br>
            <a:r>
              <a:rPr lang="nb-NO" dirty="0"/>
              <a:t>redigere tittel</a:t>
            </a:r>
            <a:endParaRPr lang="en-GB" dirty="0"/>
          </a:p>
        </p:txBody>
      </p:sp>
      <p:sp>
        <p:nvSpPr>
          <p:cNvPr id="27" name="Undertittel 2">
            <a:extLst>
              <a:ext uri="{FF2B5EF4-FFF2-40B4-BE49-F238E27FC236}">
                <a16:creationId xmlns:a16="http://schemas.microsoft.com/office/drawing/2014/main" id="{35C8921B-0855-41F1-934D-7632DE3A5892}"/>
              </a:ext>
            </a:extLst>
          </p:cNvPr>
          <p:cNvSpPr>
            <a:spLocks noGrp="1"/>
          </p:cNvSpPr>
          <p:nvPr>
            <p:ph type="subTitle" idx="1"/>
          </p:nvPr>
        </p:nvSpPr>
        <p:spPr>
          <a:xfrm>
            <a:off x="3708002" y="2490382"/>
            <a:ext cx="4895983" cy="1810155"/>
          </a:xfrm>
        </p:spPr>
        <p:txBody>
          <a:bodyPr>
            <a:normAutofit/>
          </a:bodyPr>
          <a:lstStyle>
            <a:lvl1pPr marL="0" indent="0" algn="r">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GB" dirty="0"/>
          </a:p>
        </p:txBody>
      </p:sp>
      <p:sp>
        <p:nvSpPr>
          <p:cNvPr id="13" name="Text Box 9">
            <a:extLst>
              <a:ext uri="{FF2B5EF4-FFF2-40B4-BE49-F238E27FC236}">
                <a16:creationId xmlns:a16="http://schemas.microsoft.com/office/drawing/2014/main" id="{5DB8E981-608B-4F5A-A9B1-5115DEE6ED77}"/>
              </a:ext>
            </a:extLst>
          </p:cNvPr>
          <p:cNvSpPr txBox="1">
            <a:spLocks noChangeArrowheads="1"/>
          </p:cNvSpPr>
          <p:nvPr userDrawn="1"/>
        </p:nvSpPr>
        <p:spPr bwMode="auto">
          <a:xfrm>
            <a:off x="4657494" y="647267"/>
            <a:ext cx="3946756" cy="201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108000">
            <a:spAutoFit/>
          </a:bodyPr>
          <a:lstStyle>
            <a:lvl1pPr defTabSz="1016000">
              <a:defRPr>
                <a:solidFill>
                  <a:schemeClr val="tx1"/>
                </a:solidFill>
                <a:latin typeface="Arial" charset="0"/>
                <a:ea typeface="Arial" charset="0"/>
                <a:cs typeface="Arial" charset="0"/>
              </a:defRPr>
            </a:lvl1pPr>
            <a:lvl2pPr defTabSz="1016000">
              <a:defRPr>
                <a:solidFill>
                  <a:schemeClr val="tx1"/>
                </a:solidFill>
                <a:latin typeface="Arial" charset="0"/>
                <a:ea typeface="Arial" charset="0"/>
                <a:cs typeface="Arial" charset="0"/>
              </a:defRPr>
            </a:lvl2pPr>
            <a:lvl3pPr defTabSz="1016000">
              <a:defRPr>
                <a:solidFill>
                  <a:schemeClr val="tx1"/>
                </a:solidFill>
                <a:latin typeface="Arial" charset="0"/>
                <a:ea typeface="Arial" charset="0"/>
                <a:cs typeface="Arial" charset="0"/>
              </a:defRPr>
            </a:lvl3pPr>
            <a:lvl4pPr defTabSz="1016000">
              <a:defRPr>
                <a:solidFill>
                  <a:schemeClr val="tx1"/>
                </a:solidFill>
                <a:latin typeface="Arial" charset="0"/>
                <a:ea typeface="Arial" charset="0"/>
                <a:cs typeface="Arial" charset="0"/>
              </a:defRPr>
            </a:lvl4pPr>
            <a:lvl5pPr defTabSz="1016000">
              <a:defRPr>
                <a:solidFill>
                  <a:schemeClr val="tx1"/>
                </a:solidFill>
                <a:latin typeface="Arial" charset="0"/>
                <a:ea typeface="Arial" charset="0"/>
                <a:cs typeface="Arial" charset="0"/>
              </a:defRPr>
            </a:lvl5pPr>
            <a:lvl6pPr defTabSz="1016000" fontAlgn="base">
              <a:spcBef>
                <a:spcPct val="0"/>
              </a:spcBef>
              <a:spcAft>
                <a:spcPct val="0"/>
              </a:spcAft>
              <a:defRPr>
                <a:solidFill>
                  <a:schemeClr val="tx1"/>
                </a:solidFill>
                <a:latin typeface="Arial" charset="0"/>
                <a:ea typeface="Arial" charset="0"/>
                <a:cs typeface="Arial" charset="0"/>
              </a:defRPr>
            </a:lvl6pPr>
            <a:lvl7pPr defTabSz="1016000" fontAlgn="base">
              <a:spcBef>
                <a:spcPct val="0"/>
              </a:spcBef>
              <a:spcAft>
                <a:spcPct val="0"/>
              </a:spcAft>
              <a:defRPr>
                <a:solidFill>
                  <a:schemeClr val="tx1"/>
                </a:solidFill>
                <a:latin typeface="Arial" charset="0"/>
                <a:ea typeface="Arial" charset="0"/>
                <a:cs typeface="Arial" charset="0"/>
              </a:defRPr>
            </a:lvl7pPr>
            <a:lvl8pPr defTabSz="1016000" fontAlgn="base">
              <a:spcBef>
                <a:spcPct val="0"/>
              </a:spcBef>
              <a:spcAft>
                <a:spcPct val="0"/>
              </a:spcAft>
              <a:defRPr>
                <a:solidFill>
                  <a:schemeClr val="tx1"/>
                </a:solidFill>
                <a:latin typeface="Arial" charset="0"/>
                <a:ea typeface="Arial" charset="0"/>
                <a:cs typeface="Arial" charset="0"/>
              </a:defRPr>
            </a:lvl8pPr>
            <a:lvl9pPr defTabSz="1016000" fontAlgn="base">
              <a:spcBef>
                <a:spcPct val="0"/>
              </a:spcBef>
              <a:spcAft>
                <a:spcPct val="0"/>
              </a:spcAft>
              <a:defRPr>
                <a:solidFill>
                  <a:schemeClr val="tx1"/>
                </a:solidFill>
                <a:latin typeface="Arial" charset="0"/>
                <a:ea typeface="Arial" charset="0"/>
                <a:cs typeface="Arial" charset="0"/>
              </a:defRPr>
            </a:lvl9pPr>
          </a:lstStyle>
          <a:p>
            <a:pPr algn="r"/>
            <a:r>
              <a:rPr lang="fr-FR" sz="600" b="1" kern="1200" dirty="0">
                <a:solidFill>
                  <a:schemeClr val="tx1"/>
                </a:solidFill>
                <a:effectLst/>
                <a:latin typeface="+mj-lt"/>
                <a:ea typeface="Arial" charset="0"/>
                <a:cs typeface="Arial" charset="0"/>
              </a:rPr>
              <a:t>NORWEGIAN POLICE</a:t>
            </a:r>
            <a:endParaRPr lang="nb-NO" sz="600" b="1" kern="1200" dirty="0">
              <a:solidFill>
                <a:schemeClr val="tx1"/>
              </a:solidFill>
              <a:effectLst/>
              <a:latin typeface="+mj-lt"/>
              <a:ea typeface="Arial" charset="0"/>
              <a:cs typeface="Arial" charset="0"/>
            </a:endParaRPr>
          </a:p>
        </p:txBody>
      </p:sp>
    </p:spTree>
    <p:extLst>
      <p:ext uri="{BB962C8B-B14F-4D97-AF65-F5344CB8AC3E}">
        <p14:creationId xmlns:p14="http://schemas.microsoft.com/office/powerpoint/2010/main" val="35478417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Hovedpoeng 1">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7CCC249-7838-40FA-96C5-AC06207B067E}"/>
              </a:ext>
            </a:extLst>
          </p:cNvPr>
          <p:cNvSpPr>
            <a:spLocks noGrp="1"/>
          </p:cNvSpPr>
          <p:nvPr>
            <p:ph type="title"/>
          </p:nvPr>
        </p:nvSpPr>
        <p:spPr/>
        <p:txBody>
          <a:bodyPr/>
          <a:lstStyle/>
          <a:p>
            <a:r>
              <a:rPr lang="nb-NO"/>
              <a:t>Klikk for å redigere tittelstil</a:t>
            </a:r>
            <a:endParaRPr lang="nb-NO" dirty="0"/>
          </a:p>
        </p:txBody>
      </p:sp>
      <p:sp>
        <p:nvSpPr>
          <p:cNvPr id="3" name="Plassholder for bunntekst 2">
            <a:extLst>
              <a:ext uri="{FF2B5EF4-FFF2-40B4-BE49-F238E27FC236}">
                <a16:creationId xmlns:a16="http://schemas.microsoft.com/office/drawing/2014/main" id="{FC3991CF-90A8-47C1-AFFC-16C169D2EB69}"/>
              </a:ext>
            </a:extLst>
          </p:cNvPr>
          <p:cNvSpPr>
            <a:spLocks noGrp="1"/>
          </p:cNvSpPr>
          <p:nvPr>
            <p:ph type="ftr" sz="quarter" idx="10"/>
          </p:nvPr>
        </p:nvSpPr>
        <p:spPr>
          <a:xfrm>
            <a:off x="539750" y="4877806"/>
            <a:ext cx="6907755" cy="133715"/>
          </a:xfrm>
        </p:spPr>
        <p:txBody>
          <a:bodyPr/>
          <a:lstStyle/>
          <a:p>
            <a:endParaRPr lang="en-GB" dirty="0"/>
          </a:p>
        </p:txBody>
      </p:sp>
      <p:sp>
        <p:nvSpPr>
          <p:cNvPr id="4" name="Plassholder for lysbildenummer 3">
            <a:extLst>
              <a:ext uri="{FF2B5EF4-FFF2-40B4-BE49-F238E27FC236}">
                <a16:creationId xmlns:a16="http://schemas.microsoft.com/office/drawing/2014/main" id="{562613D3-4A9D-46D1-86A2-168DAB0DE32A}"/>
              </a:ext>
            </a:extLst>
          </p:cNvPr>
          <p:cNvSpPr>
            <a:spLocks noGrp="1"/>
          </p:cNvSpPr>
          <p:nvPr>
            <p:ph type="sldNum" sz="quarter" idx="11"/>
          </p:nvPr>
        </p:nvSpPr>
        <p:spPr/>
        <p:txBody>
          <a:bodyPr/>
          <a:lstStyle/>
          <a:p>
            <a:r>
              <a:rPr lang="nb-NO" altLang="nb-NO"/>
              <a:t>Side </a:t>
            </a:r>
            <a:fld id="{F57D2C7E-FF28-3646-BDC8-24A1FA3E5E8D}" type="slidenum">
              <a:rPr lang="en-GB" smtClean="0"/>
              <a:pPr/>
              <a:t>‹#›</a:t>
            </a:fld>
            <a:endParaRPr lang="en-GB" dirty="0"/>
          </a:p>
        </p:txBody>
      </p:sp>
      <p:sp>
        <p:nvSpPr>
          <p:cNvPr id="5" name="Plassholder for dato 4">
            <a:extLst>
              <a:ext uri="{FF2B5EF4-FFF2-40B4-BE49-F238E27FC236}">
                <a16:creationId xmlns:a16="http://schemas.microsoft.com/office/drawing/2014/main" id="{46BB41CB-1380-4F59-98E9-763B3081A26F}"/>
              </a:ext>
            </a:extLst>
          </p:cNvPr>
          <p:cNvSpPr>
            <a:spLocks noGrp="1"/>
          </p:cNvSpPr>
          <p:nvPr>
            <p:ph type="dt" sz="half" idx="12"/>
          </p:nvPr>
        </p:nvSpPr>
        <p:spPr/>
        <p:txBody>
          <a:bodyPr/>
          <a:lstStyle/>
          <a:p>
            <a:fld id="{71CF5760-0137-4D42-83E3-B092B0912E30}" type="datetime1">
              <a:rPr lang="nb-NO" smtClean="0"/>
              <a:t>24.08.2023</a:t>
            </a:fld>
            <a:endParaRPr lang="en-GB" dirty="0"/>
          </a:p>
        </p:txBody>
      </p:sp>
      <p:sp>
        <p:nvSpPr>
          <p:cNvPr id="24" name="Plassholder for tekst 26">
            <a:extLst>
              <a:ext uri="{FF2B5EF4-FFF2-40B4-BE49-F238E27FC236}">
                <a16:creationId xmlns:a16="http://schemas.microsoft.com/office/drawing/2014/main" id="{77A04AD1-0290-43A7-8525-94B36A3E9D0D}"/>
              </a:ext>
            </a:extLst>
          </p:cNvPr>
          <p:cNvSpPr>
            <a:spLocks noGrp="1"/>
          </p:cNvSpPr>
          <p:nvPr>
            <p:ph type="body" sz="quarter" idx="14" hasCustomPrompt="1"/>
          </p:nvPr>
        </p:nvSpPr>
        <p:spPr>
          <a:xfrm>
            <a:off x="859102" y="1903348"/>
            <a:ext cx="3568436" cy="1017363"/>
          </a:xfrm>
          <a:prstGeom prst="rect">
            <a:avLst/>
          </a:prstGeom>
          <a:ln>
            <a:solidFill>
              <a:schemeClr val="tx1"/>
            </a:solidFill>
          </a:ln>
        </p:spPr>
        <p:txBody>
          <a:bodyPr lIns="504000" tIns="216000" rIns="144000" bIns="216000" anchor="ctr">
            <a:normAutofit/>
          </a:bodyPr>
          <a:lstStyle>
            <a:lvl1pPr marL="0" indent="0" algn="l">
              <a:buNone/>
              <a:defRPr sz="1400" b="0"/>
            </a:lvl1pPr>
            <a:lvl2pPr marL="457200" indent="0">
              <a:buNone/>
              <a:defRPr/>
            </a:lvl2pPr>
            <a:lvl3pPr marL="914400" indent="0">
              <a:buNone/>
              <a:defRPr/>
            </a:lvl3pPr>
            <a:lvl4pPr marL="1371600" indent="0">
              <a:buNone/>
              <a:defRPr/>
            </a:lvl4pPr>
            <a:lvl5pPr marL="1828800" indent="0">
              <a:buNone/>
              <a:defRPr/>
            </a:lvl5pPr>
          </a:lstStyle>
          <a:p>
            <a:pPr lvl="0"/>
            <a:r>
              <a:rPr lang="en-US" dirty="0"/>
              <a:t>Legg </a:t>
            </a:r>
            <a:r>
              <a:rPr lang="en-US" dirty="0" err="1"/>
              <a:t>til</a:t>
            </a:r>
            <a:r>
              <a:rPr lang="en-US" dirty="0"/>
              <a:t> </a:t>
            </a:r>
            <a:r>
              <a:rPr lang="en-US" dirty="0" err="1"/>
              <a:t>tekst</a:t>
            </a:r>
            <a:endParaRPr lang="en-US" dirty="0"/>
          </a:p>
        </p:txBody>
      </p:sp>
      <p:sp>
        <p:nvSpPr>
          <p:cNvPr id="25" name="Plassholder for tekst 7">
            <a:extLst>
              <a:ext uri="{FF2B5EF4-FFF2-40B4-BE49-F238E27FC236}">
                <a16:creationId xmlns:a16="http://schemas.microsoft.com/office/drawing/2014/main" id="{5B45E2F8-10BB-4CE2-BFCD-5E734C8C4B89}"/>
              </a:ext>
            </a:extLst>
          </p:cNvPr>
          <p:cNvSpPr>
            <a:spLocks noGrp="1"/>
          </p:cNvSpPr>
          <p:nvPr>
            <p:ph type="body" sz="quarter" idx="22" hasCustomPrompt="1"/>
          </p:nvPr>
        </p:nvSpPr>
        <p:spPr>
          <a:xfrm>
            <a:off x="1641636" y="1736806"/>
            <a:ext cx="2003368" cy="319908"/>
          </a:xfrm>
          <a:solidFill>
            <a:schemeClr val="bg1"/>
          </a:solidFill>
        </p:spPr>
        <p:txBody>
          <a:bodyPr anchor="ctr">
            <a:noAutofit/>
          </a:bodyPr>
          <a:lstStyle>
            <a:lvl1pPr marL="0" indent="0" algn="ctr">
              <a:buNone/>
              <a:defRPr sz="1400" b="1">
                <a:solidFill>
                  <a:schemeClr val="tx2">
                    <a:lumMod val="75000"/>
                  </a:schemeClr>
                </a:solidFill>
              </a:defRPr>
            </a:lvl1pPr>
            <a:lvl2pPr>
              <a:defRPr b="1"/>
            </a:lvl2pPr>
            <a:lvl3pPr>
              <a:defRPr b="1"/>
            </a:lvl3pPr>
            <a:lvl4pPr>
              <a:defRPr b="1"/>
            </a:lvl4pPr>
            <a:lvl5pPr>
              <a:defRPr b="1"/>
            </a:lvl5pPr>
          </a:lstStyle>
          <a:p>
            <a:pPr lvl="0"/>
            <a:r>
              <a:rPr lang="nb-NO" dirty="0"/>
              <a:t>Tittel</a:t>
            </a:r>
          </a:p>
        </p:txBody>
      </p:sp>
      <p:sp>
        <p:nvSpPr>
          <p:cNvPr id="26" name="Plassholder for tekst 28">
            <a:extLst>
              <a:ext uri="{FF2B5EF4-FFF2-40B4-BE49-F238E27FC236}">
                <a16:creationId xmlns:a16="http://schemas.microsoft.com/office/drawing/2014/main" id="{ECA7A695-D1CC-49F0-A2E7-3A73F80B6867}"/>
              </a:ext>
            </a:extLst>
          </p:cNvPr>
          <p:cNvSpPr>
            <a:spLocks noGrp="1" noChangeAspect="1"/>
          </p:cNvSpPr>
          <p:nvPr>
            <p:ph type="body" sz="quarter" idx="15" hasCustomPrompt="1"/>
          </p:nvPr>
        </p:nvSpPr>
        <p:spPr>
          <a:xfrm>
            <a:off x="540014" y="2123898"/>
            <a:ext cx="540000" cy="540000"/>
          </a:xfrm>
          <a:prstGeom prst="ellipse">
            <a:avLst/>
          </a:prstGeom>
          <a:solidFill>
            <a:schemeClr val="tx2">
              <a:lumMod val="75000"/>
            </a:schemeClr>
          </a:solidFill>
          <a:ln w="41275">
            <a:noFill/>
          </a:ln>
        </p:spPr>
        <p:txBody>
          <a:bodyPr anchor="ctr">
            <a:noAutofit/>
          </a:bodyPr>
          <a:lstStyle>
            <a:lvl1pPr marL="0" indent="0" algn="ctr">
              <a:buNone/>
              <a:defRPr sz="2400" b="1">
                <a:solidFill>
                  <a:schemeClr val="bg1"/>
                </a:solidFill>
              </a:defRPr>
            </a:lvl1pPr>
          </a:lstStyle>
          <a:p>
            <a:pPr lvl="0"/>
            <a:r>
              <a:rPr lang="nb-NO" dirty="0"/>
              <a:t> </a:t>
            </a:r>
          </a:p>
        </p:txBody>
      </p:sp>
      <p:sp>
        <p:nvSpPr>
          <p:cNvPr id="61" name="Plassholder for tekst 6">
            <a:extLst>
              <a:ext uri="{FF2B5EF4-FFF2-40B4-BE49-F238E27FC236}">
                <a16:creationId xmlns:a16="http://schemas.microsoft.com/office/drawing/2014/main" id="{4F9DFC83-875E-4151-AE69-9C0312690B0B}"/>
              </a:ext>
            </a:extLst>
          </p:cNvPr>
          <p:cNvSpPr>
            <a:spLocks noGrp="1"/>
          </p:cNvSpPr>
          <p:nvPr>
            <p:ph type="body" sz="quarter" idx="21" hasCustomPrompt="1"/>
          </p:nvPr>
        </p:nvSpPr>
        <p:spPr>
          <a:xfrm>
            <a:off x="540014" y="4479659"/>
            <a:ext cx="8063728" cy="261016"/>
          </a:xfrm>
          <a:solidFill>
            <a:schemeClr val="tx2">
              <a:lumMod val="75000"/>
            </a:schemeClr>
          </a:solidFill>
        </p:spPr>
        <p:txBody>
          <a:bodyPr anchor="ctr">
            <a:noAutofit/>
          </a:bodyPr>
          <a:lstStyle>
            <a:lvl1pPr marL="0" indent="0" algn="ctr">
              <a:buNone/>
              <a:defRPr sz="1000" b="1">
                <a:solidFill>
                  <a:schemeClr val="bg1"/>
                </a:solidFill>
              </a:defRPr>
            </a:lvl1pPr>
            <a:lvl2pPr algn="ctr">
              <a:defRPr/>
            </a:lvl2pPr>
            <a:lvl3pPr algn="ctr">
              <a:defRPr/>
            </a:lvl3pPr>
            <a:lvl4pPr algn="ctr">
              <a:defRPr/>
            </a:lvl4pPr>
            <a:lvl5pPr algn="ctr">
              <a:defRPr/>
            </a:lvl5pPr>
          </a:lstStyle>
          <a:p>
            <a:pPr lvl="0"/>
            <a:r>
              <a:rPr lang="nb-NO" dirty="0"/>
              <a:t>Skriv inn det som er viktigst å huske fra sliden</a:t>
            </a:r>
          </a:p>
        </p:txBody>
      </p:sp>
      <p:sp>
        <p:nvSpPr>
          <p:cNvPr id="62" name="Plassholder for tekst 26">
            <a:extLst>
              <a:ext uri="{FF2B5EF4-FFF2-40B4-BE49-F238E27FC236}">
                <a16:creationId xmlns:a16="http://schemas.microsoft.com/office/drawing/2014/main" id="{7B92C022-2569-483E-8FE1-0B1E181A0B76}"/>
              </a:ext>
            </a:extLst>
          </p:cNvPr>
          <p:cNvSpPr>
            <a:spLocks noGrp="1"/>
          </p:cNvSpPr>
          <p:nvPr>
            <p:ph type="body" sz="quarter" idx="23" hasCustomPrompt="1"/>
          </p:nvPr>
        </p:nvSpPr>
        <p:spPr>
          <a:xfrm>
            <a:off x="859102" y="3256299"/>
            <a:ext cx="3568436" cy="1017363"/>
          </a:xfrm>
          <a:prstGeom prst="rect">
            <a:avLst/>
          </a:prstGeom>
          <a:ln>
            <a:solidFill>
              <a:schemeClr val="tx1"/>
            </a:solidFill>
          </a:ln>
        </p:spPr>
        <p:txBody>
          <a:bodyPr lIns="504000" tIns="216000" rIns="144000" bIns="216000" anchor="ctr">
            <a:normAutofit/>
          </a:bodyPr>
          <a:lstStyle>
            <a:lvl1pPr marL="0" indent="0" algn="l">
              <a:buNone/>
              <a:defRPr sz="1400" b="0"/>
            </a:lvl1pPr>
            <a:lvl2pPr marL="457200" indent="0">
              <a:buNone/>
              <a:defRPr/>
            </a:lvl2pPr>
            <a:lvl3pPr marL="914400" indent="0">
              <a:buNone/>
              <a:defRPr/>
            </a:lvl3pPr>
            <a:lvl4pPr marL="1371600" indent="0">
              <a:buNone/>
              <a:defRPr/>
            </a:lvl4pPr>
            <a:lvl5pPr marL="1828800" indent="0">
              <a:buNone/>
              <a:defRPr/>
            </a:lvl5pPr>
          </a:lstStyle>
          <a:p>
            <a:pPr lvl="0"/>
            <a:r>
              <a:rPr lang="en-US" dirty="0"/>
              <a:t>Legg </a:t>
            </a:r>
            <a:r>
              <a:rPr lang="en-US" dirty="0" err="1"/>
              <a:t>til</a:t>
            </a:r>
            <a:r>
              <a:rPr lang="en-US" dirty="0"/>
              <a:t> </a:t>
            </a:r>
            <a:r>
              <a:rPr lang="en-US" dirty="0" err="1"/>
              <a:t>tekst</a:t>
            </a:r>
            <a:endParaRPr lang="en-US" dirty="0"/>
          </a:p>
        </p:txBody>
      </p:sp>
      <p:sp>
        <p:nvSpPr>
          <p:cNvPr id="63" name="Plassholder for tekst 7">
            <a:extLst>
              <a:ext uri="{FF2B5EF4-FFF2-40B4-BE49-F238E27FC236}">
                <a16:creationId xmlns:a16="http://schemas.microsoft.com/office/drawing/2014/main" id="{6AA1B206-E9A0-4A13-AB9F-7AF85E28A3C6}"/>
              </a:ext>
            </a:extLst>
          </p:cNvPr>
          <p:cNvSpPr>
            <a:spLocks noGrp="1"/>
          </p:cNvSpPr>
          <p:nvPr>
            <p:ph type="body" sz="quarter" idx="24" hasCustomPrompt="1"/>
          </p:nvPr>
        </p:nvSpPr>
        <p:spPr>
          <a:xfrm>
            <a:off x="1641636" y="3089757"/>
            <a:ext cx="2003368" cy="319908"/>
          </a:xfrm>
          <a:solidFill>
            <a:schemeClr val="bg1"/>
          </a:solidFill>
        </p:spPr>
        <p:txBody>
          <a:bodyPr anchor="ctr">
            <a:noAutofit/>
          </a:bodyPr>
          <a:lstStyle>
            <a:lvl1pPr marL="0" indent="0" algn="ctr">
              <a:buNone/>
              <a:defRPr sz="1400" b="1">
                <a:solidFill>
                  <a:schemeClr val="tx2">
                    <a:lumMod val="75000"/>
                  </a:schemeClr>
                </a:solidFill>
              </a:defRPr>
            </a:lvl1pPr>
            <a:lvl2pPr>
              <a:defRPr b="1"/>
            </a:lvl2pPr>
            <a:lvl3pPr>
              <a:defRPr b="1"/>
            </a:lvl3pPr>
            <a:lvl4pPr>
              <a:defRPr b="1"/>
            </a:lvl4pPr>
            <a:lvl5pPr>
              <a:defRPr b="1"/>
            </a:lvl5pPr>
          </a:lstStyle>
          <a:p>
            <a:pPr lvl="0"/>
            <a:r>
              <a:rPr lang="nb-NO" dirty="0"/>
              <a:t>Tittel</a:t>
            </a:r>
          </a:p>
        </p:txBody>
      </p:sp>
      <p:sp>
        <p:nvSpPr>
          <p:cNvPr id="64" name="Plassholder for tekst 28">
            <a:extLst>
              <a:ext uri="{FF2B5EF4-FFF2-40B4-BE49-F238E27FC236}">
                <a16:creationId xmlns:a16="http://schemas.microsoft.com/office/drawing/2014/main" id="{002BCA0A-AF03-4C65-87C1-44FF7875F243}"/>
              </a:ext>
            </a:extLst>
          </p:cNvPr>
          <p:cNvSpPr>
            <a:spLocks noGrp="1" noChangeAspect="1"/>
          </p:cNvSpPr>
          <p:nvPr>
            <p:ph type="body" sz="quarter" idx="25" hasCustomPrompt="1"/>
          </p:nvPr>
        </p:nvSpPr>
        <p:spPr>
          <a:xfrm>
            <a:off x="540014" y="3476849"/>
            <a:ext cx="540000" cy="540000"/>
          </a:xfrm>
          <a:prstGeom prst="ellipse">
            <a:avLst/>
          </a:prstGeom>
          <a:solidFill>
            <a:schemeClr val="tx2">
              <a:lumMod val="75000"/>
            </a:schemeClr>
          </a:solidFill>
          <a:ln w="41275">
            <a:noFill/>
          </a:ln>
        </p:spPr>
        <p:txBody>
          <a:bodyPr anchor="ctr">
            <a:noAutofit/>
          </a:bodyPr>
          <a:lstStyle>
            <a:lvl1pPr marL="0" indent="0" algn="ctr">
              <a:buNone/>
              <a:defRPr sz="2400" b="1">
                <a:solidFill>
                  <a:schemeClr val="bg1"/>
                </a:solidFill>
              </a:defRPr>
            </a:lvl1pPr>
          </a:lstStyle>
          <a:p>
            <a:pPr lvl="0"/>
            <a:r>
              <a:rPr lang="nb-NO" dirty="0"/>
              <a:t> </a:t>
            </a:r>
          </a:p>
        </p:txBody>
      </p:sp>
      <p:sp>
        <p:nvSpPr>
          <p:cNvPr id="65" name="Plassholder for tekst 26">
            <a:extLst>
              <a:ext uri="{FF2B5EF4-FFF2-40B4-BE49-F238E27FC236}">
                <a16:creationId xmlns:a16="http://schemas.microsoft.com/office/drawing/2014/main" id="{C3ADB537-2A17-48E7-ACA9-B1045251A6F9}"/>
              </a:ext>
            </a:extLst>
          </p:cNvPr>
          <p:cNvSpPr>
            <a:spLocks noGrp="1"/>
          </p:cNvSpPr>
          <p:nvPr>
            <p:ph type="body" sz="quarter" idx="26" hasCustomPrompt="1"/>
          </p:nvPr>
        </p:nvSpPr>
        <p:spPr>
          <a:xfrm>
            <a:off x="5035550" y="1903348"/>
            <a:ext cx="3568436" cy="1017363"/>
          </a:xfrm>
          <a:prstGeom prst="rect">
            <a:avLst/>
          </a:prstGeom>
          <a:ln>
            <a:solidFill>
              <a:schemeClr val="tx1"/>
            </a:solidFill>
          </a:ln>
        </p:spPr>
        <p:txBody>
          <a:bodyPr lIns="504000" tIns="216000" rIns="144000" bIns="216000" anchor="ctr">
            <a:normAutofit/>
          </a:bodyPr>
          <a:lstStyle>
            <a:lvl1pPr marL="0" indent="0" algn="l">
              <a:buNone/>
              <a:defRPr sz="1400" b="0"/>
            </a:lvl1pPr>
            <a:lvl2pPr marL="457200" indent="0">
              <a:buNone/>
              <a:defRPr/>
            </a:lvl2pPr>
            <a:lvl3pPr marL="914400" indent="0">
              <a:buNone/>
              <a:defRPr/>
            </a:lvl3pPr>
            <a:lvl4pPr marL="1371600" indent="0">
              <a:buNone/>
              <a:defRPr/>
            </a:lvl4pPr>
            <a:lvl5pPr marL="1828800" indent="0">
              <a:buNone/>
              <a:defRPr/>
            </a:lvl5pPr>
          </a:lstStyle>
          <a:p>
            <a:pPr lvl="0"/>
            <a:r>
              <a:rPr lang="en-US" dirty="0"/>
              <a:t>Legg </a:t>
            </a:r>
            <a:r>
              <a:rPr lang="en-US" dirty="0" err="1"/>
              <a:t>til</a:t>
            </a:r>
            <a:r>
              <a:rPr lang="en-US" dirty="0"/>
              <a:t> </a:t>
            </a:r>
            <a:r>
              <a:rPr lang="en-US" dirty="0" err="1"/>
              <a:t>tekst</a:t>
            </a:r>
            <a:endParaRPr lang="en-US" dirty="0"/>
          </a:p>
        </p:txBody>
      </p:sp>
      <p:sp>
        <p:nvSpPr>
          <p:cNvPr id="66" name="Plassholder for tekst 7">
            <a:extLst>
              <a:ext uri="{FF2B5EF4-FFF2-40B4-BE49-F238E27FC236}">
                <a16:creationId xmlns:a16="http://schemas.microsoft.com/office/drawing/2014/main" id="{12484CCD-EB33-4C8F-BAF9-E0245121F616}"/>
              </a:ext>
            </a:extLst>
          </p:cNvPr>
          <p:cNvSpPr>
            <a:spLocks noGrp="1"/>
          </p:cNvSpPr>
          <p:nvPr>
            <p:ph type="body" sz="quarter" idx="27" hasCustomPrompt="1"/>
          </p:nvPr>
        </p:nvSpPr>
        <p:spPr>
          <a:xfrm>
            <a:off x="5818084" y="1736806"/>
            <a:ext cx="2003368" cy="319908"/>
          </a:xfrm>
          <a:solidFill>
            <a:schemeClr val="bg1"/>
          </a:solidFill>
        </p:spPr>
        <p:txBody>
          <a:bodyPr anchor="ctr">
            <a:noAutofit/>
          </a:bodyPr>
          <a:lstStyle>
            <a:lvl1pPr marL="0" indent="0" algn="ctr">
              <a:buNone/>
              <a:defRPr sz="1400" b="1">
                <a:solidFill>
                  <a:schemeClr val="tx2">
                    <a:lumMod val="75000"/>
                  </a:schemeClr>
                </a:solidFill>
              </a:defRPr>
            </a:lvl1pPr>
            <a:lvl2pPr>
              <a:defRPr b="1"/>
            </a:lvl2pPr>
            <a:lvl3pPr>
              <a:defRPr b="1"/>
            </a:lvl3pPr>
            <a:lvl4pPr>
              <a:defRPr b="1"/>
            </a:lvl4pPr>
            <a:lvl5pPr>
              <a:defRPr b="1"/>
            </a:lvl5pPr>
          </a:lstStyle>
          <a:p>
            <a:pPr lvl="0"/>
            <a:r>
              <a:rPr lang="nb-NO" dirty="0"/>
              <a:t>Tittel</a:t>
            </a:r>
          </a:p>
        </p:txBody>
      </p:sp>
      <p:sp>
        <p:nvSpPr>
          <p:cNvPr id="67" name="Plassholder for tekst 28">
            <a:extLst>
              <a:ext uri="{FF2B5EF4-FFF2-40B4-BE49-F238E27FC236}">
                <a16:creationId xmlns:a16="http://schemas.microsoft.com/office/drawing/2014/main" id="{C62976AF-28A8-4208-8EFA-915A956A5466}"/>
              </a:ext>
            </a:extLst>
          </p:cNvPr>
          <p:cNvSpPr>
            <a:spLocks noGrp="1" noChangeAspect="1"/>
          </p:cNvSpPr>
          <p:nvPr>
            <p:ph type="body" sz="quarter" idx="28" hasCustomPrompt="1"/>
          </p:nvPr>
        </p:nvSpPr>
        <p:spPr>
          <a:xfrm>
            <a:off x="4716462" y="2123898"/>
            <a:ext cx="540000" cy="540000"/>
          </a:xfrm>
          <a:prstGeom prst="ellipse">
            <a:avLst/>
          </a:prstGeom>
          <a:solidFill>
            <a:schemeClr val="tx2">
              <a:lumMod val="75000"/>
            </a:schemeClr>
          </a:solidFill>
          <a:ln w="41275">
            <a:noFill/>
          </a:ln>
        </p:spPr>
        <p:txBody>
          <a:bodyPr anchor="ctr">
            <a:noAutofit/>
          </a:bodyPr>
          <a:lstStyle>
            <a:lvl1pPr marL="0" indent="0" algn="ctr">
              <a:buNone/>
              <a:defRPr sz="2400" b="1">
                <a:solidFill>
                  <a:schemeClr val="bg1"/>
                </a:solidFill>
              </a:defRPr>
            </a:lvl1pPr>
          </a:lstStyle>
          <a:p>
            <a:pPr lvl="0"/>
            <a:r>
              <a:rPr lang="nb-NO" dirty="0"/>
              <a:t> </a:t>
            </a:r>
          </a:p>
        </p:txBody>
      </p:sp>
      <p:sp>
        <p:nvSpPr>
          <p:cNvPr id="68" name="Plassholder for tekst 26">
            <a:extLst>
              <a:ext uri="{FF2B5EF4-FFF2-40B4-BE49-F238E27FC236}">
                <a16:creationId xmlns:a16="http://schemas.microsoft.com/office/drawing/2014/main" id="{6D4338B0-6264-4EE8-8A2E-BC50F71BADD5}"/>
              </a:ext>
            </a:extLst>
          </p:cNvPr>
          <p:cNvSpPr>
            <a:spLocks noGrp="1"/>
          </p:cNvSpPr>
          <p:nvPr>
            <p:ph type="body" sz="quarter" idx="29" hasCustomPrompt="1"/>
          </p:nvPr>
        </p:nvSpPr>
        <p:spPr>
          <a:xfrm>
            <a:off x="5035550" y="3256299"/>
            <a:ext cx="3568436" cy="1017363"/>
          </a:xfrm>
          <a:prstGeom prst="rect">
            <a:avLst/>
          </a:prstGeom>
          <a:ln>
            <a:solidFill>
              <a:schemeClr val="tx1"/>
            </a:solidFill>
          </a:ln>
        </p:spPr>
        <p:txBody>
          <a:bodyPr lIns="504000" tIns="216000" rIns="144000" bIns="216000" anchor="ctr">
            <a:normAutofit/>
          </a:bodyPr>
          <a:lstStyle>
            <a:lvl1pPr marL="0" indent="0" algn="l">
              <a:buNone/>
              <a:defRPr sz="1400" b="0"/>
            </a:lvl1pPr>
            <a:lvl2pPr marL="457200" indent="0">
              <a:buNone/>
              <a:defRPr/>
            </a:lvl2pPr>
            <a:lvl3pPr marL="914400" indent="0">
              <a:buNone/>
              <a:defRPr/>
            </a:lvl3pPr>
            <a:lvl4pPr marL="1371600" indent="0">
              <a:buNone/>
              <a:defRPr/>
            </a:lvl4pPr>
            <a:lvl5pPr marL="1828800" indent="0">
              <a:buNone/>
              <a:defRPr/>
            </a:lvl5pPr>
          </a:lstStyle>
          <a:p>
            <a:pPr lvl="0"/>
            <a:r>
              <a:rPr lang="en-US" dirty="0"/>
              <a:t>Legg </a:t>
            </a:r>
            <a:r>
              <a:rPr lang="en-US" dirty="0" err="1"/>
              <a:t>til</a:t>
            </a:r>
            <a:r>
              <a:rPr lang="en-US" dirty="0"/>
              <a:t> </a:t>
            </a:r>
            <a:r>
              <a:rPr lang="en-US" dirty="0" err="1"/>
              <a:t>tekst</a:t>
            </a:r>
            <a:endParaRPr lang="en-US" dirty="0"/>
          </a:p>
        </p:txBody>
      </p:sp>
      <p:sp>
        <p:nvSpPr>
          <p:cNvPr id="69" name="Plassholder for tekst 7">
            <a:extLst>
              <a:ext uri="{FF2B5EF4-FFF2-40B4-BE49-F238E27FC236}">
                <a16:creationId xmlns:a16="http://schemas.microsoft.com/office/drawing/2014/main" id="{AC452DE4-1DAD-4BAF-8E61-10932F2254C8}"/>
              </a:ext>
            </a:extLst>
          </p:cNvPr>
          <p:cNvSpPr>
            <a:spLocks noGrp="1"/>
          </p:cNvSpPr>
          <p:nvPr>
            <p:ph type="body" sz="quarter" idx="30" hasCustomPrompt="1"/>
          </p:nvPr>
        </p:nvSpPr>
        <p:spPr>
          <a:xfrm>
            <a:off x="5818084" y="3089757"/>
            <a:ext cx="2003368" cy="319908"/>
          </a:xfrm>
          <a:solidFill>
            <a:schemeClr val="bg1"/>
          </a:solidFill>
        </p:spPr>
        <p:txBody>
          <a:bodyPr anchor="ctr">
            <a:noAutofit/>
          </a:bodyPr>
          <a:lstStyle>
            <a:lvl1pPr marL="0" indent="0" algn="ctr">
              <a:buNone/>
              <a:defRPr sz="1400" b="1">
                <a:solidFill>
                  <a:schemeClr val="tx2">
                    <a:lumMod val="75000"/>
                  </a:schemeClr>
                </a:solidFill>
              </a:defRPr>
            </a:lvl1pPr>
            <a:lvl2pPr>
              <a:defRPr b="1"/>
            </a:lvl2pPr>
            <a:lvl3pPr>
              <a:defRPr b="1"/>
            </a:lvl3pPr>
            <a:lvl4pPr>
              <a:defRPr b="1"/>
            </a:lvl4pPr>
            <a:lvl5pPr>
              <a:defRPr b="1"/>
            </a:lvl5pPr>
          </a:lstStyle>
          <a:p>
            <a:pPr lvl="0"/>
            <a:r>
              <a:rPr lang="nb-NO" dirty="0"/>
              <a:t>Tittel</a:t>
            </a:r>
          </a:p>
        </p:txBody>
      </p:sp>
      <p:sp>
        <p:nvSpPr>
          <p:cNvPr id="70" name="Plassholder for tekst 28">
            <a:extLst>
              <a:ext uri="{FF2B5EF4-FFF2-40B4-BE49-F238E27FC236}">
                <a16:creationId xmlns:a16="http://schemas.microsoft.com/office/drawing/2014/main" id="{D6063829-4F80-4540-906C-B68FC01ABCFF}"/>
              </a:ext>
            </a:extLst>
          </p:cNvPr>
          <p:cNvSpPr>
            <a:spLocks noGrp="1" noChangeAspect="1"/>
          </p:cNvSpPr>
          <p:nvPr>
            <p:ph type="body" sz="quarter" idx="31" hasCustomPrompt="1"/>
          </p:nvPr>
        </p:nvSpPr>
        <p:spPr>
          <a:xfrm>
            <a:off x="4716462" y="3476849"/>
            <a:ext cx="540000" cy="540000"/>
          </a:xfrm>
          <a:prstGeom prst="ellipse">
            <a:avLst/>
          </a:prstGeom>
          <a:solidFill>
            <a:schemeClr val="tx2">
              <a:lumMod val="75000"/>
            </a:schemeClr>
          </a:solidFill>
          <a:ln w="41275">
            <a:noFill/>
          </a:ln>
        </p:spPr>
        <p:txBody>
          <a:bodyPr anchor="ctr">
            <a:noAutofit/>
          </a:bodyPr>
          <a:lstStyle>
            <a:lvl1pPr marL="0" indent="0" algn="ctr">
              <a:buNone/>
              <a:defRPr sz="2400" b="1">
                <a:solidFill>
                  <a:schemeClr val="bg1"/>
                </a:solidFill>
              </a:defRPr>
            </a:lvl1pPr>
          </a:lstStyle>
          <a:p>
            <a:pPr lvl="0"/>
            <a:r>
              <a:rPr lang="nb-NO" dirty="0"/>
              <a:t> </a:t>
            </a:r>
          </a:p>
        </p:txBody>
      </p:sp>
    </p:spTree>
    <p:extLst>
      <p:ext uri="{BB962C8B-B14F-4D97-AF65-F5344CB8AC3E}">
        <p14:creationId xmlns:p14="http://schemas.microsoft.com/office/powerpoint/2010/main" val="6673938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Hovedpoeng 2">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7CCC249-7838-40FA-96C5-AC06207B067E}"/>
              </a:ext>
            </a:extLst>
          </p:cNvPr>
          <p:cNvSpPr>
            <a:spLocks noGrp="1"/>
          </p:cNvSpPr>
          <p:nvPr>
            <p:ph type="title"/>
          </p:nvPr>
        </p:nvSpPr>
        <p:spPr/>
        <p:txBody>
          <a:bodyPr/>
          <a:lstStyle/>
          <a:p>
            <a:r>
              <a:rPr lang="nb-NO"/>
              <a:t>Klikk for å redigere tittelstil</a:t>
            </a:r>
            <a:endParaRPr lang="nb-NO" dirty="0"/>
          </a:p>
        </p:txBody>
      </p:sp>
      <p:sp>
        <p:nvSpPr>
          <p:cNvPr id="3" name="Plassholder for bunntekst 2">
            <a:extLst>
              <a:ext uri="{FF2B5EF4-FFF2-40B4-BE49-F238E27FC236}">
                <a16:creationId xmlns:a16="http://schemas.microsoft.com/office/drawing/2014/main" id="{FC3991CF-90A8-47C1-AFFC-16C169D2EB69}"/>
              </a:ext>
            </a:extLst>
          </p:cNvPr>
          <p:cNvSpPr>
            <a:spLocks noGrp="1"/>
          </p:cNvSpPr>
          <p:nvPr>
            <p:ph type="ftr" sz="quarter" idx="10"/>
          </p:nvPr>
        </p:nvSpPr>
        <p:spPr>
          <a:xfrm>
            <a:off x="539750" y="4877806"/>
            <a:ext cx="6907755" cy="133715"/>
          </a:xfrm>
        </p:spPr>
        <p:txBody>
          <a:bodyPr/>
          <a:lstStyle/>
          <a:p>
            <a:endParaRPr lang="en-GB" dirty="0"/>
          </a:p>
        </p:txBody>
      </p:sp>
      <p:sp>
        <p:nvSpPr>
          <p:cNvPr id="4" name="Plassholder for lysbildenummer 3">
            <a:extLst>
              <a:ext uri="{FF2B5EF4-FFF2-40B4-BE49-F238E27FC236}">
                <a16:creationId xmlns:a16="http://schemas.microsoft.com/office/drawing/2014/main" id="{562613D3-4A9D-46D1-86A2-168DAB0DE32A}"/>
              </a:ext>
            </a:extLst>
          </p:cNvPr>
          <p:cNvSpPr>
            <a:spLocks noGrp="1"/>
          </p:cNvSpPr>
          <p:nvPr>
            <p:ph type="sldNum" sz="quarter" idx="11"/>
          </p:nvPr>
        </p:nvSpPr>
        <p:spPr/>
        <p:txBody>
          <a:bodyPr/>
          <a:lstStyle/>
          <a:p>
            <a:r>
              <a:rPr lang="nb-NO" altLang="nb-NO"/>
              <a:t>Side </a:t>
            </a:r>
            <a:fld id="{F57D2C7E-FF28-3646-BDC8-24A1FA3E5E8D}" type="slidenum">
              <a:rPr lang="en-GB" smtClean="0"/>
              <a:pPr/>
              <a:t>‹#›</a:t>
            </a:fld>
            <a:endParaRPr lang="en-GB" dirty="0"/>
          </a:p>
        </p:txBody>
      </p:sp>
      <p:sp>
        <p:nvSpPr>
          <p:cNvPr id="5" name="Plassholder for dato 4">
            <a:extLst>
              <a:ext uri="{FF2B5EF4-FFF2-40B4-BE49-F238E27FC236}">
                <a16:creationId xmlns:a16="http://schemas.microsoft.com/office/drawing/2014/main" id="{46BB41CB-1380-4F59-98E9-763B3081A26F}"/>
              </a:ext>
            </a:extLst>
          </p:cNvPr>
          <p:cNvSpPr>
            <a:spLocks noGrp="1"/>
          </p:cNvSpPr>
          <p:nvPr>
            <p:ph type="dt" sz="half" idx="12"/>
          </p:nvPr>
        </p:nvSpPr>
        <p:spPr/>
        <p:txBody>
          <a:bodyPr/>
          <a:lstStyle/>
          <a:p>
            <a:fld id="{71CF5760-0137-4D42-83E3-B092B0912E30}" type="datetime1">
              <a:rPr lang="nb-NO" smtClean="0"/>
              <a:t>24.08.2023</a:t>
            </a:fld>
            <a:endParaRPr lang="en-GB" dirty="0"/>
          </a:p>
        </p:txBody>
      </p:sp>
      <p:sp>
        <p:nvSpPr>
          <p:cNvPr id="61" name="Plassholder for tekst 6">
            <a:extLst>
              <a:ext uri="{FF2B5EF4-FFF2-40B4-BE49-F238E27FC236}">
                <a16:creationId xmlns:a16="http://schemas.microsoft.com/office/drawing/2014/main" id="{4F9DFC83-875E-4151-AE69-9C0312690B0B}"/>
              </a:ext>
            </a:extLst>
          </p:cNvPr>
          <p:cNvSpPr>
            <a:spLocks noGrp="1"/>
          </p:cNvSpPr>
          <p:nvPr>
            <p:ph type="body" sz="quarter" idx="21" hasCustomPrompt="1"/>
          </p:nvPr>
        </p:nvSpPr>
        <p:spPr>
          <a:xfrm>
            <a:off x="540014" y="4479659"/>
            <a:ext cx="8063728" cy="261016"/>
          </a:xfrm>
          <a:solidFill>
            <a:schemeClr val="tx2">
              <a:lumMod val="75000"/>
            </a:schemeClr>
          </a:solidFill>
        </p:spPr>
        <p:txBody>
          <a:bodyPr anchor="ctr">
            <a:noAutofit/>
          </a:bodyPr>
          <a:lstStyle>
            <a:lvl1pPr marL="0" indent="0" algn="ctr">
              <a:buNone/>
              <a:defRPr sz="1000" b="1">
                <a:solidFill>
                  <a:schemeClr val="bg1"/>
                </a:solidFill>
              </a:defRPr>
            </a:lvl1pPr>
            <a:lvl2pPr algn="ctr">
              <a:defRPr/>
            </a:lvl2pPr>
            <a:lvl3pPr algn="ctr">
              <a:defRPr/>
            </a:lvl3pPr>
            <a:lvl4pPr algn="ctr">
              <a:defRPr/>
            </a:lvl4pPr>
            <a:lvl5pPr algn="ctr">
              <a:defRPr/>
            </a:lvl5pPr>
          </a:lstStyle>
          <a:p>
            <a:pPr lvl="0"/>
            <a:r>
              <a:rPr lang="nb-NO" dirty="0"/>
              <a:t>Skriv inn det som er viktigst å huske fra sliden</a:t>
            </a:r>
          </a:p>
        </p:txBody>
      </p:sp>
      <p:sp>
        <p:nvSpPr>
          <p:cNvPr id="65" name="Plassholder for tekst 26">
            <a:extLst>
              <a:ext uri="{FF2B5EF4-FFF2-40B4-BE49-F238E27FC236}">
                <a16:creationId xmlns:a16="http://schemas.microsoft.com/office/drawing/2014/main" id="{C3ADB537-2A17-48E7-ACA9-B1045251A6F9}"/>
              </a:ext>
            </a:extLst>
          </p:cNvPr>
          <p:cNvSpPr>
            <a:spLocks noGrp="1"/>
          </p:cNvSpPr>
          <p:nvPr>
            <p:ph type="body" sz="quarter" idx="26" hasCustomPrompt="1"/>
          </p:nvPr>
        </p:nvSpPr>
        <p:spPr>
          <a:xfrm>
            <a:off x="5723996" y="1572006"/>
            <a:ext cx="2879990" cy="576262"/>
          </a:xfrm>
          <a:prstGeom prst="rect">
            <a:avLst/>
          </a:prstGeom>
          <a:ln>
            <a:solidFill>
              <a:schemeClr val="tx1"/>
            </a:solidFill>
          </a:ln>
        </p:spPr>
        <p:txBody>
          <a:bodyPr lIns="324000" tIns="216000" rIns="144000" bIns="216000" anchor="ctr">
            <a:normAutofit/>
          </a:bodyPr>
          <a:lstStyle>
            <a:lvl1pPr marL="0" indent="0" algn="l">
              <a:buNone/>
              <a:defRPr sz="1400" b="0"/>
            </a:lvl1pPr>
            <a:lvl2pPr marL="457200" indent="0">
              <a:buNone/>
              <a:defRPr/>
            </a:lvl2pPr>
            <a:lvl3pPr marL="914400" indent="0">
              <a:buNone/>
              <a:defRPr/>
            </a:lvl3pPr>
            <a:lvl4pPr marL="1371600" indent="0">
              <a:buNone/>
              <a:defRPr/>
            </a:lvl4pPr>
            <a:lvl5pPr marL="1828800" indent="0">
              <a:buNone/>
              <a:defRPr/>
            </a:lvl5pPr>
          </a:lstStyle>
          <a:p>
            <a:pPr lvl="0"/>
            <a:r>
              <a:rPr lang="en-US" dirty="0" err="1"/>
              <a:t>Hovedpoeng</a:t>
            </a:r>
            <a:r>
              <a:rPr lang="en-US" dirty="0"/>
              <a:t> 1</a:t>
            </a:r>
          </a:p>
        </p:txBody>
      </p:sp>
      <p:sp>
        <p:nvSpPr>
          <p:cNvPr id="67" name="Plassholder for tekst 28">
            <a:extLst>
              <a:ext uri="{FF2B5EF4-FFF2-40B4-BE49-F238E27FC236}">
                <a16:creationId xmlns:a16="http://schemas.microsoft.com/office/drawing/2014/main" id="{C62976AF-28A8-4208-8EFA-915A956A5466}"/>
              </a:ext>
            </a:extLst>
          </p:cNvPr>
          <p:cNvSpPr>
            <a:spLocks noGrp="1" noChangeAspect="1"/>
          </p:cNvSpPr>
          <p:nvPr>
            <p:ph type="body" sz="quarter" idx="28" hasCustomPrompt="1"/>
          </p:nvPr>
        </p:nvSpPr>
        <p:spPr>
          <a:xfrm>
            <a:off x="5542860" y="1691392"/>
            <a:ext cx="362271" cy="362271"/>
          </a:xfrm>
          <a:prstGeom prst="ellipse">
            <a:avLst/>
          </a:prstGeom>
          <a:solidFill>
            <a:schemeClr val="tx2">
              <a:lumMod val="75000"/>
            </a:schemeClr>
          </a:solidFill>
          <a:ln w="41275">
            <a:noFill/>
          </a:ln>
        </p:spPr>
        <p:txBody>
          <a:bodyPr anchor="ctr">
            <a:noAutofit/>
          </a:bodyPr>
          <a:lstStyle>
            <a:lvl1pPr marL="0" indent="0" algn="ctr">
              <a:buNone/>
              <a:defRPr sz="1600" b="1">
                <a:solidFill>
                  <a:schemeClr val="bg1"/>
                </a:solidFill>
              </a:defRPr>
            </a:lvl1pPr>
          </a:lstStyle>
          <a:p>
            <a:pPr lvl="0"/>
            <a:r>
              <a:rPr lang="nb-NO" dirty="0"/>
              <a:t>1</a:t>
            </a:r>
          </a:p>
        </p:txBody>
      </p:sp>
      <p:sp>
        <p:nvSpPr>
          <p:cNvPr id="19" name="Plassholder for tekst 26">
            <a:extLst>
              <a:ext uri="{FF2B5EF4-FFF2-40B4-BE49-F238E27FC236}">
                <a16:creationId xmlns:a16="http://schemas.microsoft.com/office/drawing/2014/main" id="{FBE99363-D923-4330-AD3A-798566C21A4B}"/>
              </a:ext>
            </a:extLst>
          </p:cNvPr>
          <p:cNvSpPr>
            <a:spLocks noGrp="1"/>
          </p:cNvSpPr>
          <p:nvPr>
            <p:ph type="body" sz="quarter" idx="29" hasCustomPrompt="1"/>
          </p:nvPr>
        </p:nvSpPr>
        <p:spPr>
          <a:xfrm>
            <a:off x="5723996" y="2267654"/>
            <a:ext cx="2879990" cy="576262"/>
          </a:xfrm>
          <a:prstGeom prst="rect">
            <a:avLst/>
          </a:prstGeom>
          <a:ln>
            <a:solidFill>
              <a:schemeClr val="tx1"/>
            </a:solidFill>
          </a:ln>
        </p:spPr>
        <p:txBody>
          <a:bodyPr lIns="324000" tIns="216000" rIns="144000" bIns="216000" anchor="ctr">
            <a:normAutofit/>
          </a:bodyPr>
          <a:lstStyle>
            <a:lvl1pPr marL="0" indent="0" algn="l">
              <a:buNone/>
              <a:defRPr sz="1400" b="0"/>
            </a:lvl1pPr>
            <a:lvl2pPr marL="457200" indent="0">
              <a:buNone/>
              <a:defRPr/>
            </a:lvl2pPr>
            <a:lvl3pPr marL="914400" indent="0">
              <a:buNone/>
              <a:defRPr/>
            </a:lvl3pPr>
            <a:lvl4pPr marL="1371600" indent="0">
              <a:buNone/>
              <a:defRPr/>
            </a:lvl4pPr>
            <a:lvl5pPr marL="1828800" indent="0">
              <a:buNone/>
              <a:defRPr/>
            </a:lvl5pPr>
          </a:lstStyle>
          <a:p>
            <a:pPr lvl="0"/>
            <a:r>
              <a:rPr lang="en-US" dirty="0" err="1"/>
              <a:t>Hovedpoeng</a:t>
            </a:r>
            <a:r>
              <a:rPr lang="en-US" dirty="0"/>
              <a:t> 2</a:t>
            </a:r>
          </a:p>
        </p:txBody>
      </p:sp>
      <p:sp>
        <p:nvSpPr>
          <p:cNvPr id="20" name="Plassholder for tekst 28">
            <a:extLst>
              <a:ext uri="{FF2B5EF4-FFF2-40B4-BE49-F238E27FC236}">
                <a16:creationId xmlns:a16="http://schemas.microsoft.com/office/drawing/2014/main" id="{9D41440B-AEA9-440A-928A-7F7CB4F7F561}"/>
              </a:ext>
            </a:extLst>
          </p:cNvPr>
          <p:cNvSpPr>
            <a:spLocks noGrp="1" noChangeAspect="1"/>
          </p:cNvSpPr>
          <p:nvPr>
            <p:ph type="body" sz="quarter" idx="30" hasCustomPrompt="1"/>
          </p:nvPr>
        </p:nvSpPr>
        <p:spPr>
          <a:xfrm>
            <a:off x="5542860" y="2387040"/>
            <a:ext cx="362271" cy="362271"/>
          </a:xfrm>
          <a:prstGeom prst="ellipse">
            <a:avLst/>
          </a:prstGeom>
          <a:solidFill>
            <a:schemeClr val="tx2">
              <a:lumMod val="75000"/>
            </a:schemeClr>
          </a:solidFill>
          <a:ln w="41275">
            <a:noFill/>
          </a:ln>
        </p:spPr>
        <p:txBody>
          <a:bodyPr anchor="ctr">
            <a:noAutofit/>
          </a:bodyPr>
          <a:lstStyle>
            <a:lvl1pPr marL="0" indent="0" algn="ctr">
              <a:buNone/>
              <a:defRPr sz="1600" b="1">
                <a:solidFill>
                  <a:schemeClr val="bg1"/>
                </a:solidFill>
              </a:defRPr>
            </a:lvl1pPr>
          </a:lstStyle>
          <a:p>
            <a:pPr lvl="0"/>
            <a:r>
              <a:rPr lang="nb-NO" dirty="0"/>
              <a:t>2</a:t>
            </a:r>
          </a:p>
        </p:txBody>
      </p:sp>
      <p:sp>
        <p:nvSpPr>
          <p:cNvPr id="21" name="Plassholder for tekst 26">
            <a:extLst>
              <a:ext uri="{FF2B5EF4-FFF2-40B4-BE49-F238E27FC236}">
                <a16:creationId xmlns:a16="http://schemas.microsoft.com/office/drawing/2014/main" id="{2A16A24A-47AE-4624-B970-143AD5C67E73}"/>
              </a:ext>
            </a:extLst>
          </p:cNvPr>
          <p:cNvSpPr>
            <a:spLocks noGrp="1"/>
          </p:cNvSpPr>
          <p:nvPr>
            <p:ph type="body" sz="quarter" idx="31" hasCustomPrompt="1"/>
          </p:nvPr>
        </p:nvSpPr>
        <p:spPr>
          <a:xfrm>
            <a:off x="5723996" y="2967156"/>
            <a:ext cx="2879990" cy="576262"/>
          </a:xfrm>
          <a:prstGeom prst="rect">
            <a:avLst/>
          </a:prstGeom>
          <a:ln>
            <a:solidFill>
              <a:schemeClr val="tx1"/>
            </a:solidFill>
          </a:ln>
        </p:spPr>
        <p:txBody>
          <a:bodyPr lIns="324000" tIns="216000" rIns="144000" bIns="216000" anchor="ctr">
            <a:normAutofit/>
          </a:bodyPr>
          <a:lstStyle>
            <a:lvl1pPr marL="0" indent="0" algn="l">
              <a:buNone/>
              <a:defRPr sz="1400" b="0"/>
            </a:lvl1pPr>
            <a:lvl2pPr marL="457200" indent="0">
              <a:buNone/>
              <a:defRPr/>
            </a:lvl2pPr>
            <a:lvl3pPr marL="914400" indent="0">
              <a:buNone/>
              <a:defRPr/>
            </a:lvl3pPr>
            <a:lvl4pPr marL="1371600" indent="0">
              <a:buNone/>
              <a:defRPr/>
            </a:lvl4pPr>
            <a:lvl5pPr marL="1828800" indent="0">
              <a:buNone/>
              <a:defRPr/>
            </a:lvl5pPr>
          </a:lstStyle>
          <a:p>
            <a:pPr lvl="0"/>
            <a:r>
              <a:rPr lang="en-US" dirty="0" err="1"/>
              <a:t>Hovedpoeng</a:t>
            </a:r>
            <a:r>
              <a:rPr lang="en-US" dirty="0"/>
              <a:t> 3</a:t>
            </a:r>
          </a:p>
        </p:txBody>
      </p:sp>
      <p:sp>
        <p:nvSpPr>
          <p:cNvPr id="22" name="Plassholder for tekst 28">
            <a:extLst>
              <a:ext uri="{FF2B5EF4-FFF2-40B4-BE49-F238E27FC236}">
                <a16:creationId xmlns:a16="http://schemas.microsoft.com/office/drawing/2014/main" id="{319FF6E5-A484-484F-8BD7-A1E802EBDDFE}"/>
              </a:ext>
            </a:extLst>
          </p:cNvPr>
          <p:cNvSpPr>
            <a:spLocks noGrp="1" noChangeAspect="1"/>
          </p:cNvSpPr>
          <p:nvPr>
            <p:ph type="body" sz="quarter" idx="32" hasCustomPrompt="1"/>
          </p:nvPr>
        </p:nvSpPr>
        <p:spPr>
          <a:xfrm>
            <a:off x="5542860" y="3086542"/>
            <a:ext cx="362271" cy="362271"/>
          </a:xfrm>
          <a:prstGeom prst="ellipse">
            <a:avLst/>
          </a:prstGeom>
          <a:solidFill>
            <a:schemeClr val="tx2">
              <a:lumMod val="75000"/>
            </a:schemeClr>
          </a:solidFill>
          <a:ln w="41275">
            <a:noFill/>
          </a:ln>
        </p:spPr>
        <p:txBody>
          <a:bodyPr anchor="ctr">
            <a:noAutofit/>
          </a:bodyPr>
          <a:lstStyle>
            <a:lvl1pPr marL="0" indent="0" algn="ctr">
              <a:buNone/>
              <a:defRPr sz="1600" b="1">
                <a:solidFill>
                  <a:schemeClr val="bg1"/>
                </a:solidFill>
              </a:defRPr>
            </a:lvl1pPr>
          </a:lstStyle>
          <a:p>
            <a:pPr lvl="0"/>
            <a:r>
              <a:rPr lang="nb-NO" dirty="0"/>
              <a:t>3</a:t>
            </a:r>
          </a:p>
        </p:txBody>
      </p:sp>
      <p:sp>
        <p:nvSpPr>
          <p:cNvPr id="23" name="Plassholder for tekst 26">
            <a:extLst>
              <a:ext uri="{FF2B5EF4-FFF2-40B4-BE49-F238E27FC236}">
                <a16:creationId xmlns:a16="http://schemas.microsoft.com/office/drawing/2014/main" id="{2C818102-C0A7-4447-A307-F3882AB3AF7E}"/>
              </a:ext>
            </a:extLst>
          </p:cNvPr>
          <p:cNvSpPr>
            <a:spLocks noGrp="1"/>
          </p:cNvSpPr>
          <p:nvPr>
            <p:ph type="body" sz="quarter" idx="33" hasCustomPrompt="1"/>
          </p:nvPr>
        </p:nvSpPr>
        <p:spPr>
          <a:xfrm>
            <a:off x="5723996" y="3659519"/>
            <a:ext cx="2879990" cy="576262"/>
          </a:xfrm>
          <a:prstGeom prst="rect">
            <a:avLst/>
          </a:prstGeom>
          <a:ln>
            <a:solidFill>
              <a:schemeClr val="tx1"/>
            </a:solidFill>
          </a:ln>
        </p:spPr>
        <p:txBody>
          <a:bodyPr lIns="324000" tIns="216000" rIns="144000" bIns="216000" anchor="ctr">
            <a:normAutofit/>
          </a:bodyPr>
          <a:lstStyle>
            <a:lvl1pPr marL="0" indent="0" algn="l">
              <a:buNone/>
              <a:defRPr sz="1400" b="0"/>
            </a:lvl1pPr>
            <a:lvl2pPr marL="457200" indent="0">
              <a:buNone/>
              <a:defRPr/>
            </a:lvl2pPr>
            <a:lvl3pPr marL="914400" indent="0">
              <a:buNone/>
              <a:defRPr/>
            </a:lvl3pPr>
            <a:lvl4pPr marL="1371600" indent="0">
              <a:buNone/>
              <a:defRPr/>
            </a:lvl4pPr>
            <a:lvl5pPr marL="1828800" indent="0">
              <a:buNone/>
              <a:defRPr/>
            </a:lvl5pPr>
          </a:lstStyle>
          <a:p>
            <a:pPr lvl="0"/>
            <a:r>
              <a:rPr lang="en-US" dirty="0" err="1"/>
              <a:t>Hovedpoeng</a:t>
            </a:r>
            <a:r>
              <a:rPr lang="en-US" dirty="0"/>
              <a:t> 4</a:t>
            </a:r>
          </a:p>
        </p:txBody>
      </p:sp>
      <p:sp>
        <p:nvSpPr>
          <p:cNvPr id="27" name="Plassholder for tekst 28">
            <a:extLst>
              <a:ext uri="{FF2B5EF4-FFF2-40B4-BE49-F238E27FC236}">
                <a16:creationId xmlns:a16="http://schemas.microsoft.com/office/drawing/2014/main" id="{BB17DF05-293E-466B-9D5F-39B21A9BE981}"/>
              </a:ext>
            </a:extLst>
          </p:cNvPr>
          <p:cNvSpPr>
            <a:spLocks noGrp="1" noChangeAspect="1"/>
          </p:cNvSpPr>
          <p:nvPr>
            <p:ph type="body" sz="quarter" idx="34" hasCustomPrompt="1"/>
          </p:nvPr>
        </p:nvSpPr>
        <p:spPr>
          <a:xfrm>
            <a:off x="5542860" y="3778905"/>
            <a:ext cx="362271" cy="362271"/>
          </a:xfrm>
          <a:prstGeom prst="ellipse">
            <a:avLst/>
          </a:prstGeom>
          <a:solidFill>
            <a:schemeClr val="tx2">
              <a:lumMod val="75000"/>
            </a:schemeClr>
          </a:solidFill>
          <a:ln w="41275">
            <a:noFill/>
          </a:ln>
        </p:spPr>
        <p:txBody>
          <a:bodyPr anchor="ctr">
            <a:noAutofit/>
          </a:bodyPr>
          <a:lstStyle>
            <a:lvl1pPr marL="0" indent="0" algn="ctr">
              <a:buNone/>
              <a:defRPr sz="1600" b="1">
                <a:solidFill>
                  <a:schemeClr val="bg1"/>
                </a:solidFill>
              </a:defRPr>
            </a:lvl1pPr>
          </a:lstStyle>
          <a:p>
            <a:pPr lvl="0"/>
            <a:r>
              <a:rPr lang="nb-NO" dirty="0"/>
              <a:t>4</a:t>
            </a:r>
          </a:p>
        </p:txBody>
      </p:sp>
      <p:sp>
        <p:nvSpPr>
          <p:cNvPr id="28" name="Likebent trekant 27">
            <a:extLst>
              <a:ext uri="{FF2B5EF4-FFF2-40B4-BE49-F238E27FC236}">
                <a16:creationId xmlns:a16="http://schemas.microsoft.com/office/drawing/2014/main" id="{4303F113-CD92-49B5-81AA-596113DDB7EB}"/>
              </a:ext>
            </a:extLst>
          </p:cNvPr>
          <p:cNvSpPr/>
          <p:nvPr userDrawn="1"/>
        </p:nvSpPr>
        <p:spPr>
          <a:xfrm rot="5400000">
            <a:off x="4656684" y="2795750"/>
            <a:ext cx="1219200" cy="215900"/>
          </a:xfrm>
          <a:prstGeom prst="triangle">
            <a:avLst/>
          </a:prstGeom>
          <a:solidFill>
            <a:schemeClr val="tx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0" name="Plassholder for innhold 2">
            <a:extLst>
              <a:ext uri="{FF2B5EF4-FFF2-40B4-BE49-F238E27FC236}">
                <a16:creationId xmlns:a16="http://schemas.microsoft.com/office/drawing/2014/main" id="{3C4E8245-31D9-403B-BCE9-7549AD063A0B}"/>
              </a:ext>
            </a:extLst>
          </p:cNvPr>
          <p:cNvSpPr>
            <a:spLocks noGrp="1"/>
          </p:cNvSpPr>
          <p:nvPr>
            <p:ph idx="17" hasCustomPrompt="1"/>
          </p:nvPr>
        </p:nvSpPr>
        <p:spPr>
          <a:xfrm>
            <a:off x="539750" y="1572006"/>
            <a:ext cx="4618584" cy="2663775"/>
          </a:xfrm>
          <a:noFill/>
          <a:ln w="6350">
            <a:solidFill>
              <a:schemeClr val="tx1"/>
            </a:solidFill>
          </a:ln>
        </p:spPr>
        <p:txBody>
          <a:bodyPr lIns="216000" tIns="180000" rIns="216000" bIns="144000"/>
          <a:lstStyle/>
          <a:p>
            <a:pPr lvl="0"/>
            <a:r>
              <a:rPr lang="nb-NO" dirty="0"/>
              <a:t>Klikk for å redigere tekst</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Tree>
    <p:extLst>
      <p:ext uri="{BB962C8B-B14F-4D97-AF65-F5344CB8AC3E}">
        <p14:creationId xmlns:p14="http://schemas.microsoft.com/office/powerpoint/2010/main" val="32094552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3 tekstbokser lyseblå">
    <p:spTree>
      <p:nvGrpSpPr>
        <p:cNvPr id="1" name=""/>
        <p:cNvGrpSpPr/>
        <p:nvPr/>
      </p:nvGrpSpPr>
      <p:grpSpPr>
        <a:xfrm>
          <a:off x="0" y="0"/>
          <a:ext cx="0" cy="0"/>
          <a:chOff x="0" y="0"/>
          <a:chExt cx="0" cy="0"/>
        </a:xfrm>
      </p:grpSpPr>
      <p:sp>
        <p:nvSpPr>
          <p:cNvPr id="28" name="Rektangel 27"/>
          <p:cNvSpPr/>
          <p:nvPr userDrawn="1"/>
        </p:nvSpPr>
        <p:spPr>
          <a:xfrm>
            <a:off x="537637" y="4339797"/>
            <a:ext cx="2594367" cy="430339"/>
          </a:xfrm>
          <a:prstGeom prst="rect">
            <a:avLst/>
          </a:prstGeom>
          <a:solidFill>
            <a:srgbClr val="C9DBF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p>
            <a:pPr marL="144000" lvl="0" indent="-144000" algn="ctr" defTabSz="914400" eaLnBrk="1" latinLnBrk="0" hangingPunct="1">
              <a:lnSpc>
                <a:spcPct val="100000"/>
              </a:lnSpc>
              <a:buFont typeface="Arial"/>
              <a:buChar char="•"/>
            </a:pPr>
            <a:endParaRPr lang="en-GB"/>
          </a:p>
        </p:txBody>
      </p:sp>
      <p:sp>
        <p:nvSpPr>
          <p:cNvPr id="14" name="Rektangel 13">
            <a:extLst>
              <a:ext uri="{FF2B5EF4-FFF2-40B4-BE49-F238E27FC236}">
                <a16:creationId xmlns:a16="http://schemas.microsoft.com/office/drawing/2014/main" id="{5359067D-63C2-4494-AD91-46067B1D7A31}"/>
              </a:ext>
            </a:extLst>
          </p:cNvPr>
          <p:cNvSpPr/>
          <p:nvPr userDrawn="1"/>
        </p:nvSpPr>
        <p:spPr>
          <a:xfrm>
            <a:off x="3277992" y="4339797"/>
            <a:ext cx="2592248" cy="430339"/>
          </a:xfrm>
          <a:prstGeom prst="rect">
            <a:avLst/>
          </a:prstGeom>
          <a:solidFill>
            <a:srgbClr val="C9DBF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p>
            <a:pPr marL="144000" lvl="0" indent="-144000" algn="ctr" defTabSz="914400" eaLnBrk="1" latinLnBrk="0" hangingPunct="1">
              <a:lnSpc>
                <a:spcPct val="100000"/>
              </a:lnSpc>
              <a:buFont typeface="Arial"/>
              <a:buChar char="•"/>
            </a:pPr>
            <a:endParaRPr lang="en-GB"/>
          </a:p>
        </p:txBody>
      </p:sp>
      <p:sp>
        <p:nvSpPr>
          <p:cNvPr id="21" name="Rektangel 20">
            <a:extLst>
              <a:ext uri="{FF2B5EF4-FFF2-40B4-BE49-F238E27FC236}">
                <a16:creationId xmlns:a16="http://schemas.microsoft.com/office/drawing/2014/main" id="{ACA21C9F-0424-4DC6-92D4-E4F0CA68F6A8}"/>
              </a:ext>
            </a:extLst>
          </p:cNvPr>
          <p:cNvSpPr/>
          <p:nvPr userDrawn="1"/>
        </p:nvSpPr>
        <p:spPr>
          <a:xfrm>
            <a:off x="6007070" y="4339797"/>
            <a:ext cx="2596916" cy="430339"/>
          </a:xfrm>
          <a:prstGeom prst="rect">
            <a:avLst/>
          </a:prstGeom>
          <a:solidFill>
            <a:srgbClr val="C9DBF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p>
            <a:pPr marL="144000" lvl="0" indent="-144000" algn="ctr" defTabSz="914400" eaLnBrk="1" latinLnBrk="0" hangingPunct="1">
              <a:lnSpc>
                <a:spcPct val="100000"/>
              </a:lnSpc>
              <a:buFont typeface="Arial"/>
              <a:buChar char="•"/>
            </a:pPr>
            <a:endParaRPr lang="en-GB"/>
          </a:p>
        </p:txBody>
      </p:sp>
      <p:pic>
        <p:nvPicPr>
          <p:cNvPr id="24" name="Bilde 23">
            <a:extLst>
              <a:ext uri="{FF2B5EF4-FFF2-40B4-BE49-F238E27FC236}">
                <a16:creationId xmlns:a16="http://schemas.microsoft.com/office/drawing/2014/main" id="{0DB96152-3A67-43F9-9811-884319E65B6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6778" r="-6"/>
          <a:stretch/>
        </p:blipFill>
        <p:spPr>
          <a:xfrm>
            <a:off x="6007070" y="4486568"/>
            <a:ext cx="2596916" cy="132320"/>
          </a:xfrm>
          <a:prstGeom prst="rect">
            <a:avLst/>
          </a:prstGeom>
        </p:spPr>
      </p:pic>
      <p:sp>
        <p:nvSpPr>
          <p:cNvPr id="25" name="Plassholder for bunntekst 4">
            <a:extLst>
              <a:ext uri="{FF2B5EF4-FFF2-40B4-BE49-F238E27FC236}">
                <a16:creationId xmlns:a16="http://schemas.microsoft.com/office/drawing/2014/main" id="{AFBDCAEC-2E06-4285-A05D-8B99B97F1435}"/>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26" name="Plassholder for lysbildenummer 5">
            <a:extLst>
              <a:ext uri="{FF2B5EF4-FFF2-40B4-BE49-F238E27FC236}">
                <a16:creationId xmlns:a16="http://schemas.microsoft.com/office/drawing/2014/main" id="{B2503DFC-B961-4DE2-B619-B000AFDF8F07}"/>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29" name="Plassholder for dato 3">
            <a:extLst>
              <a:ext uri="{FF2B5EF4-FFF2-40B4-BE49-F238E27FC236}">
                <a16:creationId xmlns:a16="http://schemas.microsoft.com/office/drawing/2014/main" id="{2C16500C-D29D-40A2-8DD1-BF5C9975CDD8}"/>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fld id="{71CF5760-0137-4D42-83E3-B092B0912E30}" type="datetime1">
              <a:rPr lang="nb-NO" smtClean="0"/>
              <a:t>24.08.2023</a:t>
            </a:fld>
            <a:endParaRPr lang="en-GB" dirty="0"/>
          </a:p>
        </p:txBody>
      </p:sp>
      <p:pic>
        <p:nvPicPr>
          <p:cNvPr id="31" name="Bilde 30">
            <a:extLst>
              <a:ext uri="{FF2B5EF4-FFF2-40B4-BE49-F238E27FC236}">
                <a16:creationId xmlns:a16="http://schemas.microsoft.com/office/drawing/2014/main" id="{537312E0-208A-4F51-85E2-C421C6F956C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6778" r="-6"/>
          <a:stretch/>
        </p:blipFill>
        <p:spPr>
          <a:xfrm>
            <a:off x="3273542" y="4486568"/>
            <a:ext cx="2596916" cy="132320"/>
          </a:xfrm>
          <a:prstGeom prst="rect">
            <a:avLst/>
          </a:prstGeom>
        </p:spPr>
      </p:pic>
      <p:pic>
        <p:nvPicPr>
          <p:cNvPr id="32" name="Bilde 31">
            <a:extLst>
              <a:ext uri="{FF2B5EF4-FFF2-40B4-BE49-F238E27FC236}">
                <a16:creationId xmlns:a16="http://schemas.microsoft.com/office/drawing/2014/main" id="{40D99C5E-46A7-4DAF-BC0B-EAB753EA814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6778" r="-6"/>
          <a:stretch/>
        </p:blipFill>
        <p:spPr>
          <a:xfrm>
            <a:off x="535088" y="4486568"/>
            <a:ext cx="2596916" cy="132320"/>
          </a:xfrm>
          <a:prstGeom prst="rect">
            <a:avLst/>
          </a:prstGeom>
        </p:spPr>
      </p:pic>
      <p:sp>
        <p:nvSpPr>
          <p:cNvPr id="33" name="Plassholder for innhold 2">
            <a:extLst>
              <a:ext uri="{FF2B5EF4-FFF2-40B4-BE49-F238E27FC236}">
                <a16:creationId xmlns:a16="http://schemas.microsoft.com/office/drawing/2014/main" id="{0E136EE6-EE75-47F9-ADB5-5D127DEADE34}"/>
              </a:ext>
            </a:extLst>
          </p:cNvPr>
          <p:cNvSpPr>
            <a:spLocks noGrp="1"/>
          </p:cNvSpPr>
          <p:nvPr>
            <p:ph idx="15" hasCustomPrompt="1"/>
          </p:nvPr>
        </p:nvSpPr>
        <p:spPr>
          <a:xfrm>
            <a:off x="6007070" y="853010"/>
            <a:ext cx="2597180" cy="3482310"/>
          </a:xfrm>
          <a:solidFill>
            <a:srgbClr val="C9DBF2"/>
          </a:solidFill>
        </p:spPr>
        <p:txBody>
          <a:bodyPr lIns="216000" tIns="180000" rIns="216000" b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b-NO" dirty="0"/>
              <a:t>Klikk for å redigere tekst</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
        <p:nvSpPr>
          <p:cNvPr id="34" name="Plassholder for innhold 2">
            <a:extLst>
              <a:ext uri="{FF2B5EF4-FFF2-40B4-BE49-F238E27FC236}">
                <a16:creationId xmlns:a16="http://schemas.microsoft.com/office/drawing/2014/main" id="{26FFC8DD-249D-4732-BE87-A5A37F9416C3}"/>
              </a:ext>
            </a:extLst>
          </p:cNvPr>
          <p:cNvSpPr>
            <a:spLocks noGrp="1"/>
          </p:cNvSpPr>
          <p:nvPr>
            <p:ph idx="16" hasCustomPrompt="1"/>
          </p:nvPr>
        </p:nvSpPr>
        <p:spPr>
          <a:xfrm>
            <a:off x="3277985" y="842963"/>
            <a:ext cx="2592255" cy="3496833"/>
          </a:xfrm>
          <a:solidFill>
            <a:srgbClr val="C9DBF2"/>
          </a:solidFill>
        </p:spPr>
        <p:txBody>
          <a:bodyPr lIns="216000" tIns="180000" rIns="216000" b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b-NO" dirty="0"/>
              <a:t>Klikk for å redigere tekst</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
        <p:nvSpPr>
          <p:cNvPr id="35" name="Plassholder for innhold 2">
            <a:extLst>
              <a:ext uri="{FF2B5EF4-FFF2-40B4-BE49-F238E27FC236}">
                <a16:creationId xmlns:a16="http://schemas.microsoft.com/office/drawing/2014/main" id="{6EF2C74D-FBDA-440C-A2CE-98B31B11A63F}"/>
              </a:ext>
            </a:extLst>
          </p:cNvPr>
          <p:cNvSpPr>
            <a:spLocks noGrp="1"/>
          </p:cNvSpPr>
          <p:nvPr>
            <p:ph idx="17" hasCustomPrompt="1"/>
          </p:nvPr>
        </p:nvSpPr>
        <p:spPr>
          <a:xfrm>
            <a:off x="535088" y="844213"/>
            <a:ext cx="2596917" cy="3495583"/>
          </a:xfrm>
          <a:solidFill>
            <a:srgbClr val="C9DBF2"/>
          </a:solidFill>
        </p:spPr>
        <p:txBody>
          <a:bodyPr lIns="216000" tIns="180000" rIns="216000" b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b-NO" dirty="0"/>
              <a:t>Klikk for å redigere tekst</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Tree>
    <p:extLst>
      <p:ext uri="{BB962C8B-B14F-4D97-AF65-F5344CB8AC3E}">
        <p14:creationId xmlns:p14="http://schemas.microsoft.com/office/powerpoint/2010/main" val="11861960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3 tekstbokser gradering">
    <p:spTree>
      <p:nvGrpSpPr>
        <p:cNvPr id="1" name=""/>
        <p:cNvGrpSpPr/>
        <p:nvPr/>
      </p:nvGrpSpPr>
      <p:grpSpPr>
        <a:xfrm>
          <a:off x="0" y="0"/>
          <a:ext cx="0" cy="0"/>
          <a:chOff x="0" y="0"/>
          <a:chExt cx="0" cy="0"/>
        </a:xfrm>
      </p:grpSpPr>
      <p:sp>
        <p:nvSpPr>
          <p:cNvPr id="28" name="Rektangel 27"/>
          <p:cNvSpPr/>
          <p:nvPr userDrawn="1"/>
        </p:nvSpPr>
        <p:spPr>
          <a:xfrm>
            <a:off x="537637" y="4339797"/>
            <a:ext cx="2594367" cy="430339"/>
          </a:xfrm>
          <a:prstGeom prst="rect">
            <a:avLst/>
          </a:prstGeom>
          <a:gradFill flip="none" rotWithShape="1">
            <a:gsLst>
              <a:gs pos="0">
                <a:schemeClr val="tx1"/>
              </a:gs>
              <a:gs pos="100000">
                <a:srgbClr val="0D2D4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p>
            <a:pPr marL="144000" lvl="0" indent="-144000" algn="ctr" defTabSz="914400" eaLnBrk="1" latinLnBrk="0" hangingPunct="1">
              <a:lnSpc>
                <a:spcPct val="100000"/>
              </a:lnSpc>
              <a:buFont typeface="Arial"/>
              <a:buChar char="•"/>
            </a:pPr>
            <a:endParaRPr lang="en-GB"/>
          </a:p>
        </p:txBody>
      </p:sp>
      <p:sp>
        <p:nvSpPr>
          <p:cNvPr id="14" name="Rektangel 13">
            <a:extLst>
              <a:ext uri="{FF2B5EF4-FFF2-40B4-BE49-F238E27FC236}">
                <a16:creationId xmlns:a16="http://schemas.microsoft.com/office/drawing/2014/main" id="{5359067D-63C2-4494-AD91-46067B1D7A31}"/>
              </a:ext>
            </a:extLst>
          </p:cNvPr>
          <p:cNvSpPr/>
          <p:nvPr userDrawn="1"/>
        </p:nvSpPr>
        <p:spPr>
          <a:xfrm>
            <a:off x="3277992" y="4339797"/>
            <a:ext cx="2592248" cy="430339"/>
          </a:xfrm>
          <a:prstGeom prst="rect">
            <a:avLst/>
          </a:prstGeom>
          <a:gradFill>
            <a:gsLst>
              <a:gs pos="0">
                <a:schemeClr val="tx1"/>
              </a:gs>
              <a:gs pos="100000">
                <a:srgbClr val="0D2D4C"/>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p>
            <a:pPr marL="144000" lvl="0" indent="-144000" algn="ctr" defTabSz="914400" eaLnBrk="1" latinLnBrk="0" hangingPunct="1">
              <a:lnSpc>
                <a:spcPct val="100000"/>
              </a:lnSpc>
              <a:buFont typeface="Arial"/>
              <a:buChar char="•"/>
            </a:pPr>
            <a:endParaRPr lang="en-GB"/>
          </a:p>
        </p:txBody>
      </p:sp>
      <p:sp>
        <p:nvSpPr>
          <p:cNvPr id="21" name="Rektangel 20">
            <a:extLst>
              <a:ext uri="{FF2B5EF4-FFF2-40B4-BE49-F238E27FC236}">
                <a16:creationId xmlns:a16="http://schemas.microsoft.com/office/drawing/2014/main" id="{ACA21C9F-0424-4DC6-92D4-E4F0CA68F6A8}"/>
              </a:ext>
            </a:extLst>
          </p:cNvPr>
          <p:cNvSpPr/>
          <p:nvPr userDrawn="1"/>
        </p:nvSpPr>
        <p:spPr>
          <a:xfrm>
            <a:off x="6007070" y="4339797"/>
            <a:ext cx="2596916" cy="430339"/>
          </a:xfrm>
          <a:prstGeom prst="rect">
            <a:avLst/>
          </a:prstGeom>
          <a:gradFill>
            <a:gsLst>
              <a:gs pos="0">
                <a:schemeClr val="tx1"/>
              </a:gs>
              <a:gs pos="100000">
                <a:srgbClr val="0D2D4C"/>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p>
            <a:pPr marL="144000" lvl="0" indent="-144000" algn="ctr" defTabSz="914400" eaLnBrk="1" latinLnBrk="0" hangingPunct="1">
              <a:lnSpc>
                <a:spcPct val="100000"/>
              </a:lnSpc>
              <a:buFont typeface="Arial"/>
              <a:buChar char="•"/>
            </a:pPr>
            <a:endParaRPr lang="en-GB"/>
          </a:p>
        </p:txBody>
      </p:sp>
      <p:pic>
        <p:nvPicPr>
          <p:cNvPr id="24" name="Bilde 23">
            <a:extLst>
              <a:ext uri="{FF2B5EF4-FFF2-40B4-BE49-F238E27FC236}">
                <a16:creationId xmlns:a16="http://schemas.microsoft.com/office/drawing/2014/main" id="{0DB96152-3A67-43F9-9811-884319E65B6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6778" r="-6"/>
          <a:stretch/>
        </p:blipFill>
        <p:spPr>
          <a:xfrm>
            <a:off x="6007070" y="4486568"/>
            <a:ext cx="2596916" cy="132320"/>
          </a:xfrm>
          <a:prstGeom prst="rect">
            <a:avLst/>
          </a:prstGeom>
        </p:spPr>
      </p:pic>
      <p:sp>
        <p:nvSpPr>
          <p:cNvPr id="25" name="Plassholder for bunntekst 4">
            <a:extLst>
              <a:ext uri="{FF2B5EF4-FFF2-40B4-BE49-F238E27FC236}">
                <a16:creationId xmlns:a16="http://schemas.microsoft.com/office/drawing/2014/main" id="{AFBDCAEC-2E06-4285-A05D-8B99B97F1435}"/>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26" name="Plassholder for lysbildenummer 5">
            <a:extLst>
              <a:ext uri="{FF2B5EF4-FFF2-40B4-BE49-F238E27FC236}">
                <a16:creationId xmlns:a16="http://schemas.microsoft.com/office/drawing/2014/main" id="{B2503DFC-B961-4DE2-B619-B000AFDF8F07}"/>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29" name="Plassholder for dato 3">
            <a:extLst>
              <a:ext uri="{FF2B5EF4-FFF2-40B4-BE49-F238E27FC236}">
                <a16:creationId xmlns:a16="http://schemas.microsoft.com/office/drawing/2014/main" id="{2C16500C-D29D-40A2-8DD1-BF5C9975CDD8}"/>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fld id="{71CF5760-0137-4D42-83E3-B092B0912E30}" type="datetime1">
              <a:rPr lang="nb-NO" smtClean="0"/>
              <a:t>24.08.2023</a:t>
            </a:fld>
            <a:endParaRPr lang="en-GB" dirty="0"/>
          </a:p>
        </p:txBody>
      </p:sp>
      <p:pic>
        <p:nvPicPr>
          <p:cNvPr id="31" name="Bilde 30">
            <a:extLst>
              <a:ext uri="{FF2B5EF4-FFF2-40B4-BE49-F238E27FC236}">
                <a16:creationId xmlns:a16="http://schemas.microsoft.com/office/drawing/2014/main" id="{537312E0-208A-4F51-85E2-C421C6F956C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6778" r="-6"/>
          <a:stretch/>
        </p:blipFill>
        <p:spPr>
          <a:xfrm>
            <a:off x="3273542" y="4486568"/>
            <a:ext cx="2596916" cy="132320"/>
          </a:xfrm>
          <a:prstGeom prst="rect">
            <a:avLst/>
          </a:prstGeom>
        </p:spPr>
      </p:pic>
      <p:pic>
        <p:nvPicPr>
          <p:cNvPr id="32" name="Bilde 31">
            <a:extLst>
              <a:ext uri="{FF2B5EF4-FFF2-40B4-BE49-F238E27FC236}">
                <a16:creationId xmlns:a16="http://schemas.microsoft.com/office/drawing/2014/main" id="{40D99C5E-46A7-4DAF-BC0B-EAB753EA814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6778" r="-6"/>
          <a:stretch/>
        </p:blipFill>
        <p:spPr>
          <a:xfrm>
            <a:off x="535088" y="4486568"/>
            <a:ext cx="2596916" cy="132320"/>
          </a:xfrm>
          <a:prstGeom prst="rect">
            <a:avLst/>
          </a:prstGeom>
        </p:spPr>
      </p:pic>
      <p:sp>
        <p:nvSpPr>
          <p:cNvPr id="33" name="Plassholder for innhold 2">
            <a:extLst>
              <a:ext uri="{FF2B5EF4-FFF2-40B4-BE49-F238E27FC236}">
                <a16:creationId xmlns:a16="http://schemas.microsoft.com/office/drawing/2014/main" id="{0E136EE6-EE75-47F9-ADB5-5D127DEADE34}"/>
              </a:ext>
            </a:extLst>
          </p:cNvPr>
          <p:cNvSpPr>
            <a:spLocks noGrp="1"/>
          </p:cNvSpPr>
          <p:nvPr>
            <p:ph idx="15" hasCustomPrompt="1"/>
          </p:nvPr>
        </p:nvSpPr>
        <p:spPr>
          <a:xfrm>
            <a:off x="6007070" y="853010"/>
            <a:ext cx="2597180" cy="3482310"/>
          </a:xfrm>
          <a:gradFill flip="none" rotWithShape="1">
            <a:gsLst>
              <a:gs pos="0">
                <a:schemeClr val="tx1"/>
              </a:gs>
              <a:gs pos="100000">
                <a:srgbClr val="0D2D4C"/>
              </a:gs>
            </a:gsLst>
            <a:lin ang="0" scaled="0"/>
            <a:tileRect/>
          </a:gradFill>
        </p:spPr>
        <p:txBody>
          <a:bodyPr lIns="216000" tIns="180000" rIns="216000" bIns="144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for å redigere tekst</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
        <p:nvSpPr>
          <p:cNvPr id="34" name="Plassholder for innhold 2">
            <a:extLst>
              <a:ext uri="{FF2B5EF4-FFF2-40B4-BE49-F238E27FC236}">
                <a16:creationId xmlns:a16="http://schemas.microsoft.com/office/drawing/2014/main" id="{26FFC8DD-249D-4732-BE87-A5A37F9416C3}"/>
              </a:ext>
            </a:extLst>
          </p:cNvPr>
          <p:cNvSpPr>
            <a:spLocks noGrp="1"/>
          </p:cNvSpPr>
          <p:nvPr>
            <p:ph idx="16" hasCustomPrompt="1"/>
          </p:nvPr>
        </p:nvSpPr>
        <p:spPr>
          <a:xfrm>
            <a:off x="3277985" y="842963"/>
            <a:ext cx="2592255" cy="3496833"/>
          </a:xfrm>
          <a:gradFill flip="none" rotWithShape="1">
            <a:gsLst>
              <a:gs pos="0">
                <a:schemeClr val="tx1"/>
              </a:gs>
              <a:gs pos="100000">
                <a:srgbClr val="0D2D4C"/>
              </a:gs>
            </a:gsLst>
            <a:lin ang="0" scaled="0"/>
            <a:tileRect/>
          </a:gradFill>
        </p:spPr>
        <p:txBody>
          <a:bodyPr lIns="216000" tIns="180000" rIns="216000" bIns="144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for å redigere tekst</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
        <p:nvSpPr>
          <p:cNvPr id="35" name="Plassholder for innhold 2">
            <a:extLst>
              <a:ext uri="{FF2B5EF4-FFF2-40B4-BE49-F238E27FC236}">
                <a16:creationId xmlns:a16="http://schemas.microsoft.com/office/drawing/2014/main" id="{6EF2C74D-FBDA-440C-A2CE-98B31B11A63F}"/>
              </a:ext>
            </a:extLst>
          </p:cNvPr>
          <p:cNvSpPr>
            <a:spLocks noGrp="1"/>
          </p:cNvSpPr>
          <p:nvPr>
            <p:ph idx="17" hasCustomPrompt="1"/>
          </p:nvPr>
        </p:nvSpPr>
        <p:spPr>
          <a:xfrm>
            <a:off x="535088" y="844213"/>
            <a:ext cx="2596917" cy="3495583"/>
          </a:xfrm>
          <a:gradFill flip="none" rotWithShape="1">
            <a:gsLst>
              <a:gs pos="0">
                <a:schemeClr val="tx1"/>
              </a:gs>
              <a:gs pos="100000">
                <a:srgbClr val="0D2D4C"/>
              </a:gs>
            </a:gsLst>
            <a:lin ang="0" scaled="0"/>
            <a:tileRect/>
          </a:gradFill>
        </p:spPr>
        <p:txBody>
          <a:bodyPr lIns="216000" tIns="180000" rIns="216000" bIns="144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for å redigere tekst</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Tree>
    <p:extLst>
      <p:ext uri="{BB962C8B-B14F-4D97-AF65-F5344CB8AC3E}">
        <p14:creationId xmlns:p14="http://schemas.microsoft.com/office/powerpoint/2010/main" val="23191600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3 tekstbokser (svart)">
    <p:spTree>
      <p:nvGrpSpPr>
        <p:cNvPr id="1" name=""/>
        <p:cNvGrpSpPr/>
        <p:nvPr/>
      </p:nvGrpSpPr>
      <p:grpSpPr>
        <a:xfrm>
          <a:off x="0" y="0"/>
          <a:ext cx="0" cy="0"/>
          <a:chOff x="0" y="0"/>
          <a:chExt cx="0" cy="0"/>
        </a:xfrm>
      </p:grpSpPr>
      <p:sp>
        <p:nvSpPr>
          <p:cNvPr id="25" name="Plassholder for bunntekst 4">
            <a:extLst>
              <a:ext uri="{FF2B5EF4-FFF2-40B4-BE49-F238E27FC236}">
                <a16:creationId xmlns:a16="http://schemas.microsoft.com/office/drawing/2014/main" id="{AFBDCAEC-2E06-4285-A05D-8B99B97F1435}"/>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26" name="Plassholder for lysbildenummer 5">
            <a:extLst>
              <a:ext uri="{FF2B5EF4-FFF2-40B4-BE49-F238E27FC236}">
                <a16:creationId xmlns:a16="http://schemas.microsoft.com/office/drawing/2014/main" id="{B2503DFC-B961-4DE2-B619-B000AFDF8F07}"/>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29" name="Plassholder for dato 3">
            <a:extLst>
              <a:ext uri="{FF2B5EF4-FFF2-40B4-BE49-F238E27FC236}">
                <a16:creationId xmlns:a16="http://schemas.microsoft.com/office/drawing/2014/main" id="{2C16500C-D29D-40A2-8DD1-BF5C9975CDD8}"/>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fld id="{71CF5760-0137-4D42-83E3-B092B0912E30}" type="datetime1">
              <a:rPr lang="nb-NO" smtClean="0"/>
              <a:t>24.08.2023</a:t>
            </a:fld>
            <a:endParaRPr lang="en-GB" dirty="0"/>
          </a:p>
        </p:txBody>
      </p:sp>
      <p:sp>
        <p:nvSpPr>
          <p:cNvPr id="16" name="Rektangel 15">
            <a:extLst>
              <a:ext uri="{FF2B5EF4-FFF2-40B4-BE49-F238E27FC236}">
                <a16:creationId xmlns:a16="http://schemas.microsoft.com/office/drawing/2014/main" id="{AA815C70-F95E-44BA-B91C-6F5FC2A11E54}"/>
              </a:ext>
            </a:extLst>
          </p:cNvPr>
          <p:cNvSpPr/>
          <p:nvPr userDrawn="1"/>
        </p:nvSpPr>
        <p:spPr>
          <a:xfrm>
            <a:off x="537637" y="4339797"/>
            <a:ext cx="2594367" cy="43033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p>
            <a:pPr marL="144000" lvl="0" indent="-144000" algn="ctr" defTabSz="914400" eaLnBrk="1" latinLnBrk="0" hangingPunct="1">
              <a:lnSpc>
                <a:spcPct val="100000"/>
              </a:lnSpc>
              <a:buFont typeface="Arial"/>
              <a:buChar char="•"/>
            </a:pPr>
            <a:endParaRPr lang="en-GB"/>
          </a:p>
        </p:txBody>
      </p:sp>
      <p:sp>
        <p:nvSpPr>
          <p:cNvPr id="18" name="Rektangel 17">
            <a:extLst>
              <a:ext uri="{FF2B5EF4-FFF2-40B4-BE49-F238E27FC236}">
                <a16:creationId xmlns:a16="http://schemas.microsoft.com/office/drawing/2014/main" id="{34AAC20F-6B4A-4C3C-BE0C-E072D5E9C96D}"/>
              </a:ext>
            </a:extLst>
          </p:cNvPr>
          <p:cNvSpPr/>
          <p:nvPr userDrawn="1"/>
        </p:nvSpPr>
        <p:spPr>
          <a:xfrm>
            <a:off x="3277992" y="4339797"/>
            <a:ext cx="2592248" cy="43033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p>
            <a:pPr marL="144000" lvl="0" indent="-144000" algn="ctr" defTabSz="914400" eaLnBrk="1" latinLnBrk="0" hangingPunct="1">
              <a:lnSpc>
                <a:spcPct val="100000"/>
              </a:lnSpc>
              <a:buFont typeface="Arial"/>
              <a:buChar char="•"/>
            </a:pPr>
            <a:endParaRPr lang="en-GB"/>
          </a:p>
        </p:txBody>
      </p:sp>
      <p:sp>
        <p:nvSpPr>
          <p:cNvPr id="19" name="Rektangel 18">
            <a:extLst>
              <a:ext uri="{FF2B5EF4-FFF2-40B4-BE49-F238E27FC236}">
                <a16:creationId xmlns:a16="http://schemas.microsoft.com/office/drawing/2014/main" id="{D92ED3A4-99E6-4E6A-933B-8B734361C57B}"/>
              </a:ext>
            </a:extLst>
          </p:cNvPr>
          <p:cNvSpPr/>
          <p:nvPr userDrawn="1"/>
        </p:nvSpPr>
        <p:spPr>
          <a:xfrm>
            <a:off x="6007070" y="4339797"/>
            <a:ext cx="2596916" cy="43033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p>
            <a:pPr marL="144000" lvl="0" indent="-144000" algn="ctr" defTabSz="914400" eaLnBrk="1" latinLnBrk="0" hangingPunct="1">
              <a:lnSpc>
                <a:spcPct val="100000"/>
              </a:lnSpc>
              <a:buFont typeface="Arial"/>
              <a:buChar char="•"/>
            </a:pPr>
            <a:endParaRPr lang="en-GB"/>
          </a:p>
        </p:txBody>
      </p:sp>
      <p:pic>
        <p:nvPicPr>
          <p:cNvPr id="20" name="Bilde 19">
            <a:extLst>
              <a:ext uri="{FF2B5EF4-FFF2-40B4-BE49-F238E27FC236}">
                <a16:creationId xmlns:a16="http://schemas.microsoft.com/office/drawing/2014/main" id="{40F203FE-31EC-4439-8F2B-2840E64B170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6778" r="-6"/>
          <a:stretch/>
        </p:blipFill>
        <p:spPr>
          <a:xfrm>
            <a:off x="6007070" y="4486568"/>
            <a:ext cx="2596916" cy="132320"/>
          </a:xfrm>
          <a:prstGeom prst="rect">
            <a:avLst/>
          </a:prstGeom>
        </p:spPr>
      </p:pic>
      <p:pic>
        <p:nvPicPr>
          <p:cNvPr id="23" name="Bilde 22">
            <a:extLst>
              <a:ext uri="{FF2B5EF4-FFF2-40B4-BE49-F238E27FC236}">
                <a16:creationId xmlns:a16="http://schemas.microsoft.com/office/drawing/2014/main" id="{6F37DEB2-CDF4-46B0-AB1D-3025B13D6EE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6778" r="-6"/>
          <a:stretch/>
        </p:blipFill>
        <p:spPr>
          <a:xfrm>
            <a:off x="3273542" y="4486568"/>
            <a:ext cx="2596916" cy="132320"/>
          </a:xfrm>
          <a:prstGeom prst="rect">
            <a:avLst/>
          </a:prstGeom>
        </p:spPr>
      </p:pic>
      <p:pic>
        <p:nvPicPr>
          <p:cNvPr id="30" name="Bilde 29">
            <a:extLst>
              <a:ext uri="{FF2B5EF4-FFF2-40B4-BE49-F238E27FC236}">
                <a16:creationId xmlns:a16="http://schemas.microsoft.com/office/drawing/2014/main" id="{FDC0B716-8731-4886-816B-B4D2CCAA300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6778" r="-6"/>
          <a:stretch/>
        </p:blipFill>
        <p:spPr>
          <a:xfrm>
            <a:off x="535088" y="4486568"/>
            <a:ext cx="2596916" cy="132320"/>
          </a:xfrm>
          <a:prstGeom prst="rect">
            <a:avLst/>
          </a:prstGeom>
        </p:spPr>
      </p:pic>
      <p:sp>
        <p:nvSpPr>
          <p:cNvPr id="33" name="Plassholder for innhold 2">
            <a:extLst>
              <a:ext uri="{FF2B5EF4-FFF2-40B4-BE49-F238E27FC236}">
                <a16:creationId xmlns:a16="http://schemas.microsoft.com/office/drawing/2014/main" id="{2DDC36C2-FECE-4DF3-9F2F-5AEF327E5EA9}"/>
              </a:ext>
            </a:extLst>
          </p:cNvPr>
          <p:cNvSpPr>
            <a:spLocks noGrp="1"/>
          </p:cNvSpPr>
          <p:nvPr>
            <p:ph idx="15" hasCustomPrompt="1"/>
          </p:nvPr>
        </p:nvSpPr>
        <p:spPr>
          <a:xfrm>
            <a:off x="6007070" y="853010"/>
            <a:ext cx="2597180" cy="3482310"/>
          </a:xfrm>
          <a:solidFill>
            <a:schemeClr val="tx1"/>
          </a:solidFill>
        </p:spPr>
        <p:txBody>
          <a:bodyPr lIns="216000" tIns="180000" rIns="216000" bIns="144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for å redigere tekst</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
        <p:nvSpPr>
          <p:cNvPr id="34" name="Plassholder for innhold 2">
            <a:extLst>
              <a:ext uri="{FF2B5EF4-FFF2-40B4-BE49-F238E27FC236}">
                <a16:creationId xmlns:a16="http://schemas.microsoft.com/office/drawing/2014/main" id="{C52D575D-A7F5-4596-A340-9053AA577A12}"/>
              </a:ext>
            </a:extLst>
          </p:cNvPr>
          <p:cNvSpPr>
            <a:spLocks noGrp="1"/>
          </p:cNvSpPr>
          <p:nvPr>
            <p:ph idx="16" hasCustomPrompt="1"/>
          </p:nvPr>
        </p:nvSpPr>
        <p:spPr>
          <a:xfrm>
            <a:off x="3277985" y="842963"/>
            <a:ext cx="2592255" cy="3496833"/>
          </a:xfrm>
          <a:solidFill>
            <a:schemeClr val="tx1"/>
          </a:solidFill>
        </p:spPr>
        <p:txBody>
          <a:bodyPr lIns="216000" tIns="180000" rIns="216000" bIns="144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for å redigere tekst</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
        <p:nvSpPr>
          <p:cNvPr id="35" name="Plassholder for innhold 2">
            <a:extLst>
              <a:ext uri="{FF2B5EF4-FFF2-40B4-BE49-F238E27FC236}">
                <a16:creationId xmlns:a16="http://schemas.microsoft.com/office/drawing/2014/main" id="{6761E678-1F79-4371-B3B8-A770B4D64865}"/>
              </a:ext>
            </a:extLst>
          </p:cNvPr>
          <p:cNvSpPr>
            <a:spLocks noGrp="1"/>
          </p:cNvSpPr>
          <p:nvPr>
            <p:ph idx="17" hasCustomPrompt="1"/>
          </p:nvPr>
        </p:nvSpPr>
        <p:spPr>
          <a:xfrm>
            <a:off x="535088" y="844213"/>
            <a:ext cx="2596917" cy="3495583"/>
          </a:xfrm>
          <a:solidFill>
            <a:schemeClr val="tx1"/>
          </a:solidFill>
        </p:spPr>
        <p:txBody>
          <a:bodyPr lIns="216000" tIns="180000" rIns="216000" bIns="144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for å redigere tekst</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Tree>
    <p:extLst>
      <p:ext uri="{BB962C8B-B14F-4D97-AF65-F5344CB8AC3E}">
        <p14:creationId xmlns:p14="http://schemas.microsoft.com/office/powerpoint/2010/main" val="22951422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 sirkler (lyseblå)">
    <p:spTree>
      <p:nvGrpSpPr>
        <p:cNvPr id="1" name=""/>
        <p:cNvGrpSpPr/>
        <p:nvPr/>
      </p:nvGrpSpPr>
      <p:grpSpPr>
        <a:xfrm>
          <a:off x="0" y="0"/>
          <a:ext cx="0" cy="0"/>
          <a:chOff x="0" y="0"/>
          <a:chExt cx="0" cy="0"/>
        </a:xfrm>
      </p:grpSpPr>
      <p:sp>
        <p:nvSpPr>
          <p:cNvPr id="9" name="Ellipse 8"/>
          <p:cNvSpPr/>
          <p:nvPr userDrawn="1"/>
        </p:nvSpPr>
        <p:spPr>
          <a:xfrm>
            <a:off x="540014" y="1300784"/>
            <a:ext cx="2559047" cy="255904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Ellipse 29"/>
          <p:cNvSpPr/>
          <p:nvPr userDrawn="1"/>
        </p:nvSpPr>
        <p:spPr>
          <a:xfrm>
            <a:off x="3292476" y="1300784"/>
            <a:ext cx="2559047" cy="255904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Ellipse 33"/>
          <p:cNvSpPr/>
          <p:nvPr userDrawn="1"/>
        </p:nvSpPr>
        <p:spPr>
          <a:xfrm>
            <a:off x="6044939" y="1300784"/>
            <a:ext cx="2559047" cy="255904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Plassholder for tekst 2"/>
          <p:cNvSpPr>
            <a:spLocks noGrp="1"/>
          </p:cNvSpPr>
          <p:nvPr>
            <p:ph type="body" sz="quarter" idx="20" hasCustomPrompt="1"/>
          </p:nvPr>
        </p:nvSpPr>
        <p:spPr>
          <a:xfrm>
            <a:off x="3608386" y="1654175"/>
            <a:ext cx="1927225" cy="1817688"/>
          </a:xfrm>
        </p:spPr>
        <p:txBody>
          <a:bodyPr anchor="ctr" anchorCtr="0"/>
          <a:lstStyle>
            <a:lvl1pPr marL="0" indent="0" algn="ctr">
              <a:buNone/>
              <a:defRPr/>
            </a:lvl1pPr>
          </a:lstStyle>
          <a:p>
            <a:pPr lvl="0"/>
            <a:r>
              <a:rPr lang="nb-NO" dirty="0"/>
              <a:t>Klikk for å redigere tekst</a:t>
            </a:r>
          </a:p>
        </p:txBody>
      </p:sp>
      <p:sp>
        <p:nvSpPr>
          <p:cNvPr id="17" name="Plassholder for tekst 2"/>
          <p:cNvSpPr>
            <a:spLocks noGrp="1"/>
          </p:cNvSpPr>
          <p:nvPr>
            <p:ph type="body" sz="quarter" idx="21" hasCustomPrompt="1"/>
          </p:nvPr>
        </p:nvSpPr>
        <p:spPr>
          <a:xfrm>
            <a:off x="6360849" y="1654175"/>
            <a:ext cx="1927225" cy="1817688"/>
          </a:xfrm>
        </p:spPr>
        <p:txBody>
          <a:bodyPr anchor="ctr" anchorCtr="0"/>
          <a:lstStyle>
            <a:lvl1pPr marL="0" indent="0" algn="ctr">
              <a:buNone/>
              <a:defRPr/>
            </a:lvl1pPr>
          </a:lstStyle>
          <a:p>
            <a:pPr lvl="0"/>
            <a:r>
              <a:rPr lang="nb-NO" dirty="0"/>
              <a:t>Klikk for å redigere tekst</a:t>
            </a:r>
          </a:p>
        </p:txBody>
      </p:sp>
      <p:sp>
        <p:nvSpPr>
          <p:cNvPr id="18" name="Plassholder for tekst 2"/>
          <p:cNvSpPr>
            <a:spLocks noGrp="1"/>
          </p:cNvSpPr>
          <p:nvPr>
            <p:ph type="body" sz="quarter" idx="22" hasCustomPrompt="1"/>
          </p:nvPr>
        </p:nvSpPr>
        <p:spPr>
          <a:xfrm>
            <a:off x="855924" y="1654175"/>
            <a:ext cx="1927225" cy="1817688"/>
          </a:xfrm>
        </p:spPr>
        <p:txBody>
          <a:bodyPr anchor="ctr" anchorCtr="0"/>
          <a:lstStyle>
            <a:lvl1pPr marL="0" indent="0" algn="ctr">
              <a:buNone/>
              <a:defRPr/>
            </a:lvl1pPr>
          </a:lstStyle>
          <a:p>
            <a:pPr lvl="0"/>
            <a:r>
              <a:rPr lang="nb-NO" dirty="0"/>
              <a:t>Klikk for å redigere tekst</a:t>
            </a:r>
          </a:p>
        </p:txBody>
      </p:sp>
      <p:sp>
        <p:nvSpPr>
          <p:cNvPr id="11" name="Plassholder for bunntekst 4">
            <a:extLst>
              <a:ext uri="{FF2B5EF4-FFF2-40B4-BE49-F238E27FC236}">
                <a16:creationId xmlns:a16="http://schemas.microsoft.com/office/drawing/2014/main" id="{54B2DDDA-012B-471E-BEBE-806A033B0BA6}"/>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12" name="Plassholder for lysbildenummer 5">
            <a:extLst>
              <a:ext uri="{FF2B5EF4-FFF2-40B4-BE49-F238E27FC236}">
                <a16:creationId xmlns:a16="http://schemas.microsoft.com/office/drawing/2014/main" id="{F510C2E4-C1C7-474E-AEF3-015B5C977E6B}"/>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3" name="Plassholder for dato 3">
            <a:extLst>
              <a:ext uri="{FF2B5EF4-FFF2-40B4-BE49-F238E27FC236}">
                <a16:creationId xmlns:a16="http://schemas.microsoft.com/office/drawing/2014/main" id="{B943B788-088D-46EF-9810-BF2A6F6759B0}"/>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fld id="{71CF5760-0137-4D42-83E3-B092B0912E30}" type="datetime1">
              <a:rPr lang="nb-NO" smtClean="0"/>
              <a:t>24.08.2023</a:t>
            </a:fld>
            <a:endParaRPr lang="en-GB"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 sirkler (gradering)">
    <p:spTree>
      <p:nvGrpSpPr>
        <p:cNvPr id="1" name=""/>
        <p:cNvGrpSpPr/>
        <p:nvPr/>
      </p:nvGrpSpPr>
      <p:grpSpPr>
        <a:xfrm>
          <a:off x="0" y="0"/>
          <a:ext cx="0" cy="0"/>
          <a:chOff x="0" y="0"/>
          <a:chExt cx="0" cy="0"/>
        </a:xfrm>
      </p:grpSpPr>
      <p:sp>
        <p:nvSpPr>
          <p:cNvPr id="9" name="Ellipse 8"/>
          <p:cNvSpPr/>
          <p:nvPr userDrawn="1"/>
        </p:nvSpPr>
        <p:spPr>
          <a:xfrm>
            <a:off x="540014" y="1300784"/>
            <a:ext cx="2559047" cy="2559047"/>
          </a:xfrm>
          <a:prstGeom prst="ellipse">
            <a:avLst/>
          </a:prstGeom>
          <a:gradFill>
            <a:gsLst>
              <a:gs pos="0">
                <a:schemeClr val="tx1"/>
              </a:gs>
              <a:gs pos="100000">
                <a:srgbClr val="0D2D4C"/>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Ellipse 29"/>
          <p:cNvSpPr/>
          <p:nvPr userDrawn="1"/>
        </p:nvSpPr>
        <p:spPr>
          <a:xfrm>
            <a:off x="3292476" y="1300784"/>
            <a:ext cx="2559047" cy="2559047"/>
          </a:xfrm>
          <a:prstGeom prst="ellipse">
            <a:avLst/>
          </a:prstGeom>
          <a:gradFill>
            <a:gsLst>
              <a:gs pos="0">
                <a:schemeClr val="tx1"/>
              </a:gs>
              <a:gs pos="100000">
                <a:srgbClr val="0D2D4C"/>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Ellipse 33"/>
          <p:cNvSpPr/>
          <p:nvPr userDrawn="1"/>
        </p:nvSpPr>
        <p:spPr>
          <a:xfrm>
            <a:off x="6044939" y="1300784"/>
            <a:ext cx="2559047" cy="2559047"/>
          </a:xfrm>
          <a:prstGeom prst="ellipse">
            <a:avLst/>
          </a:prstGeom>
          <a:gradFill>
            <a:gsLst>
              <a:gs pos="0">
                <a:schemeClr val="tx1"/>
              </a:gs>
              <a:gs pos="100000">
                <a:srgbClr val="0D2D4C"/>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Plassholder for tekst 2"/>
          <p:cNvSpPr>
            <a:spLocks noGrp="1"/>
          </p:cNvSpPr>
          <p:nvPr>
            <p:ph type="body" sz="quarter" idx="20" hasCustomPrompt="1"/>
          </p:nvPr>
        </p:nvSpPr>
        <p:spPr>
          <a:xfrm>
            <a:off x="3608386" y="1654175"/>
            <a:ext cx="1927225" cy="1817688"/>
          </a:xfrm>
        </p:spPr>
        <p:txBody>
          <a:bodyPr anchor="ctr" anchorCtr="0"/>
          <a:lstStyle>
            <a:lvl1pPr marL="0" indent="0" algn="ctr">
              <a:buNone/>
              <a:defRPr>
                <a:solidFill>
                  <a:schemeClr val="bg1"/>
                </a:solidFill>
              </a:defRPr>
            </a:lvl1pPr>
          </a:lstStyle>
          <a:p>
            <a:pPr lvl="0"/>
            <a:r>
              <a:rPr lang="nb-NO" dirty="0"/>
              <a:t>Klikk for å redigere tekst</a:t>
            </a:r>
          </a:p>
        </p:txBody>
      </p:sp>
      <p:sp>
        <p:nvSpPr>
          <p:cNvPr id="17" name="Plassholder for tekst 2"/>
          <p:cNvSpPr>
            <a:spLocks noGrp="1"/>
          </p:cNvSpPr>
          <p:nvPr>
            <p:ph type="body" sz="quarter" idx="21" hasCustomPrompt="1"/>
          </p:nvPr>
        </p:nvSpPr>
        <p:spPr>
          <a:xfrm>
            <a:off x="6360849" y="1654175"/>
            <a:ext cx="1927225" cy="1817688"/>
          </a:xfrm>
        </p:spPr>
        <p:txBody>
          <a:bodyPr anchor="ctr" anchorCtr="0"/>
          <a:lstStyle>
            <a:lvl1pPr marL="0" indent="0" algn="ctr">
              <a:buNone/>
              <a:defRPr>
                <a:solidFill>
                  <a:schemeClr val="bg1"/>
                </a:solidFill>
              </a:defRPr>
            </a:lvl1pPr>
          </a:lstStyle>
          <a:p>
            <a:pPr lvl="0"/>
            <a:r>
              <a:rPr lang="nb-NO" dirty="0"/>
              <a:t>Klikk for å redigere tekst</a:t>
            </a:r>
          </a:p>
        </p:txBody>
      </p:sp>
      <p:sp>
        <p:nvSpPr>
          <p:cNvPr id="18" name="Plassholder for tekst 2"/>
          <p:cNvSpPr>
            <a:spLocks noGrp="1"/>
          </p:cNvSpPr>
          <p:nvPr>
            <p:ph type="body" sz="quarter" idx="22" hasCustomPrompt="1"/>
          </p:nvPr>
        </p:nvSpPr>
        <p:spPr>
          <a:xfrm>
            <a:off x="855924" y="1654175"/>
            <a:ext cx="1927225" cy="1817688"/>
          </a:xfrm>
        </p:spPr>
        <p:txBody>
          <a:bodyPr anchor="ctr" anchorCtr="0"/>
          <a:lstStyle>
            <a:lvl1pPr marL="0" indent="0" algn="ctr">
              <a:buNone/>
              <a:defRPr>
                <a:solidFill>
                  <a:schemeClr val="bg1"/>
                </a:solidFill>
              </a:defRPr>
            </a:lvl1pPr>
          </a:lstStyle>
          <a:p>
            <a:pPr lvl="0"/>
            <a:r>
              <a:rPr lang="nb-NO" dirty="0"/>
              <a:t>Klikk for å redigere tekst</a:t>
            </a:r>
          </a:p>
        </p:txBody>
      </p:sp>
      <p:sp>
        <p:nvSpPr>
          <p:cNvPr id="11" name="Plassholder for bunntekst 4">
            <a:extLst>
              <a:ext uri="{FF2B5EF4-FFF2-40B4-BE49-F238E27FC236}">
                <a16:creationId xmlns:a16="http://schemas.microsoft.com/office/drawing/2014/main" id="{F65E5065-A6EC-4544-87F5-40CC3C8F7B44}"/>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12" name="Plassholder for lysbildenummer 5">
            <a:extLst>
              <a:ext uri="{FF2B5EF4-FFF2-40B4-BE49-F238E27FC236}">
                <a16:creationId xmlns:a16="http://schemas.microsoft.com/office/drawing/2014/main" id="{9A953DBB-B765-464A-AA6C-3BDF124DAB0C}"/>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3" name="Plassholder for dato 3">
            <a:extLst>
              <a:ext uri="{FF2B5EF4-FFF2-40B4-BE49-F238E27FC236}">
                <a16:creationId xmlns:a16="http://schemas.microsoft.com/office/drawing/2014/main" id="{3CF83408-74E9-4E0F-AD22-BF562FF1AD4C}"/>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fld id="{71CF5760-0137-4D42-83E3-B092B0912E30}" type="datetime1">
              <a:rPr lang="nb-NO" smtClean="0"/>
              <a:t>24.08.2023</a:t>
            </a:fld>
            <a:endParaRPr lang="en-GB" dirty="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 sirkler (svart)">
    <p:spTree>
      <p:nvGrpSpPr>
        <p:cNvPr id="1" name=""/>
        <p:cNvGrpSpPr/>
        <p:nvPr/>
      </p:nvGrpSpPr>
      <p:grpSpPr>
        <a:xfrm>
          <a:off x="0" y="0"/>
          <a:ext cx="0" cy="0"/>
          <a:chOff x="0" y="0"/>
          <a:chExt cx="0" cy="0"/>
        </a:xfrm>
      </p:grpSpPr>
      <p:sp>
        <p:nvSpPr>
          <p:cNvPr id="9" name="Ellipse 8"/>
          <p:cNvSpPr/>
          <p:nvPr userDrawn="1"/>
        </p:nvSpPr>
        <p:spPr>
          <a:xfrm>
            <a:off x="540014" y="1300784"/>
            <a:ext cx="2559047" cy="25590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Ellipse 29"/>
          <p:cNvSpPr/>
          <p:nvPr userDrawn="1"/>
        </p:nvSpPr>
        <p:spPr>
          <a:xfrm>
            <a:off x="3292476" y="1300784"/>
            <a:ext cx="2559047" cy="25590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Ellipse 33"/>
          <p:cNvSpPr/>
          <p:nvPr userDrawn="1"/>
        </p:nvSpPr>
        <p:spPr>
          <a:xfrm>
            <a:off x="6044939" y="1300784"/>
            <a:ext cx="2559047" cy="25590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Plassholder for tekst 2"/>
          <p:cNvSpPr>
            <a:spLocks noGrp="1"/>
          </p:cNvSpPr>
          <p:nvPr>
            <p:ph type="body" sz="quarter" idx="20" hasCustomPrompt="1"/>
          </p:nvPr>
        </p:nvSpPr>
        <p:spPr>
          <a:xfrm>
            <a:off x="3608386" y="1654175"/>
            <a:ext cx="1927225" cy="1817688"/>
          </a:xfrm>
        </p:spPr>
        <p:txBody>
          <a:bodyPr anchor="ctr" anchorCtr="0"/>
          <a:lstStyle>
            <a:lvl1pPr marL="0" indent="0" algn="ctr">
              <a:buNone/>
              <a:defRPr>
                <a:solidFill>
                  <a:schemeClr val="bg1"/>
                </a:solidFill>
              </a:defRPr>
            </a:lvl1pPr>
          </a:lstStyle>
          <a:p>
            <a:pPr lvl="0"/>
            <a:r>
              <a:rPr lang="nb-NO" dirty="0"/>
              <a:t>Klikk for å redigere tekst</a:t>
            </a:r>
          </a:p>
        </p:txBody>
      </p:sp>
      <p:sp>
        <p:nvSpPr>
          <p:cNvPr id="17" name="Plassholder for tekst 2"/>
          <p:cNvSpPr>
            <a:spLocks noGrp="1"/>
          </p:cNvSpPr>
          <p:nvPr>
            <p:ph type="body" sz="quarter" idx="21" hasCustomPrompt="1"/>
          </p:nvPr>
        </p:nvSpPr>
        <p:spPr>
          <a:xfrm>
            <a:off x="6360849" y="1654175"/>
            <a:ext cx="1927225" cy="1817688"/>
          </a:xfrm>
        </p:spPr>
        <p:txBody>
          <a:bodyPr anchor="ctr" anchorCtr="0"/>
          <a:lstStyle>
            <a:lvl1pPr marL="0" indent="0" algn="ctr">
              <a:buNone/>
              <a:defRPr>
                <a:solidFill>
                  <a:schemeClr val="bg1"/>
                </a:solidFill>
              </a:defRPr>
            </a:lvl1pPr>
          </a:lstStyle>
          <a:p>
            <a:pPr lvl="0"/>
            <a:r>
              <a:rPr lang="nb-NO" dirty="0"/>
              <a:t>Klikk for å redigere tekst</a:t>
            </a:r>
          </a:p>
        </p:txBody>
      </p:sp>
      <p:sp>
        <p:nvSpPr>
          <p:cNvPr id="18" name="Plassholder for tekst 2"/>
          <p:cNvSpPr>
            <a:spLocks noGrp="1"/>
          </p:cNvSpPr>
          <p:nvPr>
            <p:ph type="body" sz="quarter" idx="22" hasCustomPrompt="1"/>
          </p:nvPr>
        </p:nvSpPr>
        <p:spPr>
          <a:xfrm>
            <a:off x="855924" y="1654175"/>
            <a:ext cx="1927225" cy="1817688"/>
          </a:xfrm>
        </p:spPr>
        <p:txBody>
          <a:bodyPr anchor="ctr" anchorCtr="0"/>
          <a:lstStyle>
            <a:lvl1pPr marL="0" indent="0" algn="ctr">
              <a:buNone/>
              <a:defRPr>
                <a:solidFill>
                  <a:schemeClr val="bg1"/>
                </a:solidFill>
              </a:defRPr>
            </a:lvl1pPr>
          </a:lstStyle>
          <a:p>
            <a:pPr lvl="0"/>
            <a:r>
              <a:rPr lang="nb-NO" dirty="0"/>
              <a:t>Klikk for å redigere tekst</a:t>
            </a:r>
          </a:p>
        </p:txBody>
      </p:sp>
      <p:sp>
        <p:nvSpPr>
          <p:cNvPr id="11" name="Plassholder for bunntekst 4">
            <a:extLst>
              <a:ext uri="{FF2B5EF4-FFF2-40B4-BE49-F238E27FC236}">
                <a16:creationId xmlns:a16="http://schemas.microsoft.com/office/drawing/2014/main" id="{3D0E19C4-257A-4F87-B54E-AD341AFB840A}"/>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12" name="Plassholder for lysbildenummer 5">
            <a:extLst>
              <a:ext uri="{FF2B5EF4-FFF2-40B4-BE49-F238E27FC236}">
                <a16:creationId xmlns:a16="http://schemas.microsoft.com/office/drawing/2014/main" id="{B70E037C-7210-4627-A719-91AD1A26AA21}"/>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3" name="Plassholder for dato 3">
            <a:extLst>
              <a:ext uri="{FF2B5EF4-FFF2-40B4-BE49-F238E27FC236}">
                <a16:creationId xmlns:a16="http://schemas.microsoft.com/office/drawing/2014/main" id="{6CCF1D6A-BB9E-44B2-8B8E-B2FDFCCAEEDD}"/>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fld id="{71CF5760-0137-4D42-83E3-B092B0912E30}" type="datetime1">
              <a:rPr lang="nb-NO" smtClean="0"/>
              <a:t>24.08.2023</a:t>
            </a:fld>
            <a:endParaRPr lang="en-GB" dirty="0"/>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3 sirkler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9" name="Ellipse 8"/>
          <p:cNvSpPr/>
          <p:nvPr userDrawn="1"/>
        </p:nvSpPr>
        <p:spPr>
          <a:xfrm>
            <a:off x="540014" y="1300784"/>
            <a:ext cx="2559047" cy="25590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Ellipse 29"/>
          <p:cNvSpPr/>
          <p:nvPr userDrawn="1"/>
        </p:nvSpPr>
        <p:spPr>
          <a:xfrm>
            <a:off x="3292476" y="1300784"/>
            <a:ext cx="2559047" cy="25590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Ellipse 33"/>
          <p:cNvSpPr/>
          <p:nvPr userDrawn="1"/>
        </p:nvSpPr>
        <p:spPr>
          <a:xfrm>
            <a:off x="6044939" y="1300784"/>
            <a:ext cx="2559047" cy="25590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Plassholder for tekst 2"/>
          <p:cNvSpPr>
            <a:spLocks noGrp="1"/>
          </p:cNvSpPr>
          <p:nvPr>
            <p:ph type="body" sz="quarter" idx="20" hasCustomPrompt="1"/>
          </p:nvPr>
        </p:nvSpPr>
        <p:spPr>
          <a:xfrm>
            <a:off x="3608386" y="1654175"/>
            <a:ext cx="1927225" cy="1817688"/>
          </a:xfrm>
        </p:spPr>
        <p:txBody>
          <a:bodyPr anchor="ctr" anchorCtr="0"/>
          <a:lstStyle>
            <a:lvl1pPr marL="0" indent="0" algn="ctr">
              <a:buNone/>
              <a:defRPr/>
            </a:lvl1pPr>
          </a:lstStyle>
          <a:p>
            <a:pPr lvl="0"/>
            <a:r>
              <a:rPr lang="nb-NO" dirty="0"/>
              <a:t>Klikk for å redigere tekst</a:t>
            </a:r>
          </a:p>
        </p:txBody>
      </p:sp>
      <p:sp>
        <p:nvSpPr>
          <p:cNvPr id="17" name="Plassholder for tekst 2"/>
          <p:cNvSpPr>
            <a:spLocks noGrp="1"/>
          </p:cNvSpPr>
          <p:nvPr>
            <p:ph type="body" sz="quarter" idx="21" hasCustomPrompt="1"/>
          </p:nvPr>
        </p:nvSpPr>
        <p:spPr>
          <a:xfrm>
            <a:off x="6360849" y="1654175"/>
            <a:ext cx="1927225" cy="1817688"/>
          </a:xfrm>
        </p:spPr>
        <p:txBody>
          <a:bodyPr anchor="ctr" anchorCtr="0"/>
          <a:lstStyle>
            <a:lvl1pPr marL="0" indent="0" algn="ctr">
              <a:buNone/>
              <a:defRPr/>
            </a:lvl1pPr>
          </a:lstStyle>
          <a:p>
            <a:pPr lvl="0"/>
            <a:r>
              <a:rPr lang="nb-NO" dirty="0"/>
              <a:t>Klikk for å redigere tekst</a:t>
            </a:r>
          </a:p>
        </p:txBody>
      </p:sp>
      <p:sp>
        <p:nvSpPr>
          <p:cNvPr id="18" name="Plassholder for tekst 2"/>
          <p:cNvSpPr>
            <a:spLocks noGrp="1"/>
          </p:cNvSpPr>
          <p:nvPr>
            <p:ph type="body" sz="quarter" idx="22" hasCustomPrompt="1"/>
          </p:nvPr>
        </p:nvSpPr>
        <p:spPr>
          <a:xfrm>
            <a:off x="855924" y="1654175"/>
            <a:ext cx="1927225" cy="1817688"/>
          </a:xfrm>
        </p:spPr>
        <p:txBody>
          <a:bodyPr anchor="ctr" anchorCtr="0"/>
          <a:lstStyle>
            <a:lvl1pPr marL="0" indent="0" algn="ctr">
              <a:buNone/>
              <a:defRPr/>
            </a:lvl1pPr>
          </a:lstStyle>
          <a:p>
            <a:pPr lvl="0"/>
            <a:r>
              <a:rPr lang="nb-NO" dirty="0"/>
              <a:t>Klikk for å redigere tekst</a:t>
            </a:r>
          </a:p>
        </p:txBody>
      </p:sp>
      <p:pic>
        <p:nvPicPr>
          <p:cNvPr id="16" name="Bilde 15" descr="Logo">
            <a:extLst>
              <a:ext uri="{FF2B5EF4-FFF2-40B4-BE49-F238E27FC236}">
                <a16:creationId xmlns:a16="http://schemas.microsoft.com/office/drawing/2014/main" id="{B81F40F6-D169-405C-8D23-4102C5BF10C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93249" y="223285"/>
            <a:ext cx="1202242" cy="337414"/>
          </a:xfrm>
          <a:prstGeom prst="rect">
            <a:avLst/>
          </a:prstGeom>
        </p:spPr>
      </p:pic>
      <p:sp>
        <p:nvSpPr>
          <p:cNvPr id="19" name="Plassholder for bunntekst 4">
            <a:extLst>
              <a:ext uri="{FF2B5EF4-FFF2-40B4-BE49-F238E27FC236}">
                <a16:creationId xmlns:a16="http://schemas.microsoft.com/office/drawing/2014/main" id="{8C27AD52-AD46-4173-9809-C3D56E12C49F}"/>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bg1"/>
                </a:solidFill>
                <a:latin typeface="Verdana" charset="0"/>
                <a:ea typeface="Verdana" charset="0"/>
                <a:cs typeface="Verdana" charset="0"/>
              </a:defRPr>
            </a:lvl1pPr>
          </a:lstStyle>
          <a:p>
            <a:endParaRPr lang="en-GB" dirty="0"/>
          </a:p>
        </p:txBody>
      </p:sp>
      <p:sp>
        <p:nvSpPr>
          <p:cNvPr id="20" name="Plassholder for lysbildenummer 5">
            <a:extLst>
              <a:ext uri="{FF2B5EF4-FFF2-40B4-BE49-F238E27FC236}">
                <a16:creationId xmlns:a16="http://schemas.microsoft.com/office/drawing/2014/main" id="{8D107FE3-F313-4276-83C5-6F889FFCD0AE}"/>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bg1"/>
                </a:solidFill>
                <a:latin typeface="Verdana" charset="0"/>
                <a:ea typeface="Verdana" charset="0"/>
                <a:cs typeface="Verdana" charset="0"/>
              </a:defRPr>
            </a:lvl1pPr>
          </a:lstStyle>
          <a:p>
            <a:r>
              <a:rPr lang="nb-NO" altLang="nb-NO"/>
              <a:t>Side </a:t>
            </a:r>
            <a:fld id="{F57D2C7E-FF28-3646-BDC8-24A1FA3E5E8D}" type="slidenum">
              <a:rPr lang="en-GB" smtClean="0"/>
              <a:pPr/>
              <a:t>‹#›</a:t>
            </a:fld>
            <a:endParaRPr lang="en-GB" dirty="0"/>
          </a:p>
        </p:txBody>
      </p:sp>
      <p:sp>
        <p:nvSpPr>
          <p:cNvPr id="21" name="Plassholder for dato 3">
            <a:extLst>
              <a:ext uri="{FF2B5EF4-FFF2-40B4-BE49-F238E27FC236}">
                <a16:creationId xmlns:a16="http://schemas.microsoft.com/office/drawing/2014/main" id="{50F26E43-9587-4D87-A654-78765B83E48C}"/>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solidFill>
                  <a:schemeClr val="bg1"/>
                </a:solidFill>
                <a:latin typeface="Verdana" charset="0"/>
                <a:ea typeface="Verdana" charset="0"/>
                <a:cs typeface="Verdana" charset="0"/>
              </a:defRPr>
            </a:lvl1pPr>
          </a:lstStyle>
          <a:p>
            <a:fld id="{71CF5760-0137-4D42-83E3-B092B0912E30}" type="datetime1">
              <a:rPr lang="nb-NO" smtClean="0"/>
              <a:pPr/>
              <a:t>24.08.2023</a:t>
            </a:fld>
            <a:endParaRPr lang="en-GB" dirty="0"/>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 bilde (hvit)">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0" y="842963"/>
            <a:ext cx="9144000" cy="3924300"/>
          </a:xfrm>
          <a:solidFill>
            <a:schemeClr val="bg2"/>
          </a:solidFill>
        </p:spPr>
        <p:txBody>
          <a:bodyPr/>
          <a:lstStyle>
            <a:lvl1pPr marL="0" indent="0" algn="ctr">
              <a:buNone/>
              <a:defRPr sz="1400"/>
            </a:lvl1pPr>
          </a:lstStyle>
          <a:p>
            <a:r>
              <a:rPr lang="nb-NO"/>
              <a:t>Klikk på ikonet for å legge til et bilde</a:t>
            </a:r>
            <a:endParaRPr lang="en-GB" dirty="0"/>
          </a:p>
        </p:txBody>
      </p:sp>
      <p:sp>
        <p:nvSpPr>
          <p:cNvPr id="7" name="Plassholder for bunntekst 4">
            <a:extLst>
              <a:ext uri="{FF2B5EF4-FFF2-40B4-BE49-F238E27FC236}">
                <a16:creationId xmlns:a16="http://schemas.microsoft.com/office/drawing/2014/main" id="{961D00E2-2C71-443B-BE08-2328398A3740}"/>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9" name="Plassholder for lysbildenummer 5">
            <a:extLst>
              <a:ext uri="{FF2B5EF4-FFF2-40B4-BE49-F238E27FC236}">
                <a16:creationId xmlns:a16="http://schemas.microsoft.com/office/drawing/2014/main" id="{C30A838F-5C05-4846-A5D7-CA7941A5224F}"/>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0" name="Plassholder for dato 3">
            <a:extLst>
              <a:ext uri="{FF2B5EF4-FFF2-40B4-BE49-F238E27FC236}">
                <a16:creationId xmlns:a16="http://schemas.microsoft.com/office/drawing/2014/main" id="{07392BA0-9C79-4B71-86BB-2581973BA55E}"/>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fld id="{71CF5760-0137-4D42-83E3-B092B0912E30}" type="datetime1">
              <a:rPr lang="nb-NO" smtClean="0"/>
              <a:t>24.08.2023</a:t>
            </a:fld>
            <a:endParaRPr lang="en-GB"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Forside – jus">
    <p:spTree>
      <p:nvGrpSpPr>
        <p:cNvPr id="1" name=""/>
        <p:cNvGrpSpPr/>
        <p:nvPr/>
      </p:nvGrpSpPr>
      <p:grpSpPr>
        <a:xfrm>
          <a:off x="0" y="0"/>
          <a:ext cx="0" cy="0"/>
          <a:chOff x="0" y="0"/>
          <a:chExt cx="0" cy="0"/>
        </a:xfrm>
      </p:grpSpPr>
      <p:pic>
        <p:nvPicPr>
          <p:cNvPr id="17" name="Bilde 16">
            <a:extLst>
              <a:ext uri="{FF2B5EF4-FFF2-40B4-BE49-F238E27FC236}">
                <a16:creationId xmlns:a16="http://schemas.microsoft.com/office/drawing/2014/main" id="{8480123D-0C47-4180-8A09-0F3B0D118E3D}"/>
              </a:ext>
            </a:extLst>
          </p:cNvPr>
          <p:cNvPicPr>
            <a:picLocks noChangeAspect="1"/>
          </p:cNvPicPr>
          <p:nvPr userDrawn="1"/>
        </p:nvPicPr>
        <p:blipFill rotWithShape="1">
          <a:blip r:embed="rId2"/>
          <a:srcRect l="331" t="2221" r="15513" b="13336"/>
          <a:stretch/>
        </p:blipFill>
        <p:spPr>
          <a:xfrm>
            <a:off x="0" y="864911"/>
            <a:ext cx="9144000" cy="3867426"/>
          </a:xfrm>
          <a:prstGeom prst="rect">
            <a:avLst/>
          </a:prstGeom>
        </p:spPr>
      </p:pic>
      <p:sp>
        <p:nvSpPr>
          <p:cNvPr id="11" name="Rektangel 10">
            <a:extLst>
              <a:ext uri="{FF2B5EF4-FFF2-40B4-BE49-F238E27FC236}">
                <a16:creationId xmlns:a16="http://schemas.microsoft.com/office/drawing/2014/main" id="{4C94F950-29E0-40D5-9456-74EB96C243E5}"/>
              </a:ext>
            </a:extLst>
          </p:cNvPr>
          <p:cNvSpPr/>
          <p:nvPr userDrawn="1"/>
        </p:nvSpPr>
        <p:spPr>
          <a:xfrm rot="10800000">
            <a:off x="4072" y="861007"/>
            <a:ext cx="9144000" cy="3871329"/>
          </a:xfrm>
          <a:prstGeom prst="rect">
            <a:avLst/>
          </a:prstGeom>
          <a:gradFill flip="none" rotWithShape="1">
            <a:gsLst>
              <a:gs pos="37000">
                <a:schemeClr val="tx1">
                  <a:lumMod val="0"/>
                  <a:alpha val="0"/>
                </a:schemeClr>
              </a:gs>
              <a:gs pos="59000">
                <a:schemeClr val="tx1">
                  <a:alpha val="88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0" name="Rektangel 19">
            <a:extLst>
              <a:ext uri="{FF2B5EF4-FFF2-40B4-BE49-F238E27FC236}">
                <a16:creationId xmlns:a16="http://schemas.microsoft.com/office/drawing/2014/main" id="{7F1FEE67-A36A-41E2-8371-7673D7F1C95C}"/>
              </a:ext>
            </a:extLst>
          </p:cNvPr>
          <p:cNvSpPr/>
          <p:nvPr userDrawn="1"/>
        </p:nvSpPr>
        <p:spPr>
          <a:xfrm rot="10800000">
            <a:off x="-4072" y="857690"/>
            <a:ext cx="9144000" cy="3874646"/>
          </a:xfrm>
          <a:prstGeom prst="rect">
            <a:avLst/>
          </a:prstGeom>
          <a:gradFill flip="none" rotWithShape="1">
            <a:gsLst>
              <a:gs pos="0">
                <a:schemeClr val="tx1">
                  <a:lumMod val="0"/>
                  <a:alpha val="0"/>
                </a:schemeClr>
              </a:gs>
              <a:gs pos="34000">
                <a:schemeClr val="tx1">
                  <a:lumMod val="0"/>
                  <a:alpha val="0"/>
                </a:schemeClr>
              </a:gs>
              <a:gs pos="59000">
                <a:schemeClr val="tx1">
                  <a:alpha val="88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6" name="Rektangel 15">
            <a:extLst>
              <a:ext uri="{FF2B5EF4-FFF2-40B4-BE49-F238E27FC236}">
                <a16:creationId xmlns:a16="http://schemas.microsoft.com/office/drawing/2014/main" id="{C110B63C-8C0D-4361-B30B-69973D124260}"/>
              </a:ext>
            </a:extLst>
          </p:cNvPr>
          <p:cNvSpPr/>
          <p:nvPr userDrawn="1"/>
        </p:nvSpPr>
        <p:spPr>
          <a:xfrm>
            <a:off x="4860000" y="896445"/>
            <a:ext cx="4284000" cy="3828676"/>
          </a:xfrm>
          <a:prstGeom prst="rect">
            <a:avLst/>
          </a:prstGeom>
          <a:gradFill flip="none" rotWithShape="1">
            <a:gsLst>
              <a:gs pos="0">
                <a:schemeClr val="tx1">
                  <a:lumMod val="0"/>
                  <a:alpha val="0"/>
                </a:schemeClr>
              </a:gs>
              <a:gs pos="5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3" name="Plassholder for bunntekst 4">
            <a:extLst>
              <a:ext uri="{FF2B5EF4-FFF2-40B4-BE49-F238E27FC236}">
                <a16:creationId xmlns:a16="http://schemas.microsoft.com/office/drawing/2014/main" id="{460D9DD0-47D6-4BC1-9602-6CEE3EF5184F}"/>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24" name="Plassholder for lysbildenummer 5">
            <a:extLst>
              <a:ext uri="{FF2B5EF4-FFF2-40B4-BE49-F238E27FC236}">
                <a16:creationId xmlns:a16="http://schemas.microsoft.com/office/drawing/2014/main" id="{0AB3B823-8003-411B-B448-E72DC75BCA41}"/>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25" name="Plassholder for dato 3">
            <a:extLst>
              <a:ext uri="{FF2B5EF4-FFF2-40B4-BE49-F238E27FC236}">
                <a16:creationId xmlns:a16="http://schemas.microsoft.com/office/drawing/2014/main" id="{0E44960D-8171-436A-BDCB-E46249E2D752}"/>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fld id="{71CF5760-0137-4D42-83E3-B092B0912E30}" type="datetime1">
              <a:rPr lang="nb-NO" smtClean="0"/>
              <a:t>24.08.2023</a:t>
            </a:fld>
            <a:endParaRPr lang="en-GB" dirty="0"/>
          </a:p>
        </p:txBody>
      </p:sp>
      <p:sp>
        <p:nvSpPr>
          <p:cNvPr id="26" name="Tittel 1">
            <a:extLst>
              <a:ext uri="{FF2B5EF4-FFF2-40B4-BE49-F238E27FC236}">
                <a16:creationId xmlns:a16="http://schemas.microsoft.com/office/drawing/2014/main" id="{822F913D-4ACB-48F4-931F-161D2E3E338C}"/>
              </a:ext>
            </a:extLst>
          </p:cNvPr>
          <p:cNvSpPr>
            <a:spLocks noGrp="1"/>
          </p:cNvSpPr>
          <p:nvPr>
            <p:ph type="ctrTitle" hasCustomPrompt="1"/>
          </p:nvPr>
        </p:nvSpPr>
        <p:spPr>
          <a:xfrm>
            <a:off x="3708002" y="1419225"/>
            <a:ext cx="4896247" cy="911656"/>
          </a:xfrm>
        </p:spPr>
        <p:txBody>
          <a:bodyPr anchor="b">
            <a:normAutofit/>
          </a:bodyPr>
          <a:lstStyle>
            <a:lvl1pPr algn="r">
              <a:defRPr sz="3000">
                <a:solidFill>
                  <a:schemeClr val="bg1"/>
                </a:solidFill>
              </a:defRPr>
            </a:lvl1pPr>
          </a:lstStyle>
          <a:p>
            <a:r>
              <a:rPr lang="nb-NO" dirty="0"/>
              <a:t>Klikk for å </a:t>
            </a:r>
            <a:br>
              <a:rPr lang="nb-NO" dirty="0"/>
            </a:br>
            <a:r>
              <a:rPr lang="nb-NO" dirty="0"/>
              <a:t>redigere tittel</a:t>
            </a:r>
            <a:endParaRPr lang="en-GB" dirty="0"/>
          </a:p>
        </p:txBody>
      </p:sp>
      <p:sp>
        <p:nvSpPr>
          <p:cNvPr id="27" name="Undertittel 2">
            <a:extLst>
              <a:ext uri="{FF2B5EF4-FFF2-40B4-BE49-F238E27FC236}">
                <a16:creationId xmlns:a16="http://schemas.microsoft.com/office/drawing/2014/main" id="{35C8921B-0855-41F1-934D-7632DE3A5892}"/>
              </a:ext>
            </a:extLst>
          </p:cNvPr>
          <p:cNvSpPr>
            <a:spLocks noGrp="1"/>
          </p:cNvSpPr>
          <p:nvPr>
            <p:ph type="subTitle" idx="1"/>
          </p:nvPr>
        </p:nvSpPr>
        <p:spPr>
          <a:xfrm>
            <a:off x="3708002" y="2490382"/>
            <a:ext cx="4895983" cy="1810155"/>
          </a:xfrm>
        </p:spPr>
        <p:txBody>
          <a:bodyPr>
            <a:normAutofit/>
          </a:bodyPr>
          <a:lstStyle>
            <a:lvl1pPr marL="0" indent="0" algn="r">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GB" dirty="0"/>
          </a:p>
        </p:txBody>
      </p:sp>
      <p:pic>
        <p:nvPicPr>
          <p:cNvPr id="21" name="Bilde 20">
            <a:extLst>
              <a:ext uri="{FF2B5EF4-FFF2-40B4-BE49-F238E27FC236}">
                <a16:creationId xmlns:a16="http://schemas.microsoft.com/office/drawing/2014/main" id="{A3004892-EA03-44AD-83BE-ECD6B5B7F261}"/>
              </a:ext>
            </a:extLst>
          </p:cNvPr>
          <p:cNvPicPr>
            <a:picLocks noChangeAspect="1"/>
          </p:cNvPicPr>
          <p:nvPr userDrawn="1"/>
        </p:nvPicPr>
        <p:blipFill>
          <a:blip r:embed="rId3"/>
          <a:stretch>
            <a:fillRect/>
          </a:stretch>
        </p:blipFill>
        <p:spPr>
          <a:xfrm>
            <a:off x="0" y="842963"/>
            <a:ext cx="9144000" cy="57091"/>
          </a:xfrm>
          <a:prstGeom prst="rect">
            <a:avLst/>
          </a:prstGeom>
        </p:spPr>
      </p:pic>
      <p:sp>
        <p:nvSpPr>
          <p:cNvPr id="12" name="Text Box 9">
            <a:extLst>
              <a:ext uri="{FF2B5EF4-FFF2-40B4-BE49-F238E27FC236}">
                <a16:creationId xmlns:a16="http://schemas.microsoft.com/office/drawing/2014/main" id="{A7528066-9666-4A33-B232-23CE71E41D29}"/>
              </a:ext>
            </a:extLst>
          </p:cNvPr>
          <p:cNvSpPr txBox="1">
            <a:spLocks noChangeArrowheads="1"/>
          </p:cNvSpPr>
          <p:nvPr userDrawn="1"/>
        </p:nvSpPr>
        <p:spPr bwMode="auto">
          <a:xfrm>
            <a:off x="4657494" y="647267"/>
            <a:ext cx="3946756" cy="201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108000">
            <a:spAutoFit/>
          </a:bodyPr>
          <a:lstStyle>
            <a:lvl1pPr defTabSz="1016000">
              <a:defRPr>
                <a:solidFill>
                  <a:schemeClr val="tx1"/>
                </a:solidFill>
                <a:latin typeface="Arial" charset="0"/>
                <a:ea typeface="Arial" charset="0"/>
                <a:cs typeface="Arial" charset="0"/>
              </a:defRPr>
            </a:lvl1pPr>
            <a:lvl2pPr defTabSz="1016000">
              <a:defRPr>
                <a:solidFill>
                  <a:schemeClr val="tx1"/>
                </a:solidFill>
                <a:latin typeface="Arial" charset="0"/>
                <a:ea typeface="Arial" charset="0"/>
                <a:cs typeface="Arial" charset="0"/>
              </a:defRPr>
            </a:lvl2pPr>
            <a:lvl3pPr defTabSz="1016000">
              <a:defRPr>
                <a:solidFill>
                  <a:schemeClr val="tx1"/>
                </a:solidFill>
                <a:latin typeface="Arial" charset="0"/>
                <a:ea typeface="Arial" charset="0"/>
                <a:cs typeface="Arial" charset="0"/>
              </a:defRPr>
            </a:lvl3pPr>
            <a:lvl4pPr defTabSz="1016000">
              <a:defRPr>
                <a:solidFill>
                  <a:schemeClr val="tx1"/>
                </a:solidFill>
                <a:latin typeface="Arial" charset="0"/>
                <a:ea typeface="Arial" charset="0"/>
                <a:cs typeface="Arial" charset="0"/>
              </a:defRPr>
            </a:lvl4pPr>
            <a:lvl5pPr defTabSz="1016000">
              <a:defRPr>
                <a:solidFill>
                  <a:schemeClr val="tx1"/>
                </a:solidFill>
                <a:latin typeface="Arial" charset="0"/>
                <a:ea typeface="Arial" charset="0"/>
                <a:cs typeface="Arial" charset="0"/>
              </a:defRPr>
            </a:lvl5pPr>
            <a:lvl6pPr defTabSz="1016000" fontAlgn="base">
              <a:spcBef>
                <a:spcPct val="0"/>
              </a:spcBef>
              <a:spcAft>
                <a:spcPct val="0"/>
              </a:spcAft>
              <a:defRPr>
                <a:solidFill>
                  <a:schemeClr val="tx1"/>
                </a:solidFill>
                <a:latin typeface="Arial" charset="0"/>
                <a:ea typeface="Arial" charset="0"/>
                <a:cs typeface="Arial" charset="0"/>
              </a:defRPr>
            </a:lvl6pPr>
            <a:lvl7pPr defTabSz="1016000" fontAlgn="base">
              <a:spcBef>
                <a:spcPct val="0"/>
              </a:spcBef>
              <a:spcAft>
                <a:spcPct val="0"/>
              </a:spcAft>
              <a:defRPr>
                <a:solidFill>
                  <a:schemeClr val="tx1"/>
                </a:solidFill>
                <a:latin typeface="Arial" charset="0"/>
                <a:ea typeface="Arial" charset="0"/>
                <a:cs typeface="Arial" charset="0"/>
              </a:defRPr>
            </a:lvl7pPr>
            <a:lvl8pPr defTabSz="1016000" fontAlgn="base">
              <a:spcBef>
                <a:spcPct val="0"/>
              </a:spcBef>
              <a:spcAft>
                <a:spcPct val="0"/>
              </a:spcAft>
              <a:defRPr>
                <a:solidFill>
                  <a:schemeClr val="tx1"/>
                </a:solidFill>
                <a:latin typeface="Arial" charset="0"/>
                <a:ea typeface="Arial" charset="0"/>
                <a:cs typeface="Arial" charset="0"/>
              </a:defRPr>
            </a:lvl8pPr>
            <a:lvl9pPr defTabSz="1016000" fontAlgn="base">
              <a:spcBef>
                <a:spcPct val="0"/>
              </a:spcBef>
              <a:spcAft>
                <a:spcPct val="0"/>
              </a:spcAft>
              <a:defRPr>
                <a:solidFill>
                  <a:schemeClr val="tx1"/>
                </a:solidFill>
                <a:latin typeface="Arial" charset="0"/>
                <a:ea typeface="Arial" charset="0"/>
                <a:cs typeface="Arial" charset="0"/>
              </a:defRPr>
            </a:lvl9pPr>
          </a:lstStyle>
          <a:p>
            <a:pPr algn="r"/>
            <a:r>
              <a:rPr lang="fr-FR" sz="600" b="1" kern="1200" dirty="0">
                <a:solidFill>
                  <a:schemeClr val="tx1"/>
                </a:solidFill>
                <a:effectLst/>
                <a:latin typeface="+mj-lt"/>
                <a:ea typeface="Arial" charset="0"/>
                <a:cs typeface="Arial" charset="0"/>
              </a:rPr>
              <a:t>NORWEGIAN POLICE</a:t>
            </a:r>
            <a:endParaRPr lang="nb-NO" sz="600" b="1" kern="1200" dirty="0">
              <a:solidFill>
                <a:schemeClr val="tx1"/>
              </a:solidFill>
              <a:effectLst/>
              <a:latin typeface="+mj-lt"/>
              <a:ea typeface="Arial" charset="0"/>
              <a:cs typeface="Arial" charset="0"/>
            </a:endParaRPr>
          </a:p>
        </p:txBody>
      </p:sp>
    </p:spTree>
    <p:extLst>
      <p:ext uri="{BB962C8B-B14F-4D97-AF65-F5344CB8AC3E}">
        <p14:creationId xmlns:p14="http://schemas.microsoft.com/office/powerpoint/2010/main" val="28150626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1 bilde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0" y="842963"/>
            <a:ext cx="9143999" cy="3924300"/>
          </a:xfrm>
          <a:solidFill>
            <a:schemeClr val="bg2"/>
          </a:solidFill>
        </p:spPr>
        <p:txBody>
          <a:bodyPr/>
          <a:lstStyle>
            <a:lvl1pPr marL="0" indent="0" algn="ctr">
              <a:buNone/>
              <a:defRPr/>
            </a:lvl1pPr>
          </a:lstStyle>
          <a:p>
            <a:r>
              <a:rPr lang="nb-NO"/>
              <a:t>Klikk på ikonet for å legge til et bilde</a:t>
            </a:r>
            <a:endParaRPr lang="en-GB" dirty="0"/>
          </a:p>
        </p:txBody>
      </p:sp>
      <p:pic>
        <p:nvPicPr>
          <p:cNvPr id="7" name="Bilde 6">
            <a:extLst>
              <a:ext uri="{FF2B5EF4-FFF2-40B4-BE49-F238E27FC236}">
                <a16:creationId xmlns:a16="http://schemas.microsoft.com/office/drawing/2014/main" id="{A458877F-9F62-4DCC-941A-C2CED038CBEC}"/>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20545" y="239764"/>
            <a:ext cx="1202242" cy="337414"/>
          </a:xfrm>
          <a:prstGeom prst="rect">
            <a:avLst/>
          </a:prstGeom>
        </p:spPr>
      </p:pic>
      <p:sp>
        <p:nvSpPr>
          <p:cNvPr id="9" name="Plassholder for bunntekst 4">
            <a:extLst>
              <a:ext uri="{FF2B5EF4-FFF2-40B4-BE49-F238E27FC236}">
                <a16:creationId xmlns:a16="http://schemas.microsoft.com/office/drawing/2014/main" id="{C423B048-EABE-467A-8271-7626163E7DF1}"/>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bg1"/>
                </a:solidFill>
                <a:latin typeface="Verdana" charset="0"/>
                <a:ea typeface="Verdana" charset="0"/>
                <a:cs typeface="Verdana" charset="0"/>
              </a:defRPr>
            </a:lvl1pPr>
          </a:lstStyle>
          <a:p>
            <a:endParaRPr lang="en-GB" dirty="0"/>
          </a:p>
        </p:txBody>
      </p:sp>
      <p:sp>
        <p:nvSpPr>
          <p:cNvPr id="10" name="Plassholder for lysbildenummer 5">
            <a:extLst>
              <a:ext uri="{FF2B5EF4-FFF2-40B4-BE49-F238E27FC236}">
                <a16:creationId xmlns:a16="http://schemas.microsoft.com/office/drawing/2014/main" id="{CAF8314C-BE01-436A-877D-015041EE0D3E}"/>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bg1"/>
                </a:solidFill>
                <a:latin typeface="Verdana" charset="0"/>
                <a:ea typeface="Verdana" charset="0"/>
                <a:cs typeface="Verdana" charset="0"/>
              </a:defRPr>
            </a:lvl1pPr>
          </a:lstStyle>
          <a:p>
            <a:r>
              <a:rPr lang="nb-NO" altLang="nb-NO"/>
              <a:t>Side </a:t>
            </a:r>
            <a:fld id="{F57D2C7E-FF28-3646-BDC8-24A1FA3E5E8D}" type="slidenum">
              <a:rPr lang="en-GB" smtClean="0"/>
              <a:pPr/>
              <a:t>‹#›</a:t>
            </a:fld>
            <a:endParaRPr lang="en-GB" dirty="0"/>
          </a:p>
        </p:txBody>
      </p:sp>
      <p:sp>
        <p:nvSpPr>
          <p:cNvPr id="11" name="Plassholder for dato 3">
            <a:extLst>
              <a:ext uri="{FF2B5EF4-FFF2-40B4-BE49-F238E27FC236}">
                <a16:creationId xmlns:a16="http://schemas.microsoft.com/office/drawing/2014/main" id="{84E16BE6-C9FD-46F9-8B42-0D506BC9C16C}"/>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solidFill>
                  <a:schemeClr val="bg1"/>
                </a:solidFill>
                <a:latin typeface="Verdana" charset="0"/>
                <a:ea typeface="Verdana" charset="0"/>
                <a:cs typeface="Verdana" charset="0"/>
              </a:defRPr>
            </a:lvl1pPr>
          </a:lstStyle>
          <a:p>
            <a:fld id="{71CF5760-0137-4D42-83E3-B092B0912E30}" type="datetime1">
              <a:rPr lang="nb-NO" smtClean="0"/>
              <a:pPr/>
              <a:t>24.08.2023</a:t>
            </a:fld>
            <a:endParaRPr lang="en-GB" dirty="0"/>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llage 2 bilder (hvit)">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0" y="949325"/>
            <a:ext cx="4572000" cy="3817938"/>
          </a:xfrm>
          <a:solidFill>
            <a:schemeClr val="bg2"/>
          </a:solidFill>
        </p:spPr>
        <p:txBody>
          <a:bodyPr>
            <a:normAutofit/>
          </a:bodyPr>
          <a:lstStyle>
            <a:lvl1pPr marL="0" indent="0" algn="ctr">
              <a:buNone/>
              <a:defRPr sz="1400"/>
            </a:lvl1pPr>
          </a:lstStyle>
          <a:p>
            <a:r>
              <a:rPr lang="nb-NO"/>
              <a:t>Klikk på ikonet for å legge til et bilde</a:t>
            </a:r>
            <a:endParaRPr lang="en-GB" dirty="0"/>
          </a:p>
        </p:txBody>
      </p:sp>
      <p:sp>
        <p:nvSpPr>
          <p:cNvPr id="11" name="Plassholder for bilde 7"/>
          <p:cNvSpPr>
            <a:spLocks noGrp="1"/>
          </p:cNvSpPr>
          <p:nvPr>
            <p:ph type="pic" sz="quarter" idx="27"/>
          </p:nvPr>
        </p:nvSpPr>
        <p:spPr>
          <a:xfrm>
            <a:off x="4572000" y="949325"/>
            <a:ext cx="4572000" cy="3817938"/>
          </a:xfrm>
          <a:solidFill>
            <a:schemeClr val="bg2"/>
          </a:solidFill>
        </p:spPr>
        <p:txBody>
          <a:bodyPr/>
          <a:lstStyle>
            <a:lvl1pPr marL="0" indent="0" algn="ctr">
              <a:buNone/>
              <a:defRPr sz="1400"/>
            </a:lvl1pPr>
          </a:lstStyle>
          <a:p>
            <a:r>
              <a:rPr lang="nb-NO"/>
              <a:t>Klikk på ikonet for å legge til et bilde</a:t>
            </a:r>
            <a:endParaRPr lang="en-GB" dirty="0"/>
          </a:p>
        </p:txBody>
      </p:sp>
      <p:sp>
        <p:nvSpPr>
          <p:cNvPr id="7" name="Plassholder for bunntekst 4">
            <a:extLst>
              <a:ext uri="{FF2B5EF4-FFF2-40B4-BE49-F238E27FC236}">
                <a16:creationId xmlns:a16="http://schemas.microsoft.com/office/drawing/2014/main" id="{ED0FE798-3379-4555-812C-B535EA802396}"/>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9" name="Plassholder for lysbildenummer 5">
            <a:extLst>
              <a:ext uri="{FF2B5EF4-FFF2-40B4-BE49-F238E27FC236}">
                <a16:creationId xmlns:a16="http://schemas.microsoft.com/office/drawing/2014/main" id="{1A0D79C7-88ED-400B-A198-9385A5249A71}"/>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0" name="Plassholder for dato 3">
            <a:extLst>
              <a:ext uri="{FF2B5EF4-FFF2-40B4-BE49-F238E27FC236}">
                <a16:creationId xmlns:a16="http://schemas.microsoft.com/office/drawing/2014/main" id="{D5EA4ABB-BD6C-45E4-A597-696EB7E33A37}"/>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fld id="{71CF5760-0137-4D42-83E3-B092B0912E30}" type="datetime1">
              <a:rPr lang="nb-NO" smtClean="0"/>
              <a:t>24.08.2023</a:t>
            </a:fld>
            <a:endParaRPr lang="en-GB" dirty="0"/>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Collage 2 bilder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0" y="949325"/>
            <a:ext cx="4572000" cy="3817938"/>
          </a:xfrm>
          <a:solidFill>
            <a:schemeClr val="bg2"/>
          </a:solidFill>
        </p:spPr>
        <p:txBody>
          <a:bodyPr>
            <a:normAutofit/>
          </a:bodyPr>
          <a:lstStyle>
            <a:lvl1pPr marL="0" indent="0" algn="ctr">
              <a:buNone/>
              <a:defRPr sz="1400"/>
            </a:lvl1pPr>
          </a:lstStyle>
          <a:p>
            <a:r>
              <a:rPr lang="nb-NO"/>
              <a:t>Klikk på ikonet for å legge til et bilde</a:t>
            </a:r>
            <a:endParaRPr lang="en-GB" dirty="0"/>
          </a:p>
        </p:txBody>
      </p:sp>
      <p:sp>
        <p:nvSpPr>
          <p:cNvPr id="11" name="Plassholder for bilde 7"/>
          <p:cNvSpPr>
            <a:spLocks noGrp="1"/>
          </p:cNvSpPr>
          <p:nvPr>
            <p:ph type="pic" sz="quarter" idx="27"/>
          </p:nvPr>
        </p:nvSpPr>
        <p:spPr>
          <a:xfrm>
            <a:off x="4572000" y="949325"/>
            <a:ext cx="4572001" cy="3817938"/>
          </a:xfrm>
          <a:solidFill>
            <a:schemeClr val="bg2"/>
          </a:solidFill>
        </p:spPr>
        <p:txBody>
          <a:bodyPr>
            <a:normAutofit/>
          </a:bodyPr>
          <a:lstStyle>
            <a:lvl1pPr marL="0" indent="0" algn="ctr">
              <a:buNone/>
              <a:defRPr sz="1400"/>
            </a:lvl1pPr>
          </a:lstStyle>
          <a:p>
            <a:r>
              <a:rPr lang="nb-NO"/>
              <a:t>Klikk på ikonet for å legge til et bilde</a:t>
            </a:r>
            <a:endParaRPr lang="en-GB" dirty="0"/>
          </a:p>
        </p:txBody>
      </p:sp>
      <p:pic>
        <p:nvPicPr>
          <p:cNvPr id="10" name="Bilde 9">
            <a:extLst>
              <a:ext uri="{FF2B5EF4-FFF2-40B4-BE49-F238E27FC236}">
                <a16:creationId xmlns:a16="http://schemas.microsoft.com/office/drawing/2014/main" id="{1469793F-2922-42EE-8D95-6B99BBA9B52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20545" y="239764"/>
            <a:ext cx="1202242" cy="337414"/>
          </a:xfrm>
          <a:prstGeom prst="rect">
            <a:avLst/>
          </a:prstGeom>
        </p:spPr>
      </p:pic>
      <p:sp>
        <p:nvSpPr>
          <p:cNvPr id="12" name="Plassholder for bunntekst 4">
            <a:extLst>
              <a:ext uri="{FF2B5EF4-FFF2-40B4-BE49-F238E27FC236}">
                <a16:creationId xmlns:a16="http://schemas.microsoft.com/office/drawing/2014/main" id="{3E6543C4-93A1-4C57-A11A-B317107483B8}"/>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bg1"/>
                </a:solidFill>
                <a:latin typeface="Verdana" charset="0"/>
                <a:ea typeface="Verdana" charset="0"/>
                <a:cs typeface="Verdana" charset="0"/>
              </a:defRPr>
            </a:lvl1pPr>
          </a:lstStyle>
          <a:p>
            <a:endParaRPr lang="en-GB" dirty="0"/>
          </a:p>
        </p:txBody>
      </p:sp>
      <p:sp>
        <p:nvSpPr>
          <p:cNvPr id="13" name="Plassholder for lysbildenummer 5">
            <a:extLst>
              <a:ext uri="{FF2B5EF4-FFF2-40B4-BE49-F238E27FC236}">
                <a16:creationId xmlns:a16="http://schemas.microsoft.com/office/drawing/2014/main" id="{7DFB5915-0D36-456C-BC40-D89A2D0B3D92}"/>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bg1"/>
                </a:solidFill>
                <a:latin typeface="Verdana" charset="0"/>
                <a:ea typeface="Verdana" charset="0"/>
                <a:cs typeface="Verdana" charset="0"/>
              </a:defRPr>
            </a:lvl1pPr>
          </a:lstStyle>
          <a:p>
            <a:r>
              <a:rPr lang="nb-NO" altLang="nb-NO"/>
              <a:t>Side </a:t>
            </a:r>
            <a:fld id="{F57D2C7E-FF28-3646-BDC8-24A1FA3E5E8D}" type="slidenum">
              <a:rPr lang="en-GB" smtClean="0"/>
              <a:pPr/>
              <a:t>‹#›</a:t>
            </a:fld>
            <a:endParaRPr lang="en-GB" dirty="0"/>
          </a:p>
        </p:txBody>
      </p:sp>
      <p:sp>
        <p:nvSpPr>
          <p:cNvPr id="14" name="Plassholder for dato 3">
            <a:extLst>
              <a:ext uri="{FF2B5EF4-FFF2-40B4-BE49-F238E27FC236}">
                <a16:creationId xmlns:a16="http://schemas.microsoft.com/office/drawing/2014/main" id="{76C1FF13-0E0D-4EC1-AECE-5D2FCC2E0C9D}"/>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solidFill>
                  <a:schemeClr val="bg1"/>
                </a:solidFill>
                <a:latin typeface="Verdana" charset="0"/>
                <a:ea typeface="Verdana" charset="0"/>
                <a:cs typeface="Verdana" charset="0"/>
              </a:defRPr>
            </a:lvl1pPr>
          </a:lstStyle>
          <a:p>
            <a:fld id="{71CF5760-0137-4D42-83E3-B092B0912E30}" type="datetime1">
              <a:rPr lang="nb-NO" smtClean="0"/>
              <a:pPr/>
              <a:t>24.08.2023</a:t>
            </a:fld>
            <a:endParaRPr lang="en-GB" dirty="0"/>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llage 3 bilder A (hvit)">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0" y="949325"/>
            <a:ext cx="5468938" cy="3817938"/>
          </a:xfrm>
          <a:solidFill>
            <a:schemeClr val="bg2"/>
          </a:solidFill>
        </p:spPr>
        <p:txBody>
          <a:bodyPr>
            <a:normAutofit/>
          </a:bodyPr>
          <a:lstStyle>
            <a:lvl1pPr marL="0" indent="0" algn="ctr">
              <a:buNone/>
              <a:defRPr sz="1400"/>
            </a:lvl1pPr>
          </a:lstStyle>
          <a:p>
            <a:r>
              <a:rPr lang="nb-NO"/>
              <a:t>Klikk på ikonet for å legge til et bilde</a:t>
            </a:r>
            <a:endParaRPr lang="en-GB" dirty="0"/>
          </a:p>
        </p:txBody>
      </p:sp>
      <p:sp>
        <p:nvSpPr>
          <p:cNvPr id="11" name="Plassholder for bilde 7"/>
          <p:cNvSpPr>
            <a:spLocks noGrp="1"/>
          </p:cNvSpPr>
          <p:nvPr>
            <p:ph type="pic" sz="quarter" idx="27"/>
          </p:nvPr>
        </p:nvSpPr>
        <p:spPr>
          <a:xfrm>
            <a:off x="5508625" y="949325"/>
            <a:ext cx="3635376" cy="1979857"/>
          </a:xfrm>
          <a:solidFill>
            <a:schemeClr val="bg2"/>
          </a:solidFill>
        </p:spPr>
        <p:txBody>
          <a:bodyPr/>
          <a:lstStyle>
            <a:lvl1pPr marL="0" indent="0" algn="ctr">
              <a:buFont typeface="Arial" panose="020B0604020202020204" pitchFamily="34" charset="0"/>
              <a:buNone/>
              <a:defRPr sz="1400"/>
            </a:lvl1pPr>
          </a:lstStyle>
          <a:p>
            <a:r>
              <a:rPr lang="nb-NO"/>
              <a:t>Klikk på ikonet for å legge til et bilde</a:t>
            </a:r>
            <a:endParaRPr lang="en-GB" dirty="0"/>
          </a:p>
        </p:txBody>
      </p:sp>
      <p:sp>
        <p:nvSpPr>
          <p:cNvPr id="12" name="Plassholder for bilde 7"/>
          <p:cNvSpPr>
            <a:spLocks noGrp="1"/>
          </p:cNvSpPr>
          <p:nvPr>
            <p:ph type="pic" sz="quarter" idx="28"/>
          </p:nvPr>
        </p:nvSpPr>
        <p:spPr>
          <a:xfrm>
            <a:off x="5508625" y="2974463"/>
            <a:ext cx="3635376" cy="1792799"/>
          </a:xfrm>
          <a:solidFill>
            <a:schemeClr val="bg2"/>
          </a:solidFill>
        </p:spPr>
        <p:txBody>
          <a:bodyPr>
            <a:normAutofit/>
          </a:bodyPr>
          <a:lstStyle>
            <a:lvl1pPr marL="0" indent="0" algn="ctr">
              <a:buNone/>
              <a:defRPr sz="1400"/>
            </a:lvl1pPr>
          </a:lstStyle>
          <a:p>
            <a:r>
              <a:rPr lang="nb-NO"/>
              <a:t>Klikk på ikonet for å legge til et bilde</a:t>
            </a:r>
            <a:endParaRPr lang="en-GB" dirty="0"/>
          </a:p>
        </p:txBody>
      </p:sp>
      <p:sp>
        <p:nvSpPr>
          <p:cNvPr id="9" name="Plassholder for bunntekst 4">
            <a:extLst>
              <a:ext uri="{FF2B5EF4-FFF2-40B4-BE49-F238E27FC236}">
                <a16:creationId xmlns:a16="http://schemas.microsoft.com/office/drawing/2014/main" id="{3830E1D0-361D-4108-BC62-A5D7F55FA76A}"/>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10" name="Plassholder for lysbildenummer 5">
            <a:extLst>
              <a:ext uri="{FF2B5EF4-FFF2-40B4-BE49-F238E27FC236}">
                <a16:creationId xmlns:a16="http://schemas.microsoft.com/office/drawing/2014/main" id="{D41E6985-EC8C-47B0-AD6B-E81ED2B4C95D}"/>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3" name="Plassholder for dato 3">
            <a:extLst>
              <a:ext uri="{FF2B5EF4-FFF2-40B4-BE49-F238E27FC236}">
                <a16:creationId xmlns:a16="http://schemas.microsoft.com/office/drawing/2014/main" id="{E8F7B251-D6AC-400E-A9A7-2BD825155C18}"/>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fld id="{71CF5760-0137-4D42-83E3-B092B0912E30}" type="datetime1">
              <a:rPr lang="nb-NO" smtClean="0"/>
              <a:t>24.08.2023</a:t>
            </a:fld>
            <a:endParaRPr lang="en-GB" dirty="0"/>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Collage 3 bilder A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0" y="949325"/>
            <a:ext cx="5468938" cy="3817938"/>
          </a:xfrm>
          <a:solidFill>
            <a:schemeClr val="bg2"/>
          </a:solidFill>
        </p:spPr>
        <p:txBody>
          <a:bodyPr/>
          <a:lstStyle>
            <a:lvl1pPr marL="0" indent="0" algn="ctr">
              <a:buNone/>
              <a:defRPr sz="1400"/>
            </a:lvl1pPr>
          </a:lstStyle>
          <a:p>
            <a:r>
              <a:rPr lang="nb-NO"/>
              <a:t>Klikk på ikonet for å legge til et bilde</a:t>
            </a:r>
            <a:endParaRPr lang="en-GB" dirty="0"/>
          </a:p>
        </p:txBody>
      </p:sp>
      <p:sp>
        <p:nvSpPr>
          <p:cNvPr id="11" name="Plassholder for bilde 7"/>
          <p:cNvSpPr>
            <a:spLocks noGrp="1"/>
          </p:cNvSpPr>
          <p:nvPr>
            <p:ph type="pic" sz="quarter" idx="27"/>
          </p:nvPr>
        </p:nvSpPr>
        <p:spPr>
          <a:xfrm>
            <a:off x="5508625" y="949325"/>
            <a:ext cx="3635376" cy="1979857"/>
          </a:xfrm>
          <a:solidFill>
            <a:schemeClr val="bg2"/>
          </a:solidFill>
        </p:spPr>
        <p:txBody>
          <a:bodyPr>
            <a:normAutofit/>
          </a:bodyPr>
          <a:lstStyle>
            <a:lvl1pPr marL="0" indent="0" algn="ctr">
              <a:buNone/>
              <a:defRPr sz="1400"/>
            </a:lvl1pPr>
          </a:lstStyle>
          <a:p>
            <a:r>
              <a:rPr lang="nb-NO"/>
              <a:t>Klikk på ikonet for å legge til et bilde</a:t>
            </a:r>
            <a:endParaRPr lang="en-GB" dirty="0"/>
          </a:p>
        </p:txBody>
      </p:sp>
      <p:sp>
        <p:nvSpPr>
          <p:cNvPr id="12" name="Plassholder for bilde 7"/>
          <p:cNvSpPr>
            <a:spLocks noGrp="1"/>
          </p:cNvSpPr>
          <p:nvPr>
            <p:ph type="pic" sz="quarter" idx="28"/>
          </p:nvPr>
        </p:nvSpPr>
        <p:spPr>
          <a:xfrm>
            <a:off x="5508625" y="2974463"/>
            <a:ext cx="3635376" cy="1792799"/>
          </a:xfrm>
          <a:solidFill>
            <a:schemeClr val="bg2"/>
          </a:solidFill>
        </p:spPr>
        <p:txBody>
          <a:bodyPr>
            <a:normAutofit/>
          </a:bodyPr>
          <a:lstStyle>
            <a:lvl1pPr marL="0" indent="0" algn="ctr">
              <a:buNone/>
              <a:defRPr sz="1400"/>
            </a:lvl1pPr>
          </a:lstStyle>
          <a:p>
            <a:r>
              <a:rPr lang="nb-NO"/>
              <a:t>Klikk på ikonet for å legge til et bilde</a:t>
            </a:r>
            <a:endParaRPr lang="en-GB" dirty="0"/>
          </a:p>
        </p:txBody>
      </p:sp>
      <p:pic>
        <p:nvPicPr>
          <p:cNvPr id="10" name="Bilde 9">
            <a:extLst>
              <a:ext uri="{FF2B5EF4-FFF2-40B4-BE49-F238E27FC236}">
                <a16:creationId xmlns:a16="http://schemas.microsoft.com/office/drawing/2014/main" id="{5E36BFFC-E87C-4B2E-8D32-947FDA8A8CB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20545" y="239764"/>
            <a:ext cx="1202242" cy="337414"/>
          </a:xfrm>
          <a:prstGeom prst="rect">
            <a:avLst/>
          </a:prstGeom>
        </p:spPr>
      </p:pic>
      <p:sp>
        <p:nvSpPr>
          <p:cNvPr id="9" name="Plassholder for bunntekst 4">
            <a:extLst>
              <a:ext uri="{FF2B5EF4-FFF2-40B4-BE49-F238E27FC236}">
                <a16:creationId xmlns:a16="http://schemas.microsoft.com/office/drawing/2014/main" id="{E08137B0-5DD3-4087-8738-E9E4D536B10F}"/>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bg1"/>
                </a:solidFill>
                <a:latin typeface="Verdana" charset="0"/>
                <a:ea typeface="Verdana" charset="0"/>
                <a:cs typeface="Verdana" charset="0"/>
              </a:defRPr>
            </a:lvl1pPr>
          </a:lstStyle>
          <a:p>
            <a:endParaRPr lang="en-GB" dirty="0"/>
          </a:p>
        </p:txBody>
      </p:sp>
      <p:sp>
        <p:nvSpPr>
          <p:cNvPr id="13" name="Plassholder for lysbildenummer 5">
            <a:extLst>
              <a:ext uri="{FF2B5EF4-FFF2-40B4-BE49-F238E27FC236}">
                <a16:creationId xmlns:a16="http://schemas.microsoft.com/office/drawing/2014/main" id="{33165DFA-08F0-4CB9-A63C-8DFEB0FAF9BC}"/>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bg1"/>
                </a:solidFill>
                <a:latin typeface="Verdana" charset="0"/>
                <a:ea typeface="Verdana" charset="0"/>
                <a:cs typeface="Verdana" charset="0"/>
              </a:defRPr>
            </a:lvl1pPr>
          </a:lstStyle>
          <a:p>
            <a:r>
              <a:rPr lang="nb-NO" altLang="nb-NO"/>
              <a:t>Side </a:t>
            </a:r>
            <a:fld id="{F57D2C7E-FF28-3646-BDC8-24A1FA3E5E8D}" type="slidenum">
              <a:rPr lang="en-GB" smtClean="0"/>
              <a:pPr/>
              <a:t>‹#›</a:t>
            </a:fld>
            <a:endParaRPr lang="en-GB" dirty="0"/>
          </a:p>
        </p:txBody>
      </p:sp>
      <p:sp>
        <p:nvSpPr>
          <p:cNvPr id="14" name="Plassholder for dato 3">
            <a:extLst>
              <a:ext uri="{FF2B5EF4-FFF2-40B4-BE49-F238E27FC236}">
                <a16:creationId xmlns:a16="http://schemas.microsoft.com/office/drawing/2014/main" id="{CC4BE2A0-457F-421F-8488-27B7C12E687E}"/>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solidFill>
                  <a:schemeClr val="bg1"/>
                </a:solidFill>
                <a:latin typeface="Verdana" charset="0"/>
                <a:ea typeface="Verdana" charset="0"/>
                <a:cs typeface="Verdana" charset="0"/>
              </a:defRPr>
            </a:lvl1pPr>
          </a:lstStyle>
          <a:p>
            <a:fld id="{71CF5760-0137-4D42-83E3-B092B0912E30}" type="datetime1">
              <a:rPr lang="nb-NO" smtClean="0"/>
              <a:pPr/>
              <a:t>24.08.2023</a:t>
            </a:fld>
            <a:endParaRPr lang="en-GB" dirty="0"/>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llage 3 bilder B (hvit)">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3708002" y="949325"/>
            <a:ext cx="5435997" cy="3817938"/>
          </a:xfrm>
          <a:solidFill>
            <a:schemeClr val="bg2"/>
          </a:solidFill>
        </p:spPr>
        <p:txBody>
          <a:bodyPr>
            <a:normAutofit/>
          </a:bodyPr>
          <a:lstStyle>
            <a:lvl1pPr marL="0" indent="0" algn="ctr">
              <a:buNone/>
              <a:defRPr sz="1400"/>
            </a:lvl1pPr>
          </a:lstStyle>
          <a:p>
            <a:r>
              <a:rPr lang="nb-NO"/>
              <a:t>Klikk på ikonet for å legge til et bilde</a:t>
            </a:r>
            <a:endParaRPr lang="en-GB" dirty="0"/>
          </a:p>
        </p:txBody>
      </p:sp>
      <p:sp>
        <p:nvSpPr>
          <p:cNvPr id="11" name="Plassholder for bilde 7"/>
          <p:cNvSpPr>
            <a:spLocks noGrp="1"/>
          </p:cNvSpPr>
          <p:nvPr>
            <p:ph type="pic" sz="quarter" idx="27"/>
          </p:nvPr>
        </p:nvSpPr>
        <p:spPr>
          <a:xfrm>
            <a:off x="0" y="949325"/>
            <a:ext cx="3708002" cy="1979857"/>
          </a:xfrm>
          <a:solidFill>
            <a:schemeClr val="bg2"/>
          </a:solidFill>
        </p:spPr>
        <p:txBody>
          <a:bodyPr>
            <a:normAutofit/>
          </a:bodyPr>
          <a:lstStyle>
            <a:lvl1pPr marL="0" indent="0" algn="ctr">
              <a:buNone/>
              <a:defRPr sz="1400"/>
            </a:lvl1pPr>
          </a:lstStyle>
          <a:p>
            <a:r>
              <a:rPr lang="nb-NO"/>
              <a:t>Klikk på ikonet for å legge til et bilde</a:t>
            </a:r>
            <a:endParaRPr lang="en-GB" dirty="0"/>
          </a:p>
        </p:txBody>
      </p:sp>
      <p:sp>
        <p:nvSpPr>
          <p:cNvPr id="12" name="Plassholder for bilde 7"/>
          <p:cNvSpPr>
            <a:spLocks noGrp="1"/>
          </p:cNvSpPr>
          <p:nvPr>
            <p:ph type="pic" sz="quarter" idx="28"/>
          </p:nvPr>
        </p:nvSpPr>
        <p:spPr>
          <a:xfrm>
            <a:off x="0" y="2929183"/>
            <a:ext cx="3708002" cy="1838082"/>
          </a:xfrm>
          <a:solidFill>
            <a:schemeClr val="bg2"/>
          </a:solidFill>
        </p:spPr>
        <p:txBody>
          <a:bodyPr>
            <a:normAutofit/>
          </a:bodyPr>
          <a:lstStyle>
            <a:lvl1pPr marL="0" indent="0" algn="ctr">
              <a:buNone/>
              <a:defRPr sz="1400"/>
            </a:lvl1pPr>
          </a:lstStyle>
          <a:p>
            <a:r>
              <a:rPr lang="nb-NO"/>
              <a:t>Klikk på ikonet for å legge til et bilde</a:t>
            </a:r>
            <a:endParaRPr lang="en-GB" dirty="0"/>
          </a:p>
        </p:txBody>
      </p:sp>
      <p:sp>
        <p:nvSpPr>
          <p:cNvPr id="9" name="Plassholder for bunntekst 4">
            <a:extLst>
              <a:ext uri="{FF2B5EF4-FFF2-40B4-BE49-F238E27FC236}">
                <a16:creationId xmlns:a16="http://schemas.microsoft.com/office/drawing/2014/main" id="{16405EB3-1C5F-4E95-908A-5697D091C338}"/>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10" name="Plassholder for lysbildenummer 5">
            <a:extLst>
              <a:ext uri="{FF2B5EF4-FFF2-40B4-BE49-F238E27FC236}">
                <a16:creationId xmlns:a16="http://schemas.microsoft.com/office/drawing/2014/main" id="{4B6917B2-124F-4778-9D7E-C7E5230EC1CD}"/>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3" name="Plassholder for dato 3">
            <a:extLst>
              <a:ext uri="{FF2B5EF4-FFF2-40B4-BE49-F238E27FC236}">
                <a16:creationId xmlns:a16="http://schemas.microsoft.com/office/drawing/2014/main" id="{C0D63606-88B0-421C-BC8D-DA4D415A4913}"/>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fld id="{71CF5760-0137-4D42-83E3-B092B0912E30}" type="datetime1">
              <a:rPr lang="nb-NO" smtClean="0"/>
              <a:t>24.08.2023</a:t>
            </a:fld>
            <a:endParaRPr lang="en-GB" dirty="0"/>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Collage 3 bilder B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3675062" y="949325"/>
            <a:ext cx="5468938" cy="3817938"/>
          </a:xfrm>
          <a:solidFill>
            <a:schemeClr val="bg2"/>
          </a:solidFill>
        </p:spPr>
        <p:txBody>
          <a:bodyPr>
            <a:normAutofit/>
          </a:bodyPr>
          <a:lstStyle>
            <a:lvl1pPr marL="0" indent="0" algn="ctr">
              <a:buNone/>
              <a:defRPr sz="1400"/>
            </a:lvl1pPr>
          </a:lstStyle>
          <a:p>
            <a:r>
              <a:rPr lang="nb-NO"/>
              <a:t>Klikk på ikonet for å legge til et bilde</a:t>
            </a:r>
            <a:endParaRPr lang="en-GB" dirty="0"/>
          </a:p>
        </p:txBody>
      </p:sp>
      <p:sp>
        <p:nvSpPr>
          <p:cNvPr id="11" name="Plassholder for bilde 7"/>
          <p:cNvSpPr>
            <a:spLocks noGrp="1"/>
          </p:cNvSpPr>
          <p:nvPr>
            <p:ph type="pic" sz="quarter" idx="27"/>
          </p:nvPr>
        </p:nvSpPr>
        <p:spPr>
          <a:xfrm>
            <a:off x="0" y="949325"/>
            <a:ext cx="3635376" cy="1979857"/>
          </a:xfrm>
          <a:solidFill>
            <a:schemeClr val="bg2"/>
          </a:solidFill>
        </p:spPr>
        <p:txBody>
          <a:bodyPr>
            <a:normAutofit/>
          </a:bodyPr>
          <a:lstStyle>
            <a:lvl1pPr marL="0" indent="0" algn="ctr">
              <a:buNone/>
              <a:defRPr sz="1400"/>
            </a:lvl1pPr>
          </a:lstStyle>
          <a:p>
            <a:r>
              <a:rPr lang="nb-NO"/>
              <a:t>Klikk på ikonet for å legge til et bilde</a:t>
            </a:r>
            <a:endParaRPr lang="en-GB" dirty="0"/>
          </a:p>
        </p:txBody>
      </p:sp>
      <p:sp>
        <p:nvSpPr>
          <p:cNvPr id="12" name="Plassholder for bilde 7"/>
          <p:cNvSpPr>
            <a:spLocks noGrp="1"/>
          </p:cNvSpPr>
          <p:nvPr>
            <p:ph type="pic" sz="quarter" idx="28"/>
          </p:nvPr>
        </p:nvSpPr>
        <p:spPr>
          <a:xfrm>
            <a:off x="0" y="2974463"/>
            <a:ext cx="3635376" cy="1792799"/>
          </a:xfrm>
          <a:solidFill>
            <a:schemeClr val="bg2"/>
          </a:solidFill>
        </p:spPr>
        <p:txBody>
          <a:bodyPr>
            <a:normAutofit/>
          </a:bodyPr>
          <a:lstStyle>
            <a:lvl1pPr marL="0" indent="0" algn="ctr">
              <a:buNone/>
              <a:defRPr sz="1400"/>
            </a:lvl1pPr>
          </a:lstStyle>
          <a:p>
            <a:r>
              <a:rPr lang="nb-NO"/>
              <a:t>Klikk på ikonet for å legge til et bilde</a:t>
            </a:r>
            <a:endParaRPr lang="en-GB" dirty="0"/>
          </a:p>
        </p:txBody>
      </p:sp>
      <p:pic>
        <p:nvPicPr>
          <p:cNvPr id="10" name="Bilde 9">
            <a:extLst>
              <a:ext uri="{FF2B5EF4-FFF2-40B4-BE49-F238E27FC236}">
                <a16:creationId xmlns:a16="http://schemas.microsoft.com/office/drawing/2014/main" id="{1BD5A1C7-0E04-431D-A723-760579EAFB0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20545" y="239764"/>
            <a:ext cx="1202242" cy="337414"/>
          </a:xfrm>
          <a:prstGeom prst="rect">
            <a:avLst/>
          </a:prstGeom>
        </p:spPr>
      </p:pic>
      <p:sp>
        <p:nvSpPr>
          <p:cNvPr id="13" name="Plassholder for bunntekst 4">
            <a:extLst>
              <a:ext uri="{FF2B5EF4-FFF2-40B4-BE49-F238E27FC236}">
                <a16:creationId xmlns:a16="http://schemas.microsoft.com/office/drawing/2014/main" id="{83030E43-5A22-4516-84E5-C39CD714C4DE}"/>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bg1"/>
                </a:solidFill>
                <a:latin typeface="Verdana" charset="0"/>
                <a:ea typeface="Verdana" charset="0"/>
                <a:cs typeface="Verdana" charset="0"/>
              </a:defRPr>
            </a:lvl1pPr>
          </a:lstStyle>
          <a:p>
            <a:endParaRPr lang="en-GB" dirty="0"/>
          </a:p>
        </p:txBody>
      </p:sp>
      <p:sp>
        <p:nvSpPr>
          <p:cNvPr id="14" name="Plassholder for lysbildenummer 5">
            <a:extLst>
              <a:ext uri="{FF2B5EF4-FFF2-40B4-BE49-F238E27FC236}">
                <a16:creationId xmlns:a16="http://schemas.microsoft.com/office/drawing/2014/main" id="{2B0292CC-A862-4085-A4F0-99E8F9B9B819}"/>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bg1"/>
                </a:solidFill>
                <a:latin typeface="Verdana" charset="0"/>
                <a:ea typeface="Verdana" charset="0"/>
                <a:cs typeface="Verdana" charset="0"/>
              </a:defRPr>
            </a:lvl1pPr>
          </a:lstStyle>
          <a:p>
            <a:r>
              <a:rPr lang="nb-NO" altLang="nb-NO"/>
              <a:t>Side </a:t>
            </a:r>
            <a:fld id="{F57D2C7E-FF28-3646-BDC8-24A1FA3E5E8D}" type="slidenum">
              <a:rPr lang="en-GB" smtClean="0"/>
              <a:pPr/>
              <a:t>‹#›</a:t>
            </a:fld>
            <a:endParaRPr lang="en-GB" dirty="0"/>
          </a:p>
        </p:txBody>
      </p:sp>
      <p:sp>
        <p:nvSpPr>
          <p:cNvPr id="15" name="Plassholder for dato 3">
            <a:extLst>
              <a:ext uri="{FF2B5EF4-FFF2-40B4-BE49-F238E27FC236}">
                <a16:creationId xmlns:a16="http://schemas.microsoft.com/office/drawing/2014/main" id="{F6730672-4D61-403F-994F-0A1EF693C94D}"/>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solidFill>
                  <a:schemeClr val="bg1"/>
                </a:solidFill>
                <a:latin typeface="Verdana" charset="0"/>
                <a:ea typeface="Verdana" charset="0"/>
                <a:cs typeface="Verdana" charset="0"/>
              </a:defRPr>
            </a:lvl1pPr>
          </a:lstStyle>
          <a:p>
            <a:fld id="{71CF5760-0137-4D42-83E3-B092B0912E30}" type="datetime1">
              <a:rPr lang="nb-NO" smtClean="0"/>
              <a:pPr/>
              <a:t>24.08.2023</a:t>
            </a:fld>
            <a:endParaRPr lang="en-GB" dirty="0"/>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llage 5 bilder (hvit)">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3675062" y="949324"/>
            <a:ext cx="5468938" cy="1979857"/>
          </a:xfrm>
          <a:solidFill>
            <a:schemeClr val="bg2"/>
          </a:solidFill>
        </p:spPr>
        <p:txBody>
          <a:bodyPr>
            <a:normAutofit/>
          </a:bodyPr>
          <a:lstStyle>
            <a:lvl1pPr marL="0" indent="0" algn="ctr">
              <a:buNone/>
              <a:defRPr sz="1400"/>
            </a:lvl1pPr>
          </a:lstStyle>
          <a:p>
            <a:r>
              <a:rPr lang="nb-NO"/>
              <a:t>Klikk på ikonet for å legge til et bilde</a:t>
            </a:r>
            <a:endParaRPr lang="en-GB" dirty="0"/>
          </a:p>
        </p:txBody>
      </p:sp>
      <p:sp>
        <p:nvSpPr>
          <p:cNvPr id="11" name="Plassholder for bilde 7"/>
          <p:cNvSpPr>
            <a:spLocks noGrp="1"/>
          </p:cNvSpPr>
          <p:nvPr>
            <p:ph type="pic" sz="quarter" idx="27"/>
          </p:nvPr>
        </p:nvSpPr>
        <p:spPr>
          <a:xfrm>
            <a:off x="0" y="949325"/>
            <a:ext cx="3635376" cy="1979857"/>
          </a:xfrm>
          <a:solidFill>
            <a:schemeClr val="bg2"/>
          </a:solidFill>
        </p:spPr>
        <p:txBody>
          <a:bodyPr/>
          <a:lstStyle>
            <a:lvl1pPr marL="0" indent="0" algn="ctr">
              <a:buFont typeface="Arial" panose="020B0604020202020204" pitchFamily="34" charset="0"/>
              <a:buNone/>
              <a:defRPr sz="1400"/>
            </a:lvl1pPr>
          </a:lstStyle>
          <a:p>
            <a:r>
              <a:rPr lang="nb-NO"/>
              <a:t>Klikk på ikonet for å legge til et bilde</a:t>
            </a:r>
            <a:endParaRPr lang="en-GB" dirty="0"/>
          </a:p>
        </p:txBody>
      </p:sp>
      <p:sp>
        <p:nvSpPr>
          <p:cNvPr id="12" name="Plassholder for bilde 7"/>
          <p:cNvSpPr>
            <a:spLocks noGrp="1"/>
          </p:cNvSpPr>
          <p:nvPr>
            <p:ph type="pic" sz="quarter" idx="28"/>
          </p:nvPr>
        </p:nvSpPr>
        <p:spPr>
          <a:xfrm>
            <a:off x="0" y="2974463"/>
            <a:ext cx="1788038" cy="1792799"/>
          </a:xfrm>
          <a:solidFill>
            <a:schemeClr val="bg2"/>
          </a:solidFill>
        </p:spPr>
        <p:txBody>
          <a:bodyPr>
            <a:normAutofit/>
          </a:bodyPr>
          <a:lstStyle>
            <a:lvl1pPr marL="0" indent="0" algn="ctr">
              <a:buNone/>
              <a:defRPr sz="1400"/>
            </a:lvl1pPr>
          </a:lstStyle>
          <a:p>
            <a:r>
              <a:rPr lang="nb-NO"/>
              <a:t>Klikk på ikonet for å legge til et bilde</a:t>
            </a:r>
            <a:endParaRPr lang="en-GB" dirty="0"/>
          </a:p>
        </p:txBody>
      </p:sp>
      <p:sp>
        <p:nvSpPr>
          <p:cNvPr id="16" name="Plassholder for bilde 7"/>
          <p:cNvSpPr>
            <a:spLocks noGrp="1"/>
          </p:cNvSpPr>
          <p:nvPr>
            <p:ph type="pic" sz="quarter" idx="29"/>
          </p:nvPr>
        </p:nvSpPr>
        <p:spPr>
          <a:xfrm>
            <a:off x="1835194" y="2974463"/>
            <a:ext cx="3632757" cy="1792799"/>
          </a:xfrm>
          <a:solidFill>
            <a:schemeClr val="bg2"/>
          </a:solidFill>
        </p:spPr>
        <p:txBody>
          <a:bodyPr>
            <a:normAutofit/>
          </a:bodyPr>
          <a:lstStyle>
            <a:lvl1pPr marL="0" indent="0" algn="ctr">
              <a:buNone/>
              <a:defRPr sz="1400"/>
            </a:lvl1pPr>
          </a:lstStyle>
          <a:p>
            <a:r>
              <a:rPr lang="nb-NO"/>
              <a:t>Klikk på ikonet for å legge til et bilde</a:t>
            </a:r>
            <a:endParaRPr lang="en-GB" dirty="0"/>
          </a:p>
        </p:txBody>
      </p:sp>
      <p:sp>
        <p:nvSpPr>
          <p:cNvPr id="17" name="Plassholder for bilde 7"/>
          <p:cNvSpPr>
            <a:spLocks noGrp="1"/>
          </p:cNvSpPr>
          <p:nvPr>
            <p:ph type="pic" sz="quarter" idx="30"/>
          </p:nvPr>
        </p:nvSpPr>
        <p:spPr>
          <a:xfrm>
            <a:off x="5515107" y="2974463"/>
            <a:ext cx="3628893" cy="1792799"/>
          </a:xfrm>
          <a:solidFill>
            <a:schemeClr val="bg2"/>
          </a:solidFill>
        </p:spPr>
        <p:txBody>
          <a:bodyPr>
            <a:normAutofit/>
          </a:bodyPr>
          <a:lstStyle>
            <a:lvl1pPr marL="0" indent="0" algn="ctr">
              <a:buNone/>
              <a:defRPr sz="1400"/>
            </a:lvl1pPr>
          </a:lstStyle>
          <a:p>
            <a:r>
              <a:rPr lang="nb-NO"/>
              <a:t>Klikk på ikonet for å legge til et bilde</a:t>
            </a:r>
            <a:endParaRPr lang="en-GB" dirty="0"/>
          </a:p>
        </p:txBody>
      </p:sp>
      <p:sp>
        <p:nvSpPr>
          <p:cNvPr id="10" name="Plassholder for bunntekst 4">
            <a:extLst>
              <a:ext uri="{FF2B5EF4-FFF2-40B4-BE49-F238E27FC236}">
                <a16:creationId xmlns:a16="http://schemas.microsoft.com/office/drawing/2014/main" id="{AB1743F3-BA34-4D4E-BA54-C993ABBC190E}"/>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13" name="Plassholder for lysbildenummer 5">
            <a:extLst>
              <a:ext uri="{FF2B5EF4-FFF2-40B4-BE49-F238E27FC236}">
                <a16:creationId xmlns:a16="http://schemas.microsoft.com/office/drawing/2014/main" id="{C1A0B519-CB0E-42E9-9366-1B52BFA30E6B}"/>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4" name="Plassholder for dato 3">
            <a:extLst>
              <a:ext uri="{FF2B5EF4-FFF2-40B4-BE49-F238E27FC236}">
                <a16:creationId xmlns:a16="http://schemas.microsoft.com/office/drawing/2014/main" id="{CD2A4895-074C-481E-BA11-460AD3EB5D23}"/>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fld id="{71CF5760-0137-4D42-83E3-B092B0912E30}" type="datetime1">
              <a:rPr lang="nb-NO" smtClean="0"/>
              <a:t>24.08.2023</a:t>
            </a:fld>
            <a:endParaRPr lang="en-GB" dirty="0"/>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Collage 5 bilder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3675062" y="949324"/>
            <a:ext cx="5468938" cy="1979857"/>
          </a:xfrm>
          <a:solidFill>
            <a:schemeClr val="bg2"/>
          </a:solidFill>
        </p:spPr>
        <p:txBody>
          <a:bodyPr>
            <a:normAutofit/>
          </a:bodyPr>
          <a:lstStyle>
            <a:lvl1pPr marL="0" indent="0" algn="ctr">
              <a:buNone/>
              <a:defRPr sz="1400"/>
            </a:lvl1pPr>
          </a:lstStyle>
          <a:p>
            <a:r>
              <a:rPr lang="nb-NO"/>
              <a:t>Klikk på ikonet for å legge til et bilde</a:t>
            </a:r>
            <a:endParaRPr lang="en-GB" dirty="0"/>
          </a:p>
        </p:txBody>
      </p:sp>
      <p:sp>
        <p:nvSpPr>
          <p:cNvPr id="11" name="Plassholder for bilde 7"/>
          <p:cNvSpPr>
            <a:spLocks noGrp="1"/>
          </p:cNvSpPr>
          <p:nvPr>
            <p:ph type="pic" sz="quarter" idx="27"/>
          </p:nvPr>
        </p:nvSpPr>
        <p:spPr>
          <a:xfrm>
            <a:off x="0" y="949325"/>
            <a:ext cx="3635376" cy="1979857"/>
          </a:xfrm>
          <a:solidFill>
            <a:schemeClr val="bg2"/>
          </a:solidFill>
        </p:spPr>
        <p:txBody>
          <a:bodyPr>
            <a:normAutofit/>
          </a:bodyPr>
          <a:lstStyle>
            <a:lvl1pPr marL="0" indent="0" algn="ctr">
              <a:buFont typeface="Arial" panose="020B0604020202020204" pitchFamily="34" charset="0"/>
              <a:buNone/>
              <a:defRPr sz="1400"/>
            </a:lvl1pPr>
          </a:lstStyle>
          <a:p>
            <a:r>
              <a:rPr lang="nb-NO"/>
              <a:t>Klikk på ikonet for å legge til et bilde</a:t>
            </a:r>
            <a:endParaRPr lang="en-GB" dirty="0"/>
          </a:p>
        </p:txBody>
      </p:sp>
      <p:sp>
        <p:nvSpPr>
          <p:cNvPr id="12" name="Plassholder for bilde 7"/>
          <p:cNvSpPr>
            <a:spLocks noGrp="1"/>
          </p:cNvSpPr>
          <p:nvPr>
            <p:ph type="pic" sz="quarter" idx="28"/>
          </p:nvPr>
        </p:nvSpPr>
        <p:spPr>
          <a:xfrm>
            <a:off x="0" y="2974463"/>
            <a:ext cx="1788038" cy="1792799"/>
          </a:xfrm>
          <a:solidFill>
            <a:schemeClr val="bg2"/>
          </a:solidFill>
        </p:spPr>
        <p:txBody>
          <a:bodyPr>
            <a:normAutofit/>
          </a:bodyPr>
          <a:lstStyle>
            <a:lvl1pPr marL="0" indent="0" algn="ctr">
              <a:buNone/>
              <a:defRPr sz="1400"/>
            </a:lvl1pPr>
          </a:lstStyle>
          <a:p>
            <a:r>
              <a:rPr lang="nb-NO"/>
              <a:t>Klikk på ikonet for å legge til et bilde</a:t>
            </a:r>
            <a:endParaRPr lang="en-GB" dirty="0"/>
          </a:p>
        </p:txBody>
      </p:sp>
      <p:sp>
        <p:nvSpPr>
          <p:cNvPr id="16" name="Plassholder for bilde 7"/>
          <p:cNvSpPr>
            <a:spLocks noGrp="1"/>
          </p:cNvSpPr>
          <p:nvPr>
            <p:ph type="pic" sz="quarter" idx="29"/>
          </p:nvPr>
        </p:nvSpPr>
        <p:spPr>
          <a:xfrm>
            <a:off x="1835194" y="2974463"/>
            <a:ext cx="3632757" cy="1792799"/>
          </a:xfrm>
          <a:solidFill>
            <a:schemeClr val="bg2"/>
          </a:solidFill>
        </p:spPr>
        <p:txBody>
          <a:bodyPr>
            <a:normAutofit/>
          </a:bodyPr>
          <a:lstStyle>
            <a:lvl1pPr marL="0" indent="0" algn="ctr">
              <a:buNone/>
              <a:defRPr sz="1400"/>
            </a:lvl1pPr>
          </a:lstStyle>
          <a:p>
            <a:r>
              <a:rPr lang="nb-NO"/>
              <a:t>Klikk på ikonet for å legge til et bilde</a:t>
            </a:r>
            <a:endParaRPr lang="en-GB" dirty="0"/>
          </a:p>
        </p:txBody>
      </p:sp>
      <p:sp>
        <p:nvSpPr>
          <p:cNvPr id="17" name="Plassholder for bilde 7"/>
          <p:cNvSpPr>
            <a:spLocks noGrp="1"/>
          </p:cNvSpPr>
          <p:nvPr>
            <p:ph type="pic" sz="quarter" idx="30"/>
          </p:nvPr>
        </p:nvSpPr>
        <p:spPr>
          <a:xfrm>
            <a:off x="5515107" y="2974463"/>
            <a:ext cx="3628893" cy="1792799"/>
          </a:xfrm>
          <a:solidFill>
            <a:schemeClr val="bg2"/>
          </a:solidFill>
        </p:spPr>
        <p:txBody>
          <a:bodyPr>
            <a:normAutofit/>
          </a:bodyPr>
          <a:lstStyle>
            <a:lvl1pPr marL="0" indent="0" algn="ctr">
              <a:buNone/>
              <a:defRPr sz="1400"/>
            </a:lvl1pPr>
          </a:lstStyle>
          <a:p>
            <a:r>
              <a:rPr lang="nb-NO"/>
              <a:t>Klikk på ikonet for å legge til et bilde</a:t>
            </a:r>
            <a:endParaRPr lang="en-GB" dirty="0"/>
          </a:p>
        </p:txBody>
      </p:sp>
      <p:pic>
        <p:nvPicPr>
          <p:cNvPr id="13" name="Bilde 12">
            <a:extLst>
              <a:ext uri="{FF2B5EF4-FFF2-40B4-BE49-F238E27FC236}">
                <a16:creationId xmlns:a16="http://schemas.microsoft.com/office/drawing/2014/main" id="{19C518B1-490B-4B9B-9270-C6AD126805A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20545" y="239764"/>
            <a:ext cx="1202242" cy="337414"/>
          </a:xfrm>
          <a:prstGeom prst="rect">
            <a:avLst/>
          </a:prstGeom>
        </p:spPr>
      </p:pic>
      <p:sp>
        <p:nvSpPr>
          <p:cNvPr id="15" name="Plassholder for bunntekst 4">
            <a:extLst>
              <a:ext uri="{FF2B5EF4-FFF2-40B4-BE49-F238E27FC236}">
                <a16:creationId xmlns:a16="http://schemas.microsoft.com/office/drawing/2014/main" id="{2C8D8BB1-960A-4CF1-B84A-97909DEDBC66}"/>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bg1"/>
                </a:solidFill>
                <a:latin typeface="Verdana" charset="0"/>
                <a:ea typeface="Verdana" charset="0"/>
                <a:cs typeface="Verdana" charset="0"/>
              </a:defRPr>
            </a:lvl1pPr>
          </a:lstStyle>
          <a:p>
            <a:endParaRPr lang="en-GB" dirty="0"/>
          </a:p>
        </p:txBody>
      </p:sp>
      <p:sp>
        <p:nvSpPr>
          <p:cNvPr id="18" name="Plassholder for lysbildenummer 5">
            <a:extLst>
              <a:ext uri="{FF2B5EF4-FFF2-40B4-BE49-F238E27FC236}">
                <a16:creationId xmlns:a16="http://schemas.microsoft.com/office/drawing/2014/main" id="{70C9B353-854F-49E8-BA63-5AB6304BFB77}"/>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bg1"/>
                </a:solidFill>
                <a:latin typeface="Verdana" charset="0"/>
                <a:ea typeface="Verdana" charset="0"/>
                <a:cs typeface="Verdana" charset="0"/>
              </a:defRPr>
            </a:lvl1pPr>
          </a:lstStyle>
          <a:p>
            <a:r>
              <a:rPr lang="nb-NO" altLang="nb-NO"/>
              <a:t>Side </a:t>
            </a:r>
            <a:fld id="{F57D2C7E-FF28-3646-BDC8-24A1FA3E5E8D}" type="slidenum">
              <a:rPr lang="en-GB" smtClean="0"/>
              <a:pPr/>
              <a:t>‹#›</a:t>
            </a:fld>
            <a:endParaRPr lang="en-GB" dirty="0"/>
          </a:p>
        </p:txBody>
      </p:sp>
      <p:sp>
        <p:nvSpPr>
          <p:cNvPr id="19" name="Plassholder for dato 3">
            <a:extLst>
              <a:ext uri="{FF2B5EF4-FFF2-40B4-BE49-F238E27FC236}">
                <a16:creationId xmlns:a16="http://schemas.microsoft.com/office/drawing/2014/main" id="{BAE2D154-F65B-43AA-9D04-AE68267C1AC2}"/>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solidFill>
                  <a:schemeClr val="bg1"/>
                </a:solidFill>
                <a:latin typeface="Verdana" charset="0"/>
                <a:ea typeface="Verdana" charset="0"/>
                <a:cs typeface="Verdana" charset="0"/>
              </a:defRPr>
            </a:lvl1pPr>
          </a:lstStyle>
          <a:p>
            <a:fld id="{71CF5760-0137-4D42-83E3-B092B0912E30}" type="datetime1">
              <a:rPr lang="nb-NO" smtClean="0"/>
              <a:pPr/>
              <a:t>24.08.2023</a:t>
            </a:fld>
            <a:endParaRPr lang="en-GB" dirty="0"/>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 bilder (hvit)">
    <p:spTree>
      <p:nvGrpSpPr>
        <p:cNvPr id="1" name=""/>
        <p:cNvGrpSpPr/>
        <p:nvPr/>
      </p:nvGrpSpPr>
      <p:grpSpPr>
        <a:xfrm>
          <a:off x="0" y="0"/>
          <a:ext cx="0" cy="0"/>
          <a:chOff x="0" y="0"/>
          <a:chExt cx="0" cy="0"/>
        </a:xfrm>
      </p:grpSpPr>
      <p:sp>
        <p:nvSpPr>
          <p:cNvPr id="15" name="Rektangel 14"/>
          <p:cNvSpPr/>
          <p:nvPr userDrawn="1"/>
        </p:nvSpPr>
        <p:spPr>
          <a:xfrm>
            <a:off x="3288323" y="949324"/>
            <a:ext cx="2567353" cy="285000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ktangel 15"/>
          <p:cNvSpPr/>
          <p:nvPr userDrawn="1"/>
        </p:nvSpPr>
        <p:spPr>
          <a:xfrm>
            <a:off x="6036633" y="949324"/>
            <a:ext cx="2567353" cy="285000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ktangel 1"/>
          <p:cNvSpPr/>
          <p:nvPr userDrawn="1"/>
        </p:nvSpPr>
        <p:spPr>
          <a:xfrm>
            <a:off x="540014" y="949324"/>
            <a:ext cx="2567353" cy="285000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lassholder for bilde 9"/>
          <p:cNvSpPr>
            <a:spLocks noGrp="1"/>
          </p:cNvSpPr>
          <p:nvPr>
            <p:ph type="pic" sz="quarter" idx="13"/>
          </p:nvPr>
        </p:nvSpPr>
        <p:spPr>
          <a:xfrm>
            <a:off x="605534" y="1012121"/>
            <a:ext cx="2436312" cy="2724412"/>
          </a:xfrm>
          <a:solidFill>
            <a:schemeClr val="bg2"/>
          </a:solidFill>
          <a:ln w="63500">
            <a:noFill/>
            <a:miter lim="800000"/>
          </a:ln>
          <a:effectLst/>
        </p:spPr>
        <p:txBody>
          <a:bodyPr>
            <a:normAutofit/>
          </a:bodyPr>
          <a:lstStyle>
            <a:lvl1pPr marL="0" indent="0" algn="ctr">
              <a:buNone/>
              <a:defRPr sz="1200"/>
            </a:lvl1pPr>
          </a:lstStyle>
          <a:p>
            <a:r>
              <a:rPr lang="nb-NO"/>
              <a:t>Klikk på ikonet for å legge til et bilde</a:t>
            </a:r>
            <a:endParaRPr lang="en-GB" dirty="0"/>
          </a:p>
        </p:txBody>
      </p:sp>
      <p:sp>
        <p:nvSpPr>
          <p:cNvPr id="12" name="Plassholder for tekst 11"/>
          <p:cNvSpPr>
            <a:spLocks noGrp="1"/>
          </p:cNvSpPr>
          <p:nvPr>
            <p:ph type="body" sz="quarter" idx="14" hasCustomPrompt="1"/>
          </p:nvPr>
        </p:nvSpPr>
        <p:spPr>
          <a:xfrm>
            <a:off x="540014" y="3854590"/>
            <a:ext cx="2497377" cy="163513"/>
          </a:xfrm>
        </p:spPr>
        <p:txBody>
          <a:bodyPr anchor="t" anchorCtr="0">
            <a:normAutofit/>
          </a:bodyPr>
          <a:lstStyle>
            <a:lvl1pPr marL="0" indent="0">
              <a:buNone/>
              <a:defRPr sz="800"/>
            </a:lvl1pPr>
          </a:lstStyle>
          <a:p>
            <a:pPr lvl="0"/>
            <a:r>
              <a:rPr lang="nb-NO" dirty="0"/>
              <a:t>Klikk for å </a:t>
            </a:r>
            <a:r>
              <a:rPr lang="nb-NO"/>
              <a:t>redigere kilde og dato</a:t>
            </a:r>
            <a:endParaRPr lang="nb-NO" dirty="0"/>
          </a:p>
        </p:txBody>
      </p:sp>
      <p:sp>
        <p:nvSpPr>
          <p:cNvPr id="22" name="Plassholder for bilde 9"/>
          <p:cNvSpPr>
            <a:spLocks noGrp="1"/>
          </p:cNvSpPr>
          <p:nvPr>
            <p:ph type="pic" sz="quarter" idx="17"/>
          </p:nvPr>
        </p:nvSpPr>
        <p:spPr>
          <a:xfrm>
            <a:off x="3353843" y="1012121"/>
            <a:ext cx="2436312" cy="2724412"/>
          </a:xfrm>
          <a:solidFill>
            <a:schemeClr val="bg2"/>
          </a:solidFill>
          <a:ln w="63500">
            <a:noFill/>
            <a:miter lim="800000"/>
          </a:ln>
          <a:effectLst/>
        </p:spPr>
        <p:txBody>
          <a:bodyPr>
            <a:normAutofit/>
          </a:bodyPr>
          <a:lstStyle>
            <a:lvl1pPr marL="0" indent="0" algn="ctr">
              <a:buNone/>
              <a:defRPr sz="1200"/>
            </a:lvl1pPr>
          </a:lstStyle>
          <a:p>
            <a:r>
              <a:rPr lang="nb-NO"/>
              <a:t>Klikk på ikonet for å legge til et bilde</a:t>
            </a:r>
            <a:endParaRPr lang="en-GB" dirty="0"/>
          </a:p>
        </p:txBody>
      </p:sp>
      <p:sp>
        <p:nvSpPr>
          <p:cNvPr id="23" name="Plassholder for bilde 9"/>
          <p:cNvSpPr>
            <a:spLocks noGrp="1"/>
          </p:cNvSpPr>
          <p:nvPr>
            <p:ph type="pic" sz="quarter" idx="18"/>
          </p:nvPr>
        </p:nvSpPr>
        <p:spPr>
          <a:xfrm>
            <a:off x="6102153" y="1012121"/>
            <a:ext cx="2436312" cy="2724412"/>
          </a:xfrm>
          <a:solidFill>
            <a:schemeClr val="bg2"/>
          </a:solidFill>
          <a:ln w="63500">
            <a:noFill/>
            <a:miter lim="800000"/>
          </a:ln>
          <a:effectLst/>
        </p:spPr>
        <p:txBody>
          <a:bodyPr>
            <a:normAutofit/>
          </a:bodyPr>
          <a:lstStyle>
            <a:lvl1pPr marL="0" indent="0" algn="ctr">
              <a:buNone/>
              <a:defRPr sz="1200"/>
            </a:lvl1pPr>
          </a:lstStyle>
          <a:p>
            <a:r>
              <a:rPr lang="nb-NO"/>
              <a:t>Klikk på ikonet for å legge til et bilde</a:t>
            </a:r>
            <a:endParaRPr lang="en-GB" dirty="0"/>
          </a:p>
        </p:txBody>
      </p:sp>
      <p:sp>
        <p:nvSpPr>
          <p:cNvPr id="24" name="Plassholder for tekst 11"/>
          <p:cNvSpPr>
            <a:spLocks noGrp="1"/>
          </p:cNvSpPr>
          <p:nvPr>
            <p:ph type="body" sz="quarter" idx="19" hasCustomPrompt="1"/>
          </p:nvPr>
        </p:nvSpPr>
        <p:spPr>
          <a:xfrm>
            <a:off x="3285522" y="3854590"/>
            <a:ext cx="2497377" cy="163513"/>
          </a:xfrm>
        </p:spPr>
        <p:txBody>
          <a:bodyPr anchor="t" anchorCtr="0">
            <a:normAutofit/>
          </a:bodyPr>
          <a:lstStyle>
            <a:lvl1pPr marL="0" indent="0">
              <a:buNone/>
              <a:defRPr sz="800"/>
            </a:lvl1pPr>
          </a:lstStyle>
          <a:p>
            <a:pPr lvl="0"/>
            <a:r>
              <a:rPr lang="nb-NO" dirty="0"/>
              <a:t>Klikk for å redigere kilde og dato</a:t>
            </a:r>
          </a:p>
        </p:txBody>
      </p:sp>
      <p:sp>
        <p:nvSpPr>
          <p:cNvPr id="25" name="Plassholder for tekst 11"/>
          <p:cNvSpPr>
            <a:spLocks noGrp="1"/>
          </p:cNvSpPr>
          <p:nvPr>
            <p:ph type="body" sz="quarter" idx="20" hasCustomPrompt="1"/>
          </p:nvPr>
        </p:nvSpPr>
        <p:spPr>
          <a:xfrm>
            <a:off x="6033168" y="3854590"/>
            <a:ext cx="2497377" cy="163513"/>
          </a:xfrm>
        </p:spPr>
        <p:txBody>
          <a:bodyPr anchor="t" anchorCtr="0">
            <a:normAutofit/>
          </a:bodyPr>
          <a:lstStyle>
            <a:lvl1pPr marL="0" indent="0">
              <a:buNone/>
              <a:defRPr sz="800"/>
            </a:lvl1pPr>
          </a:lstStyle>
          <a:p>
            <a:pPr lvl="0"/>
            <a:r>
              <a:rPr lang="nb-NO" dirty="0"/>
              <a:t>Klikk for å </a:t>
            </a:r>
            <a:r>
              <a:rPr lang="nb-NO"/>
              <a:t>redigere kilde og dato</a:t>
            </a:r>
            <a:endParaRPr lang="nb-NO" dirty="0"/>
          </a:p>
        </p:txBody>
      </p:sp>
      <p:sp>
        <p:nvSpPr>
          <p:cNvPr id="14" name="Plassholder for bunntekst 4">
            <a:extLst>
              <a:ext uri="{FF2B5EF4-FFF2-40B4-BE49-F238E27FC236}">
                <a16:creationId xmlns:a16="http://schemas.microsoft.com/office/drawing/2014/main" id="{FF28CFD1-CD16-4B17-8D4C-3C512A11E0DC}"/>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17" name="Plassholder for lysbildenummer 5">
            <a:extLst>
              <a:ext uri="{FF2B5EF4-FFF2-40B4-BE49-F238E27FC236}">
                <a16:creationId xmlns:a16="http://schemas.microsoft.com/office/drawing/2014/main" id="{A778F3D4-5530-41AA-8343-885EE30A99D6}"/>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8" name="Plassholder for dato 3">
            <a:extLst>
              <a:ext uri="{FF2B5EF4-FFF2-40B4-BE49-F238E27FC236}">
                <a16:creationId xmlns:a16="http://schemas.microsoft.com/office/drawing/2014/main" id="{98A79BF5-E36E-4084-92C7-0D26BF693CE3}"/>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fld id="{71CF5760-0137-4D42-83E3-B092B0912E30}" type="datetime1">
              <a:rPr lang="nb-NO" smtClean="0"/>
              <a:t>24.08.2023</a:t>
            </a:fld>
            <a:endParaRPr lang="en-GB"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Forside – hundetjeneste">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418CB5C8-56AE-4476-BC7A-4F283612783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559" r="-1"/>
          <a:stretch/>
        </p:blipFill>
        <p:spPr>
          <a:xfrm>
            <a:off x="1" y="842963"/>
            <a:ext cx="9141356" cy="3889372"/>
          </a:xfrm>
          <a:prstGeom prst="rect">
            <a:avLst/>
          </a:prstGeom>
        </p:spPr>
      </p:pic>
      <p:sp>
        <p:nvSpPr>
          <p:cNvPr id="17" name="Rektangel 16">
            <a:extLst>
              <a:ext uri="{FF2B5EF4-FFF2-40B4-BE49-F238E27FC236}">
                <a16:creationId xmlns:a16="http://schemas.microsoft.com/office/drawing/2014/main" id="{0544ADF6-CA99-4646-954C-DFCF31030BC1}"/>
              </a:ext>
            </a:extLst>
          </p:cNvPr>
          <p:cNvSpPr/>
          <p:nvPr userDrawn="1"/>
        </p:nvSpPr>
        <p:spPr>
          <a:xfrm rot="10800000">
            <a:off x="1" y="842958"/>
            <a:ext cx="9144000" cy="3889380"/>
          </a:xfrm>
          <a:prstGeom prst="rect">
            <a:avLst/>
          </a:prstGeom>
          <a:gradFill flip="none" rotWithShape="1">
            <a:gsLst>
              <a:gs pos="0">
                <a:schemeClr val="tx1">
                  <a:alpha val="7000"/>
                  <a:lumMod val="0"/>
                </a:schemeClr>
              </a:gs>
              <a:gs pos="34000">
                <a:schemeClr val="tx1">
                  <a:lumMod val="0"/>
                  <a:alpha val="0"/>
                </a:schemeClr>
              </a:gs>
              <a:gs pos="59000">
                <a:schemeClr val="tx1">
                  <a:alpha val="88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8" name="Rektangel 17">
            <a:extLst>
              <a:ext uri="{FF2B5EF4-FFF2-40B4-BE49-F238E27FC236}">
                <a16:creationId xmlns:a16="http://schemas.microsoft.com/office/drawing/2014/main" id="{42D0AFB2-E3E0-4F3F-9E0A-DE928C3F6B97}"/>
              </a:ext>
            </a:extLst>
          </p:cNvPr>
          <p:cNvSpPr/>
          <p:nvPr userDrawn="1"/>
        </p:nvSpPr>
        <p:spPr>
          <a:xfrm rot="10800000">
            <a:off x="1" y="842955"/>
            <a:ext cx="9144000" cy="3889380"/>
          </a:xfrm>
          <a:prstGeom prst="rect">
            <a:avLst/>
          </a:prstGeom>
          <a:gradFill flip="none" rotWithShape="1">
            <a:gsLst>
              <a:gs pos="0">
                <a:schemeClr val="tx1">
                  <a:alpha val="7000"/>
                  <a:lumMod val="0"/>
                </a:schemeClr>
              </a:gs>
              <a:gs pos="34000">
                <a:schemeClr val="tx1">
                  <a:lumMod val="0"/>
                  <a:alpha val="0"/>
                </a:schemeClr>
              </a:gs>
              <a:gs pos="59000">
                <a:schemeClr val="tx1">
                  <a:alpha val="88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15" name="Bilde 14">
            <a:extLst>
              <a:ext uri="{FF2B5EF4-FFF2-40B4-BE49-F238E27FC236}">
                <a16:creationId xmlns:a16="http://schemas.microsoft.com/office/drawing/2014/main" id="{AA80F646-8BB1-4F03-8D8D-31703E9C03A3}"/>
              </a:ext>
            </a:extLst>
          </p:cNvPr>
          <p:cNvPicPr>
            <a:picLocks noChangeAspect="1"/>
          </p:cNvPicPr>
          <p:nvPr userDrawn="1"/>
        </p:nvPicPr>
        <p:blipFill>
          <a:blip r:embed="rId3"/>
          <a:stretch>
            <a:fillRect/>
          </a:stretch>
        </p:blipFill>
        <p:spPr>
          <a:xfrm>
            <a:off x="0" y="842963"/>
            <a:ext cx="9144000" cy="57091"/>
          </a:xfrm>
          <a:prstGeom prst="rect">
            <a:avLst/>
          </a:prstGeom>
        </p:spPr>
      </p:pic>
      <p:sp>
        <p:nvSpPr>
          <p:cNvPr id="23" name="Plassholder for bunntekst 4">
            <a:extLst>
              <a:ext uri="{FF2B5EF4-FFF2-40B4-BE49-F238E27FC236}">
                <a16:creationId xmlns:a16="http://schemas.microsoft.com/office/drawing/2014/main" id="{460D9DD0-47D6-4BC1-9602-6CEE3EF5184F}"/>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24" name="Plassholder for lysbildenummer 5">
            <a:extLst>
              <a:ext uri="{FF2B5EF4-FFF2-40B4-BE49-F238E27FC236}">
                <a16:creationId xmlns:a16="http://schemas.microsoft.com/office/drawing/2014/main" id="{0AB3B823-8003-411B-B448-E72DC75BCA41}"/>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25" name="Plassholder for dato 3">
            <a:extLst>
              <a:ext uri="{FF2B5EF4-FFF2-40B4-BE49-F238E27FC236}">
                <a16:creationId xmlns:a16="http://schemas.microsoft.com/office/drawing/2014/main" id="{0E44960D-8171-436A-BDCB-E46249E2D752}"/>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fld id="{71CF5760-0137-4D42-83E3-B092B0912E30}" type="datetime1">
              <a:rPr lang="nb-NO" smtClean="0"/>
              <a:t>24.08.2023</a:t>
            </a:fld>
            <a:endParaRPr lang="en-GB" dirty="0"/>
          </a:p>
        </p:txBody>
      </p:sp>
      <p:sp>
        <p:nvSpPr>
          <p:cNvPr id="26" name="Tittel 1">
            <a:extLst>
              <a:ext uri="{FF2B5EF4-FFF2-40B4-BE49-F238E27FC236}">
                <a16:creationId xmlns:a16="http://schemas.microsoft.com/office/drawing/2014/main" id="{822F913D-4ACB-48F4-931F-161D2E3E338C}"/>
              </a:ext>
            </a:extLst>
          </p:cNvPr>
          <p:cNvSpPr>
            <a:spLocks noGrp="1"/>
          </p:cNvSpPr>
          <p:nvPr>
            <p:ph type="ctrTitle" hasCustomPrompt="1"/>
          </p:nvPr>
        </p:nvSpPr>
        <p:spPr>
          <a:xfrm>
            <a:off x="3708002" y="1419225"/>
            <a:ext cx="4896247" cy="911656"/>
          </a:xfrm>
        </p:spPr>
        <p:txBody>
          <a:bodyPr anchor="b">
            <a:normAutofit/>
          </a:bodyPr>
          <a:lstStyle>
            <a:lvl1pPr algn="r">
              <a:defRPr sz="3000">
                <a:solidFill>
                  <a:schemeClr val="bg1"/>
                </a:solidFill>
              </a:defRPr>
            </a:lvl1pPr>
          </a:lstStyle>
          <a:p>
            <a:r>
              <a:rPr lang="nb-NO" dirty="0"/>
              <a:t>Klikk for å </a:t>
            </a:r>
            <a:br>
              <a:rPr lang="nb-NO" dirty="0"/>
            </a:br>
            <a:r>
              <a:rPr lang="nb-NO" dirty="0"/>
              <a:t>redigere tittel</a:t>
            </a:r>
            <a:endParaRPr lang="en-GB" dirty="0"/>
          </a:p>
        </p:txBody>
      </p:sp>
      <p:sp>
        <p:nvSpPr>
          <p:cNvPr id="27" name="Undertittel 2">
            <a:extLst>
              <a:ext uri="{FF2B5EF4-FFF2-40B4-BE49-F238E27FC236}">
                <a16:creationId xmlns:a16="http://schemas.microsoft.com/office/drawing/2014/main" id="{35C8921B-0855-41F1-934D-7632DE3A5892}"/>
              </a:ext>
            </a:extLst>
          </p:cNvPr>
          <p:cNvSpPr>
            <a:spLocks noGrp="1"/>
          </p:cNvSpPr>
          <p:nvPr>
            <p:ph type="subTitle" idx="1"/>
          </p:nvPr>
        </p:nvSpPr>
        <p:spPr>
          <a:xfrm>
            <a:off x="3708002" y="2490382"/>
            <a:ext cx="4895983" cy="1810155"/>
          </a:xfrm>
        </p:spPr>
        <p:txBody>
          <a:bodyPr>
            <a:normAutofit/>
          </a:bodyPr>
          <a:lstStyle>
            <a:lvl1pPr marL="0" indent="0" algn="r">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GB" dirty="0"/>
          </a:p>
        </p:txBody>
      </p:sp>
      <p:sp>
        <p:nvSpPr>
          <p:cNvPr id="11" name="Text Box 9">
            <a:extLst>
              <a:ext uri="{FF2B5EF4-FFF2-40B4-BE49-F238E27FC236}">
                <a16:creationId xmlns:a16="http://schemas.microsoft.com/office/drawing/2014/main" id="{996163D1-F888-4DA3-91B0-08767D4B647B}"/>
              </a:ext>
            </a:extLst>
          </p:cNvPr>
          <p:cNvSpPr txBox="1">
            <a:spLocks noChangeArrowheads="1"/>
          </p:cNvSpPr>
          <p:nvPr userDrawn="1"/>
        </p:nvSpPr>
        <p:spPr bwMode="auto">
          <a:xfrm>
            <a:off x="4657494" y="647267"/>
            <a:ext cx="3946756" cy="201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108000">
            <a:spAutoFit/>
          </a:bodyPr>
          <a:lstStyle>
            <a:lvl1pPr defTabSz="1016000">
              <a:defRPr>
                <a:solidFill>
                  <a:schemeClr val="tx1"/>
                </a:solidFill>
                <a:latin typeface="Arial" charset="0"/>
                <a:ea typeface="Arial" charset="0"/>
                <a:cs typeface="Arial" charset="0"/>
              </a:defRPr>
            </a:lvl1pPr>
            <a:lvl2pPr defTabSz="1016000">
              <a:defRPr>
                <a:solidFill>
                  <a:schemeClr val="tx1"/>
                </a:solidFill>
                <a:latin typeface="Arial" charset="0"/>
                <a:ea typeface="Arial" charset="0"/>
                <a:cs typeface="Arial" charset="0"/>
              </a:defRPr>
            </a:lvl2pPr>
            <a:lvl3pPr defTabSz="1016000">
              <a:defRPr>
                <a:solidFill>
                  <a:schemeClr val="tx1"/>
                </a:solidFill>
                <a:latin typeface="Arial" charset="0"/>
                <a:ea typeface="Arial" charset="0"/>
                <a:cs typeface="Arial" charset="0"/>
              </a:defRPr>
            </a:lvl3pPr>
            <a:lvl4pPr defTabSz="1016000">
              <a:defRPr>
                <a:solidFill>
                  <a:schemeClr val="tx1"/>
                </a:solidFill>
                <a:latin typeface="Arial" charset="0"/>
                <a:ea typeface="Arial" charset="0"/>
                <a:cs typeface="Arial" charset="0"/>
              </a:defRPr>
            </a:lvl4pPr>
            <a:lvl5pPr defTabSz="1016000">
              <a:defRPr>
                <a:solidFill>
                  <a:schemeClr val="tx1"/>
                </a:solidFill>
                <a:latin typeface="Arial" charset="0"/>
                <a:ea typeface="Arial" charset="0"/>
                <a:cs typeface="Arial" charset="0"/>
              </a:defRPr>
            </a:lvl5pPr>
            <a:lvl6pPr defTabSz="1016000" fontAlgn="base">
              <a:spcBef>
                <a:spcPct val="0"/>
              </a:spcBef>
              <a:spcAft>
                <a:spcPct val="0"/>
              </a:spcAft>
              <a:defRPr>
                <a:solidFill>
                  <a:schemeClr val="tx1"/>
                </a:solidFill>
                <a:latin typeface="Arial" charset="0"/>
                <a:ea typeface="Arial" charset="0"/>
                <a:cs typeface="Arial" charset="0"/>
              </a:defRPr>
            </a:lvl6pPr>
            <a:lvl7pPr defTabSz="1016000" fontAlgn="base">
              <a:spcBef>
                <a:spcPct val="0"/>
              </a:spcBef>
              <a:spcAft>
                <a:spcPct val="0"/>
              </a:spcAft>
              <a:defRPr>
                <a:solidFill>
                  <a:schemeClr val="tx1"/>
                </a:solidFill>
                <a:latin typeface="Arial" charset="0"/>
                <a:ea typeface="Arial" charset="0"/>
                <a:cs typeface="Arial" charset="0"/>
              </a:defRPr>
            </a:lvl7pPr>
            <a:lvl8pPr defTabSz="1016000" fontAlgn="base">
              <a:spcBef>
                <a:spcPct val="0"/>
              </a:spcBef>
              <a:spcAft>
                <a:spcPct val="0"/>
              </a:spcAft>
              <a:defRPr>
                <a:solidFill>
                  <a:schemeClr val="tx1"/>
                </a:solidFill>
                <a:latin typeface="Arial" charset="0"/>
                <a:ea typeface="Arial" charset="0"/>
                <a:cs typeface="Arial" charset="0"/>
              </a:defRPr>
            </a:lvl8pPr>
            <a:lvl9pPr defTabSz="1016000" fontAlgn="base">
              <a:spcBef>
                <a:spcPct val="0"/>
              </a:spcBef>
              <a:spcAft>
                <a:spcPct val="0"/>
              </a:spcAft>
              <a:defRPr>
                <a:solidFill>
                  <a:schemeClr val="tx1"/>
                </a:solidFill>
                <a:latin typeface="Arial" charset="0"/>
                <a:ea typeface="Arial" charset="0"/>
                <a:cs typeface="Arial" charset="0"/>
              </a:defRPr>
            </a:lvl9pPr>
          </a:lstStyle>
          <a:p>
            <a:pPr algn="r"/>
            <a:r>
              <a:rPr lang="fr-FR" sz="600" b="1" kern="1200" dirty="0">
                <a:solidFill>
                  <a:schemeClr val="tx1"/>
                </a:solidFill>
                <a:effectLst/>
                <a:latin typeface="+mj-lt"/>
                <a:ea typeface="Arial" charset="0"/>
                <a:cs typeface="Arial" charset="0"/>
              </a:rPr>
              <a:t>NORWEGIAN POLICE</a:t>
            </a:r>
            <a:endParaRPr lang="nb-NO" sz="600" b="1" kern="1200" dirty="0">
              <a:solidFill>
                <a:schemeClr val="tx1"/>
              </a:solidFill>
              <a:effectLst/>
              <a:latin typeface="+mj-lt"/>
              <a:ea typeface="Arial" charset="0"/>
              <a:cs typeface="Arial" charset="0"/>
            </a:endParaRPr>
          </a:p>
        </p:txBody>
      </p:sp>
    </p:spTree>
    <p:extLst>
      <p:ext uri="{BB962C8B-B14F-4D97-AF65-F5344CB8AC3E}">
        <p14:creationId xmlns:p14="http://schemas.microsoft.com/office/powerpoint/2010/main" val="310846104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3 presseklipp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15" name="Rektangel 14"/>
          <p:cNvSpPr/>
          <p:nvPr userDrawn="1"/>
        </p:nvSpPr>
        <p:spPr>
          <a:xfrm>
            <a:off x="3288323" y="949324"/>
            <a:ext cx="2567353" cy="2850007"/>
          </a:xfrm>
          <a:prstGeom prst="rect">
            <a:avLst/>
          </a:prstGeom>
          <a:solidFill>
            <a:schemeClr val="bg1"/>
          </a:solidFill>
          <a:ln w="381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ktangel 15"/>
          <p:cNvSpPr/>
          <p:nvPr userDrawn="1"/>
        </p:nvSpPr>
        <p:spPr>
          <a:xfrm>
            <a:off x="6036633" y="949324"/>
            <a:ext cx="2567353" cy="2850007"/>
          </a:xfrm>
          <a:prstGeom prst="rect">
            <a:avLst/>
          </a:prstGeom>
          <a:solidFill>
            <a:schemeClr val="bg1"/>
          </a:solidFill>
          <a:ln w="381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ktangel 1"/>
          <p:cNvSpPr/>
          <p:nvPr userDrawn="1"/>
        </p:nvSpPr>
        <p:spPr>
          <a:xfrm>
            <a:off x="540014" y="949324"/>
            <a:ext cx="2567353" cy="2850007"/>
          </a:xfrm>
          <a:prstGeom prst="rect">
            <a:avLst/>
          </a:prstGeom>
          <a:solidFill>
            <a:schemeClr val="bg1"/>
          </a:solidFill>
          <a:ln w="381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lassholder for bilde 9"/>
          <p:cNvSpPr>
            <a:spLocks noGrp="1"/>
          </p:cNvSpPr>
          <p:nvPr>
            <p:ph type="pic" sz="quarter" idx="13"/>
          </p:nvPr>
        </p:nvSpPr>
        <p:spPr>
          <a:xfrm>
            <a:off x="605534" y="1012121"/>
            <a:ext cx="2436312" cy="2724412"/>
          </a:xfrm>
          <a:solidFill>
            <a:schemeClr val="bg2"/>
          </a:solidFill>
          <a:ln w="63500">
            <a:noFill/>
            <a:miter lim="800000"/>
          </a:ln>
          <a:effectLst/>
        </p:spPr>
        <p:txBody>
          <a:bodyPr>
            <a:normAutofit/>
          </a:bodyPr>
          <a:lstStyle>
            <a:lvl1pPr marL="0" indent="0" algn="ctr">
              <a:buNone/>
              <a:defRPr sz="1200"/>
            </a:lvl1pPr>
          </a:lstStyle>
          <a:p>
            <a:r>
              <a:rPr lang="nb-NO"/>
              <a:t>Klikk på ikonet for å legge til et bilde</a:t>
            </a:r>
            <a:endParaRPr lang="en-GB" dirty="0"/>
          </a:p>
        </p:txBody>
      </p:sp>
      <p:sp>
        <p:nvSpPr>
          <p:cNvPr id="12" name="Plassholder for tekst 11"/>
          <p:cNvSpPr>
            <a:spLocks noGrp="1"/>
          </p:cNvSpPr>
          <p:nvPr>
            <p:ph type="body" sz="quarter" idx="14" hasCustomPrompt="1"/>
          </p:nvPr>
        </p:nvSpPr>
        <p:spPr>
          <a:xfrm>
            <a:off x="540014" y="3854590"/>
            <a:ext cx="2567353" cy="163513"/>
          </a:xfrm>
        </p:spPr>
        <p:txBody>
          <a:bodyPr anchor="t" anchorCtr="0">
            <a:normAutofit/>
          </a:bodyPr>
          <a:lstStyle>
            <a:lvl1pPr marL="0" indent="0">
              <a:buNone/>
              <a:defRPr sz="800">
                <a:solidFill>
                  <a:schemeClr val="bg1"/>
                </a:solidFill>
              </a:defRPr>
            </a:lvl1pPr>
          </a:lstStyle>
          <a:p>
            <a:pPr lvl="0"/>
            <a:r>
              <a:rPr lang="nb-NO" dirty="0"/>
              <a:t>Klikk for å redigere beskrivelse, kilde etc.</a:t>
            </a:r>
          </a:p>
        </p:txBody>
      </p:sp>
      <p:sp>
        <p:nvSpPr>
          <p:cNvPr id="22" name="Plassholder for bilde 9"/>
          <p:cNvSpPr>
            <a:spLocks noGrp="1"/>
          </p:cNvSpPr>
          <p:nvPr>
            <p:ph type="pic" sz="quarter" idx="17"/>
          </p:nvPr>
        </p:nvSpPr>
        <p:spPr>
          <a:xfrm>
            <a:off x="3353843" y="1012121"/>
            <a:ext cx="2436312" cy="2724412"/>
          </a:xfrm>
          <a:solidFill>
            <a:schemeClr val="bg2"/>
          </a:solidFill>
          <a:ln w="63500">
            <a:noFill/>
            <a:miter lim="800000"/>
          </a:ln>
          <a:effectLst/>
        </p:spPr>
        <p:txBody>
          <a:bodyPr>
            <a:normAutofit/>
          </a:bodyPr>
          <a:lstStyle>
            <a:lvl1pPr marL="0" indent="0" algn="ctr">
              <a:buNone/>
              <a:defRPr sz="1200"/>
            </a:lvl1pPr>
          </a:lstStyle>
          <a:p>
            <a:r>
              <a:rPr lang="nb-NO"/>
              <a:t>Klikk på ikonet for å legge til et bilde</a:t>
            </a:r>
            <a:endParaRPr lang="en-GB" dirty="0"/>
          </a:p>
        </p:txBody>
      </p:sp>
      <p:sp>
        <p:nvSpPr>
          <p:cNvPr id="23" name="Plassholder for bilde 9"/>
          <p:cNvSpPr>
            <a:spLocks noGrp="1"/>
          </p:cNvSpPr>
          <p:nvPr>
            <p:ph type="pic" sz="quarter" idx="18"/>
          </p:nvPr>
        </p:nvSpPr>
        <p:spPr>
          <a:xfrm>
            <a:off x="6102153" y="1012121"/>
            <a:ext cx="2436312" cy="2724412"/>
          </a:xfrm>
          <a:solidFill>
            <a:schemeClr val="bg2"/>
          </a:solidFill>
          <a:ln w="63500">
            <a:noFill/>
            <a:miter lim="800000"/>
          </a:ln>
          <a:effectLst/>
        </p:spPr>
        <p:txBody>
          <a:bodyPr>
            <a:normAutofit/>
          </a:bodyPr>
          <a:lstStyle>
            <a:lvl1pPr marL="0" indent="0" algn="ctr">
              <a:buNone/>
              <a:defRPr sz="1200"/>
            </a:lvl1pPr>
          </a:lstStyle>
          <a:p>
            <a:r>
              <a:rPr lang="nb-NO"/>
              <a:t>Klikk på ikonet for å legge til et bilde</a:t>
            </a:r>
            <a:endParaRPr lang="en-GB" dirty="0"/>
          </a:p>
        </p:txBody>
      </p:sp>
      <p:sp>
        <p:nvSpPr>
          <p:cNvPr id="24" name="Plassholder for tekst 11"/>
          <p:cNvSpPr>
            <a:spLocks noGrp="1"/>
          </p:cNvSpPr>
          <p:nvPr>
            <p:ph type="body" sz="quarter" idx="19" hasCustomPrompt="1"/>
          </p:nvPr>
        </p:nvSpPr>
        <p:spPr>
          <a:xfrm>
            <a:off x="3292779" y="3854590"/>
            <a:ext cx="2562897" cy="163513"/>
          </a:xfrm>
        </p:spPr>
        <p:txBody>
          <a:bodyPr anchor="t" anchorCtr="0">
            <a:normAutofit/>
          </a:bodyPr>
          <a:lstStyle>
            <a:lvl1pPr marL="0" indent="0">
              <a:buNone/>
              <a:defRPr sz="800">
                <a:solidFill>
                  <a:schemeClr val="bg1"/>
                </a:solidFill>
              </a:defRPr>
            </a:lvl1pPr>
          </a:lstStyle>
          <a:p>
            <a:pPr lvl="0"/>
            <a:r>
              <a:rPr lang="nb-NO" dirty="0"/>
              <a:t>Klikk for å redigere beskrivelse, kilde etc.</a:t>
            </a:r>
          </a:p>
        </p:txBody>
      </p:sp>
      <p:sp>
        <p:nvSpPr>
          <p:cNvPr id="25" name="Plassholder for tekst 11"/>
          <p:cNvSpPr>
            <a:spLocks noGrp="1"/>
          </p:cNvSpPr>
          <p:nvPr>
            <p:ph type="body" sz="quarter" idx="20" hasCustomPrompt="1"/>
          </p:nvPr>
        </p:nvSpPr>
        <p:spPr>
          <a:xfrm>
            <a:off x="6054939" y="3854590"/>
            <a:ext cx="2562897" cy="163513"/>
          </a:xfrm>
        </p:spPr>
        <p:txBody>
          <a:bodyPr anchor="t" anchorCtr="0">
            <a:normAutofit/>
          </a:bodyPr>
          <a:lstStyle>
            <a:lvl1pPr marL="0" indent="0">
              <a:buNone/>
              <a:defRPr sz="800">
                <a:solidFill>
                  <a:schemeClr val="bg1"/>
                </a:solidFill>
              </a:defRPr>
            </a:lvl1pPr>
          </a:lstStyle>
          <a:p>
            <a:pPr lvl="0"/>
            <a:r>
              <a:rPr lang="nb-NO" dirty="0"/>
              <a:t>Klikk for å redigere beskrivelse, kilde etc.</a:t>
            </a:r>
          </a:p>
        </p:txBody>
      </p:sp>
      <p:pic>
        <p:nvPicPr>
          <p:cNvPr id="19" name="Bilde 18" descr="Logo">
            <a:extLst>
              <a:ext uri="{FF2B5EF4-FFF2-40B4-BE49-F238E27FC236}">
                <a16:creationId xmlns:a16="http://schemas.microsoft.com/office/drawing/2014/main" id="{AD9BCA1B-9D47-4C0F-BC4E-712E34A1189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93249" y="223285"/>
            <a:ext cx="1202242" cy="337414"/>
          </a:xfrm>
          <a:prstGeom prst="rect">
            <a:avLst/>
          </a:prstGeom>
        </p:spPr>
      </p:pic>
      <p:sp>
        <p:nvSpPr>
          <p:cNvPr id="17" name="Plassholder for bunntekst 4">
            <a:extLst>
              <a:ext uri="{FF2B5EF4-FFF2-40B4-BE49-F238E27FC236}">
                <a16:creationId xmlns:a16="http://schemas.microsoft.com/office/drawing/2014/main" id="{667B929B-13A1-4205-9F56-7369333EB0F8}"/>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bg1"/>
                </a:solidFill>
                <a:latin typeface="Verdana" charset="0"/>
                <a:ea typeface="Verdana" charset="0"/>
                <a:cs typeface="Verdana" charset="0"/>
              </a:defRPr>
            </a:lvl1pPr>
          </a:lstStyle>
          <a:p>
            <a:endParaRPr lang="en-GB" dirty="0"/>
          </a:p>
        </p:txBody>
      </p:sp>
      <p:sp>
        <p:nvSpPr>
          <p:cNvPr id="18" name="Plassholder for lysbildenummer 5">
            <a:extLst>
              <a:ext uri="{FF2B5EF4-FFF2-40B4-BE49-F238E27FC236}">
                <a16:creationId xmlns:a16="http://schemas.microsoft.com/office/drawing/2014/main" id="{2C7FBFD6-E700-4A13-98BE-C3DDE339A23F}"/>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bg1"/>
                </a:solidFill>
                <a:latin typeface="Verdana" charset="0"/>
                <a:ea typeface="Verdana" charset="0"/>
                <a:cs typeface="Verdana" charset="0"/>
              </a:defRPr>
            </a:lvl1pPr>
          </a:lstStyle>
          <a:p>
            <a:r>
              <a:rPr lang="nb-NO" altLang="nb-NO"/>
              <a:t>Side </a:t>
            </a:r>
            <a:fld id="{F57D2C7E-FF28-3646-BDC8-24A1FA3E5E8D}" type="slidenum">
              <a:rPr lang="en-GB" smtClean="0"/>
              <a:pPr/>
              <a:t>‹#›</a:t>
            </a:fld>
            <a:endParaRPr lang="en-GB" dirty="0"/>
          </a:p>
        </p:txBody>
      </p:sp>
      <p:sp>
        <p:nvSpPr>
          <p:cNvPr id="20" name="Plassholder for dato 3">
            <a:extLst>
              <a:ext uri="{FF2B5EF4-FFF2-40B4-BE49-F238E27FC236}">
                <a16:creationId xmlns:a16="http://schemas.microsoft.com/office/drawing/2014/main" id="{62F26161-155D-4D09-9C41-CE095B429DD9}"/>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solidFill>
                  <a:schemeClr val="bg1"/>
                </a:solidFill>
                <a:latin typeface="Verdana" charset="0"/>
                <a:ea typeface="Verdana" charset="0"/>
                <a:cs typeface="Verdana" charset="0"/>
              </a:defRPr>
            </a:lvl1pPr>
          </a:lstStyle>
          <a:p>
            <a:fld id="{71CF5760-0137-4D42-83E3-B092B0912E30}" type="datetime1">
              <a:rPr lang="nb-NO" smtClean="0"/>
              <a:pPr/>
              <a:t>24.08.2023</a:t>
            </a:fld>
            <a:endParaRPr lang="en-GB" dirty="0"/>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0 bilder (hvit)">
    <p:spTree>
      <p:nvGrpSpPr>
        <p:cNvPr id="1" name=""/>
        <p:cNvGrpSpPr/>
        <p:nvPr/>
      </p:nvGrpSpPr>
      <p:grpSpPr>
        <a:xfrm>
          <a:off x="0" y="0"/>
          <a:ext cx="0" cy="0"/>
          <a:chOff x="0" y="0"/>
          <a:chExt cx="0" cy="0"/>
        </a:xfrm>
      </p:grpSpPr>
      <p:sp>
        <p:nvSpPr>
          <p:cNvPr id="17" name="Rektangel 16">
            <a:extLst>
              <a:ext uri="{FF2B5EF4-FFF2-40B4-BE49-F238E27FC236}">
                <a16:creationId xmlns:a16="http://schemas.microsoft.com/office/drawing/2014/main" id="{D28F9E43-FD9D-43FF-93DC-7CB86CA9B48D}"/>
              </a:ext>
            </a:extLst>
          </p:cNvPr>
          <p:cNvSpPr/>
          <p:nvPr userDrawn="1"/>
        </p:nvSpPr>
        <p:spPr>
          <a:xfrm>
            <a:off x="540014" y="843756"/>
            <a:ext cx="1501369" cy="1539493"/>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ktangel 17">
            <a:extLst>
              <a:ext uri="{FF2B5EF4-FFF2-40B4-BE49-F238E27FC236}">
                <a16:creationId xmlns:a16="http://schemas.microsoft.com/office/drawing/2014/main" id="{CA19233E-6CC1-4C91-AB06-57AB112BC997}"/>
              </a:ext>
            </a:extLst>
          </p:cNvPr>
          <p:cNvSpPr/>
          <p:nvPr userDrawn="1"/>
        </p:nvSpPr>
        <p:spPr>
          <a:xfrm>
            <a:off x="2172793" y="843756"/>
            <a:ext cx="1501369" cy="1539493"/>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ktangel 19">
            <a:extLst>
              <a:ext uri="{FF2B5EF4-FFF2-40B4-BE49-F238E27FC236}">
                <a16:creationId xmlns:a16="http://schemas.microsoft.com/office/drawing/2014/main" id="{5616E4BB-248D-4D52-B6BE-7E8339C121D5}"/>
              </a:ext>
            </a:extLst>
          </p:cNvPr>
          <p:cNvSpPr/>
          <p:nvPr userDrawn="1"/>
        </p:nvSpPr>
        <p:spPr>
          <a:xfrm>
            <a:off x="3805572" y="843756"/>
            <a:ext cx="1501369" cy="1539493"/>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ktangel 20">
            <a:extLst>
              <a:ext uri="{FF2B5EF4-FFF2-40B4-BE49-F238E27FC236}">
                <a16:creationId xmlns:a16="http://schemas.microsoft.com/office/drawing/2014/main" id="{5C8330A6-52C1-4F21-AAF4-F0CA466590BF}"/>
              </a:ext>
            </a:extLst>
          </p:cNvPr>
          <p:cNvSpPr/>
          <p:nvPr userDrawn="1"/>
        </p:nvSpPr>
        <p:spPr>
          <a:xfrm>
            <a:off x="5438001" y="843756"/>
            <a:ext cx="1501369" cy="1539493"/>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ktangel 25">
            <a:extLst>
              <a:ext uri="{FF2B5EF4-FFF2-40B4-BE49-F238E27FC236}">
                <a16:creationId xmlns:a16="http://schemas.microsoft.com/office/drawing/2014/main" id="{E9FF5287-8C01-44A5-AD4B-40D2FD85ABF9}"/>
              </a:ext>
            </a:extLst>
          </p:cNvPr>
          <p:cNvSpPr/>
          <p:nvPr userDrawn="1"/>
        </p:nvSpPr>
        <p:spPr>
          <a:xfrm>
            <a:off x="7071131" y="843756"/>
            <a:ext cx="1501369" cy="1539493"/>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Plassholder for bilde 9">
            <a:extLst>
              <a:ext uri="{FF2B5EF4-FFF2-40B4-BE49-F238E27FC236}">
                <a16:creationId xmlns:a16="http://schemas.microsoft.com/office/drawing/2014/main" id="{C6851150-98D6-40D2-BBA2-ED2C978A2C4C}"/>
              </a:ext>
            </a:extLst>
          </p:cNvPr>
          <p:cNvSpPr>
            <a:spLocks noGrp="1"/>
          </p:cNvSpPr>
          <p:nvPr>
            <p:ph type="pic" sz="quarter" idx="18"/>
          </p:nvPr>
        </p:nvSpPr>
        <p:spPr>
          <a:xfrm>
            <a:off x="7128187" y="896514"/>
            <a:ext cx="1387256" cy="1436319"/>
          </a:xfrm>
          <a:solidFill>
            <a:schemeClr val="bg2"/>
          </a:solidFill>
          <a:ln w="57150">
            <a:noFill/>
            <a:miter lim="800000"/>
          </a:ln>
          <a:effectLst/>
        </p:spPr>
        <p:txBody>
          <a:bodyPr>
            <a:normAutofit/>
          </a:bodyPr>
          <a:lstStyle>
            <a:lvl1pPr marL="0" indent="0">
              <a:buNone/>
              <a:defRPr sz="1200"/>
            </a:lvl1pPr>
          </a:lstStyle>
          <a:p>
            <a:r>
              <a:rPr lang="nb-NO"/>
              <a:t>Klikk på ikonet for å legge til et bilde</a:t>
            </a:r>
            <a:endParaRPr lang="en-GB" dirty="0"/>
          </a:p>
        </p:txBody>
      </p:sp>
      <p:sp>
        <p:nvSpPr>
          <p:cNvPr id="29" name="Plassholder for bilde 9">
            <a:extLst>
              <a:ext uri="{FF2B5EF4-FFF2-40B4-BE49-F238E27FC236}">
                <a16:creationId xmlns:a16="http://schemas.microsoft.com/office/drawing/2014/main" id="{03CA22C5-A17A-4D30-9B0E-7B4B3397E07C}"/>
              </a:ext>
            </a:extLst>
          </p:cNvPr>
          <p:cNvSpPr>
            <a:spLocks noGrp="1"/>
          </p:cNvSpPr>
          <p:nvPr>
            <p:ph type="pic" sz="quarter" idx="21"/>
          </p:nvPr>
        </p:nvSpPr>
        <p:spPr>
          <a:xfrm>
            <a:off x="5495407" y="896514"/>
            <a:ext cx="1387256" cy="1436319"/>
          </a:xfrm>
          <a:solidFill>
            <a:schemeClr val="bg2"/>
          </a:solidFill>
          <a:ln w="57150">
            <a:noFill/>
            <a:miter lim="800000"/>
          </a:ln>
          <a:effectLst/>
        </p:spPr>
        <p:txBody>
          <a:bodyPr>
            <a:normAutofit/>
          </a:bodyPr>
          <a:lstStyle>
            <a:lvl1pPr marL="0" indent="0">
              <a:buNone/>
              <a:defRPr sz="1200"/>
            </a:lvl1pPr>
          </a:lstStyle>
          <a:p>
            <a:r>
              <a:rPr lang="nb-NO"/>
              <a:t>Klikk på ikonet for å legge til et bilde</a:t>
            </a:r>
            <a:endParaRPr lang="en-GB" dirty="0"/>
          </a:p>
        </p:txBody>
      </p:sp>
      <p:sp>
        <p:nvSpPr>
          <p:cNvPr id="30" name="Plassholder for bilde 9">
            <a:extLst>
              <a:ext uri="{FF2B5EF4-FFF2-40B4-BE49-F238E27FC236}">
                <a16:creationId xmlns:a16="http://schemas.microsoft.com/office/drawing/2014/main" id="{3BE473E8-CF35-42E3-95A9-8C483D7B5DAE}"/>
              </a:ext>
            </a:extLst>
          </p:cNvPr>
          <p:cNvSpPr>
            <a:spLocks noGrp="1"/>
          </p:cNvSpPr>
          <p:nvPr>
            <p:ph type="pic" sz="quarter" idx="22"/>
          </p:nvPr>
        </p:nvSpPr>
        <p:spPr>
          <a:xfrm>
            <a:off x="3862628" y="896514"/>
            <a:ext cx="1387256" cy="1436319"/>
          </a:xfrm>
          <a:solidFill>
            <a:schemeClr val="bg2"/>
          </a:solidFill>
          <a:ln w="57150">
            <a:noFill/>
            <a:miter lim="800000"/>
          </a:ln>
          <a:effectLst/>
        </p:spPr>
        <p:txBody>
          <a:bodyPr>
            <a:normAutofit/>
          </a:bodyPr>
          <a:lstStyle>
            <a:lvl1pPr marL="0" indent="0">
              <a:buNone/>
              <a:defRPr sz="1200"/>
            </a:lvl1pPr>
          </a:lstStyle>
          <a:p>
            <a:r>
              <a:rPr lang="nb-NO"/>
              <a:t>Klikk på ikonet for å legge til et bilde</a:t>
            </a:r>
            <a:endParaRPr lang="en-GB" dirty="0"/>
          </a:p>
        </p:txBody>
      </p:sp>
      <p:sp>
        <p:nvSpPr>
          <p:cNvPr id="31" name="Plassholder for bilde 9">
            <a:extLst>
              <a:ext uri="{FF2B5EF4-FFF2-40B4-BE49-F238E27FC236}">
                <a16:creationId xmlns:a16="http://schemas.microsoft.com/office/drawing/2014/main" id="{28FEDD48-B038-4916-A519-426C530FBA8F}"/>
              </a:ext>
            </a:extLst>
          </p:cNvPr>
          <p:cNvSpPr>
            <a:spLocks noGrp="1"/>
          </p:cNvSpPr>
          <p:nvPr>
            <p:ph type="pic" sz="quarter" idx="23"/>
          </p:nvPr>
        </p:nvSpPr>
        <p:spPr>
          <a:xfrm>
            <a:off x="2230936" y="896514"/>
            <a:ext cx="1387256" cy="1436319"/>
          </a:xfrm>
          <a:solidFill>
            <a:schemeClr val="bg2"/>
          </a:solidFill>
          <a:ln w="57150">
            <a:noFill/>
            <a:miter lim="800000"/>
          </a:ln>
          <a:effectLst/>
        </p:spPr>
        <p:txBody>
          <a:bodyPr>
            <a:normAutofit/>
          </a:bodyPr>
          <a:lstStyle>
            <a:lvl1pPr marL="0" indent="0">
              <a:buNone/>
              <a:defRPr sz="1200"/>
            </a:lvl1pPr>
          </a:lstStyle>
          <a:p>
            <a:r>
              <a:rPr lang="nb-NO"/>
              <a:t>Klikk på ikonet for å legge til et bilde</a:t>
            </a:r>
            <a:endParaRPr lang="en-GB" dirty="0"/>
          </a:p>
        </p:txBody>
      </p:sp>
      <p:sp>
        <p:nvSpPr>
          <p:cNvPr id="32" name="Plassholder for bilde 9">
            <a:extLst>
              <a:ext uri="{FF2B5EF4-FFF2-40B4-BE49-F238E27FC236}">
                <a16:creationId xmlns:a16="http://schemas.microsoft.com/office/drawing/2014/main" id="{510D8A24-550F-4551-9E27-ABC092521192}"/>
              </a:ext>
            </a:extLst>
          </p:cNvPr>
          <p:cNvSpPr>
            <a:spLocks noGrp="1"/>
          </p:cNvSpPr>
          <p:nvPr>
            <p:ph type="pic" sz="quarter" idx="24"/>
          </p:nvPr>
        </p:nvSpPr>
        <p:spPr>
          <a:xfrm>
            <a:off x="597070" y="895343"/>
            <a:ext cx="1387256" cy="1436319"/>
          </a:xfrm>
          <a:solidFill>
            <a:schemeClr val="bg2"/>
          </a:solidFill>
          <a:ln w="57150">
            <a:noFill/>
            <a:miter lim="800000"/>
          </a:ln>
          <a:effectLst/>
        </p:spPr>
        <p:txBody>
          <a:bodyPr>
            <a:normAutofit/>
          </a:bodyPr>
          <a:lstStyle>
            <a:lvl1pPr marL="0" indent="0">
              <a:buNone/>
              <a:defRPr sz="1200"/>
            </a:lvl1pPr>
          </a:lstStyle>
          <a:p>
            <a:r>
              <a:rPr lang="nb-NO"/>
              <a:t>Klikk på ikonet for å legge til et bilde</a:t>
            </a:r>
            <a:endParaRPr lang="en-GB" dirty="0"/>
          </a:p>
        </p:txBody>
      </p:sp>
      <p:sp>
        <p:nvSpPr>
          <p:cNvPr id="33" name="Plassholder for tekst 11">
            <a:extLst>
              <a:ext uri="{FF2B5EF4-FFF2-40B4-BE49-F238E27FC236}">
                <a16:creationId xmlns:a16="http://schemas.microsoft.com/office/drawing/2014/main" id="{34B95272-B564-4191-A7A3-6106A6ABA9FC}"/>
              </a:ext>
            </a:extLst>
          </p:cNvPr>
          <p:cNvSpPr>
            <a:spLocks noGrp="1"/>
          </p:cNvSpPr>
          <p:nvPr>
            <p:ph type="body" sz="quarter" idx="26" hasCustomPrompt="1"/>
          </p:nvPr>
        </p:nvSpPr>
        <p:spPr>
          <a:xfrm>
            <a:off x="540014" y="2466182"/>
            <a:ext cx="1501369" cy="303140"/>
          </a:xfrm>
        </p:spPr>
        <p:txBody>
          <a:bodyPr anchor="t" anchorCtr="0">
            <a:normAutofit/>
          </a:bodyPr>
          <a:lstStyle>
            <a:lvl1pPr marL="0" indent="0">
              <a:buNone/>
              <a:defRPr sz="800">
                <a:solidFill>
                  <a:schemeClr val="tx1"/>
                </a:solidFill>
              </a:defRPr>
            </a:lvl1pPr>
          </a:lstStyle>
          <a:p>
            <a:pPr lvl="0"/>
            <a:r>
              <a:rPr lang="nb-NO" dirty="0"/>
              <a:t>Klikk for å redigere beskrivelse, kilde etc.</a:t>
            </a:r>
          </a:p>
        </p:txBody>
      </p:sp>
      <p:sp>
        <p:nvSpPr>
          <p:cNvPr id="34" name="Plassholder for tekst 11">
            <a:extLst>
              <a:ext uri="{FF2B5EF4-FFF2-40B4-BE49-F238E27FC236}">
                <a16:creationId xmlns:a16="http://schemas.microsoft.com/office/drawing/2014/main" id="{71FF20B2-0F76-4949-888D-8B489B8BBCEF}"/>
              </a:ext>
            </a:extLst>
          </p:cNvPr>
          <p:cNvSpPr>
            <a:spLocks noGrp="1"/>
          </p:cNvSpPr>
          <p:nvPr>
            <p:ph type="body" sz="quarter" idx="45" hasCustomPrompt="1"/>
          </p:nvPr>
        </p:nvSpPr>
        <p:spPr>
          <a:xfrm>
            <a:off x="2172793" y="2466182"/>
            <a:ext cx="1501369" cy="303140"/>
          </a:xfrm>
        </p:spPr>
        <p:txBody>
          <a:bodyPr anchor="t" anchorCtr="0">
            <a:normAutofit/>
          </a:bodyPr>
          <a:lstStyle>
            <a:lvl1pPr marL="0" indent="0">
              <a:buNone/>
              <a:defRPr sz="800">
                <a:solidFill>
                  <a:schemeClr val="tx1"/>
                </a:solidFill>
              </a:defRPr>
            </a:lvl1pPr>
          </a:lstStyle>
          <a:p>
            <a:pPr lvl="0"/>
            <a:r>
              <a:rPr lang="nb-NO" dirty="0"/>
              <a:t>Klikk for å redigere beskrivelse, kilde etc.</a:t>
            </a:r>
          </a:p>
        </p:txBody>
      </p:sp>
      <p:sp>
        <p:nvSpPr>
          <p:cNvPr id="35" name="Plassholder for tekst 11">
            <a:extLst>
              <a:ext uri="{FF2B5EF4-FFF2-40B4-BE49-F238E27FC236}">
                <a16:creationId xmlns:a16="http://schemas.microsoft.com/office/drawing/2014/main" id="{7C406ABF-237B-4AB2-9B63-9CE8C1276D0A}"/>
              </a:ext>
            </a:extLst>
          </p:cNvPr>
          <p:cNvSpPr>
            <a:spLocks noGrp="1"/>
          </p:cNvSpPr>
          <p:nvPr>
            <p:ph type="body" sz="quarter" idx="46" hasCustomPrompt="1"/>
          </p:nvPr>
        </p:nvSpPr>
        <p:spPr>
          <a:xfrm>
            <a:off x="3805572" y="2466182"/>
            <a:ext cx="1501369" cy="303140"/>
          </a:xfrm>
        </p:spPr>
        <p:txBody>
          <a:bodyPr anchor="t" anchorCtr="0">
            <a:normAutofit/>
          </a:bodyPr>
          <a:lstStyle>
            <a:lvl1pPr marL="0" indent="0">
              <a:buNone/>
              <a:defRPr sz="800">
                <a:solidFill>
                  <a:schemeClr val="tx1"/>
                </a:solidFill>
              </a:defRPr>
            </a:lvl1pPr>
          </a:lstStyle>
          <a:p>
            <a:pPr lvl="0"/>
            <a:r>
              <a:rPr lang="nb-NO" dirty="0"/>
              <a:t>Klikk for å redigere beskrivelse, kilde etc.</a:t>
            </a:r>
          </a:p>
        </p:txBody>
      </p:sp>
      <p:sp>
        <p:nvSpPr>
          <p:cNvPr id="36" name="Plassholder for tekst 11">
            <a:extLst>
              <a:ext uri="{FF2B5EF4-FFF2-40B4-BE49-F238E27FC236}">
                <a16:creationId xmlns:a16="http://schemas.microsoft.com/office/drawing/2014/main" id="{8BAEE01D-CA66-47A3-A9AC-0D0B7FDE70E9}"/>
              </a:ext>
            </a:extLst>
          </p:cNvPr>
          <p:cNvSpPr>
            <a:spLocks noGrp="1"/>
          </p:cNvSpPr>
          <p:nvPr>
            <p:ph type="body" sz="quarter" idx="47" hasCustomPrompt="1"/>
          </p:nvPr>
        </p:nvSpPr>
        <p:spPr>
          <a:xfrm>
            <a:off x="5438001" y="2466182"/>
            <a:ext cx="1501369" cy="303140"/>
          </a:xfrm>
        </p:spPr>
        <p:txBody>
          <a:bodyPr anchor="t" anchorCtr="0">
            <a:normAutofit/>
          </a:bodyPr>
          <a:lstStyle>
            <a:lvl1pPr marL="0" indent="0">
              <a:buNone/>
              <a:defRPr sz="800">
                <a:solidFill>
                  <a:schemeClr val="tx1"/>
                </a:solidFill>
              </a:defRPr>
            </a:lvl1pPr>
          </a:lstStyle>
          <a:p>
            <a:pPr lvl="0"/>
            <a:r>
              <a:rPr lang="nb-NO" dirty="0"/>
              <a:t>Klikk for å redigere beskrivelse, kilde etc.</a:t>
            </a:r>
          </a:p>
        </p:txBody>
      </p:sp>
      <p:sp>
        <p:nvSpPr>
          <p:cNvPr id="37" name="Plassholder for tekst 11">
            <a:extLst>
              <a:ext uri="{FF2B5EF4-FFF2-40B4-BE49-F238E27FC236}">
                <a16:creationId xmlns:a16="http://schemas.microsoft.com/office/drawing/2014/main" id="{D8BF249A-92BB-4159-BC43-0F96048B4195}"/>
              </a:ext>
            </a:extLst>
          </p:cNvPr>
          <p:cNvSpPr>
            <a:spLocks noGrp="1"/>
          </p:cNvSpPr>
          <p:nvPr>
            <p:ph type="body" sz="quarter" idx="48" hasCustomPrompt="1"/>
          </p:nvPr>
        </p:nvSpPr>
        <p:spPr>
          <a:xfrm>
            <a:off x="7070431" y="2466182"/>
            <a:ext cx="1501368" cy="303140"/>
          </a:xfrm>
        </p:spPr>
        <p:txBody>
          <a:bodyPr anchor="t" anchorCtr="0">
            <a:normAutofit/>
          </a:bodyPr>
          <a:lstStyle>
            <a:lvl1pPr marL="0" indent="0">
              <a:buNone/>
              <a:defRPr sz="800">
                <a:solidFill>
                  <a:schemeClr val="tx1"/>
                </a:solidFill>
              </a:defRPr>
            </a:lvl1pPr>
          </a:lstStyle>
          <a:p>
            <a:pPr lvl="0"/>
            <a:r>
              <a:rPr lang="nb-NO" dirty="0"/>
              <a:t>Klikk for å redigere beskrivelse, kilde etc.</a:t>
            </a:r>
          </a:p>
        </p:txBody>
      </p:sp>
      <p:sp>
        <p:nvSpPr>
          <p:cNvPr id="38" name="Plassholder for tekst 11">
            <a:extLst>
              <a:ext uri="{FF2B5EF4-FFF2-40B4-BE49-F238E27FC236}">
                <a16:creationId xmlns:a16="http://schemas.microsoft.com/office/drawing/2014/main" id="{AB19DEA8-79A0-4F30-8E4D-8BF07E3345E6}"/>
              </a:ext>
            </a:extLst>
          </p:cNvPr>
          <p:cNvSpPr>
            <a:spLocks noGrp="1"/>
          </p:cNvSpPr>
          <p:nvPr>
            <p:ph type="body" sz="quarter" idx="54" hasCustomPrompt="1"/>
          </p:nvPr>
        </p:nvSpPr>
        <p:spPr>
          <a:xfrm>
            <a:off x="539751" y="4445290"/>
            <a:ext cx="1510872" cy="303140"/>
          </a:xfrm>
        </p:spPr>
        <p:txBody>
          <a:bodyPr anchor="t" anchorCtr="0">
            <a:normAutofit/>
          </a:bodyPr>
          <a:lstStyle>
            <a:lvl1pPr marL="0" indent="0">
              <a:buNone/>
              <a:defRPr sz="800">
                <a:solidFill>
                  <a:schemeClr val="tx1"/>
                </a:solidFill>
              </a:defRPr>
            </a:lvl1pPr>
          </a:lstStyle>
          <a:p>
            <a:pPr lvl="0"/>
            <a:r>
              <a:rPr lang="nb-NO" dirty="0"/>
              <a:t>Klikk for å redigere beskrivelse, kilde etc.</a:t>
            </a:r>
          </a:p>
        </p:txBody>
      </p:sp>
      <p:sp>
        <p:nvSpPr>
          <p:cNvPr id="39" name="Plassholder for tekst 11">
            <a:extLst>
              <a:ext uri="{FF2B5EF4-FFF2-40B4-BE49-F238E27FC236}">
                <a16:creationId xmlns:a16="http://schemas.microsoft.com/office/drawing/2014/main" id="{80AD255D-8442-43A7-AEA1-12F28AAE559F}"/>
              </a:ext>
            </a:extLst>
          </p:cNvPr>
          <p:cNvSpPr>
            <a:spLocks noGrp="1"/>
          </p:cNvSpPr>
          <p:nvPr>
            <p:ph type="body" sz="quarter" idx="55" hasCustomPrompt="1"/>
          </p:nvPr>
        </p:nvSpPr>
        <p:spPr>
          <a:xfrm>
            <a:off x="2172793" y="4445290"/>
            <a:ext cx="1508073" cy="303140"/>
          </a:xfrm>
        </p:spPr>
        <p:txBody>
          <a:bodyPr anchor="t" anchorCtr="0">
            <a:normAutofit/>
          </a:bodyPr>
          <a:lstStyle>
            <a:lvl1pPr marL="0" indent="0">
              <a:buNone/>
              <a:defRPr sz="800">
                <a:solidFill>
                  <a:schemeClr val="tx1"/>
                </a:solidFill>
              </a:defRPr>
            </a:lvl1pPr>
          </a:lstStyle>
          <a:p>
            <a:pPr lvl="0"/>
            <a:r>
              <a:rPr lang="nb-NO" dirty="0"/>
              <a:t>Klikk for å redigere beskrivelse, kilde etc.</a:t>
            </a:r>
          </a:p>
        </p:txBody>
      </p:sp>
      <p:sp>
        <p:nvSpPr>
          <p:cNvPr id="40" name="Plassholder for tekst 11">
            <a:extLst>
              <a:ext uri="{FF2B5EF4-FFF2-40B4-BE49-F238E27FC236}">
                <a16:creationId xmlns:a16="http://schemas.microsoft.com/office/drawing/2014/main" id="{CE77484B-12DA-470D-9ADA-F5285621FE84}"/>
              </a:ext>
            </a:extLst>
          </p:cNvPr>
          <p:cNvSpPr>
            <a:spLocks noGrp="1"/>
          </p:cNvSpPr>
          <p:nvPr>
            <p:ph type="body" sz="quarter" idx="56" hasCustomPrompt="1"/>
          </p:nvPr>
        </p:nvSpPr>
        <p:spPr>
          <a:xfrm>
            <a:off x="3811926" y="4445290"/>
            <a:ext cx="1495016" cy="303140"/>
          </a:xfrm>
        </p:spPr>
        <p:txBody>
          <a:bodyPr anchor="t" anchorCtr="0">
            <a:normAutofit/>
          </a:bodyPr>
          <a:lstStyle>
            <a:lvl1pPr marL="0" indent="0">
              <a:buNone/>
              <a:defRPr sz="800">
                <a:solidFill>
                  <a:schemeClr val="tx1"/>
                </a:solidFill>
              </a:defRPr>
            </a:lvl1pPr>
          </a:lstStyle>
          <a:p>
            <a:pPr lvl="0"/>
            <a:r>
              <a:rPr lang="nb-NO" dirty="0"/>
              <a:t>Klikk for å redigere beskrivelse, kilde etc.</a:t>
            </a:r>
          </a:p>
        </p:txBody>
      </p:sp>
      <p:sp>
        <p:nvSpPr>
          <p:cNvPr id="41" name="Plassholder for tekst 11">
            <a:extLst>
              <a:ext uri="{FF2B5EF4-FFF2-40B4-BE49-F238E27FC236}">
                <a16:creationId xmlns:a16="http://schemas.microsoft.com/office/drawing/2014/main" id="{1A4EAE20-B2A0-4DB4-AF5C-C9EB961F89B0}"/>
              </a:ext>
            </a:extLst>
          </p:cNvPr>
          <p:cNvSpPr>
            <a:spLocks noGrp="1"/>
          </p:cNvSpPr>
          <p:nvPr>
            <p:ph type="body" sz="quarter" idx="57" hasCustomPrompt="1"/>
          </p:nvPr>
        </p:nvSpPr>
        <p:spPr>
          <a:xfrm>
            <a:off x="5438002" y="4445290"/>
            <a:ext cx="1501368" cy="303140"/>
          </a:xfrm>
        </p:spPr>
        <p:txBody>
          <a:bodyPr anchor="t" anchorCtr="0">
            <a:normAutofit/>
          </a:bodyPr>
          <a:lstStyle>
            <a:lvl1pPr marL="0" indent="0">
              <a:buNone/>
              <a:defRPr sz="800">
                <a:solidFill>
                  <a:schemeClr val="tx1"/>
                </a:solidFill>
              </a:defRPr>
            </a:lvl1pPr>
          </a:lstStyle>
          <a:p>
            <a:pPr lvl="0"/>
            <a:r>
              <a:rPr lang="nb-NO" dirty="0"/>
              <a:t>Klikk for å redigere beskrivelse, kilde etc.</a:t>
            </a:r>
          </a:p>
        </p:txBody>
      </p:sp>
      <p:sp>
        <p:nvSpPr>
          <p:cNvPr id="42" name="Plassholder for tekst 11">
            <a:extLst>
              <a:ext uri="{FF2B5EF4-FFF2-40B4-BE49-F238E27FC236}">
                <a16:creationId xmlns:a16="http://schemas.microsoft.com/office/drawing/2014/main" id="{2890A0E8-1E61-4D93-ABF0-0349F9B82E96}"/>
              </a:ext>
            </a:extLst>
          </p:cNvPr>
          <p:cNvSpPr>
            <a:spLocks noGrp="1"/>
          </p:cNvSpPr>
          <p:nvPr>
            <p:ph type="body" sz="quarter" idx="58" hasCustomPrompt="1"/>
          </p:nvPr>
        </p:nvSpPr>
        <p:spPr>
          <a:xfrm>
            <a:off x="7070430" y="4445290"/>
            <a:ext cx="1501368" cy="303140"/>
          </a:xfrm>
        </p:spPr>
        <p:txBody>
          <a:bodyPr anchor="t" anchorCtr="0">
            <a:normAutofit/>
          </a:bodyPr>
          <a:lstStyle>
            <a:lvl1pPr marL="0" indent="0">
              <a:buNone/>
              <a:defRPr sz="800">
                <a:solidFill>
                  <a:schemeClr val="tx1"/>
                </a:solidFill>
              </a:defRPr>
            </a:lvl1pPr>
          </a:lstStyle>
          <a:p>
            <a:pPr lvl="0"/>
            <a:r>
              <a:rPr lang="nb-NO" dirty="0"/>
              <a:t>Klikk for å redigere beskrivelse, kilde etc.</a:t>
            </a:r>
          </a:p>
        </p:txBody>
      </p:sp>
      <p:sp>
        <p:nvSpPr>
          <p:cNvPr id="43" name="Rektangel 42">
            <a:extLst>
              <a:ext uri="{FF2B5EF4-FFF2-40B4-BE49-F238E27FC236}">
                <a16:creationId xmlns:a16="http://schemas.microsoft.com/office/drawing/2014/main" id="{3EE5688E-3EA6-45EC-B52A-79B6326EE3A7}"/>
              </a:ext>
            </a:extLst>
          </p:cNvPr>
          <p:cNvSpPr/>
          <p:nvPr userDrawn="1"/>
        </p:nvSpPr>
        <p:spPr>
          <a:xfrm>
            <a:off x="540014" y="2817185"/>
            <a:ext cx="1501369" cy="1539493"/>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ktangel 43">
            <a:extLst>
              <a:ext uri="{FF2B5EF4-FFF2-40B4-BE49-F238E27FC236}">
                <a16:creationId xmlns:a16="http://schemas.microsoft.com/office/drawing/2014/main" id="{EFF2E067-0ACD-4978-AC43-8B18A70A3E07}"/>
              </a:ext>
            </a:extLst>
          </p:cNvPr>
          <p:cNvSpPr/>
          <p:nvPr userDrawn="1"/>
        </p:nvSpPr>
        <p:spPr>
          <a:xfrm>
            <a:off x="2172793" y="2817185"/>
            <a:ext cx="1501369" cy="1539493"/>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ktangel 44">
            <a:extLst>
              <a:ext uri="{FF2B5EF4-FFF2-40B4-BE49-F238E27FC236}">
                <a16:creationId xmlns:a16="http://schemas.microsoft.com/office/drawing/2014/main" id="{B5EE5AE5-008E-4294-858F-65CD7CAEF64D}"/>
              </a:ext>
            </a:extLst>
          </p:cNvPr>
          <p:cNvSpPr/>
          <p:nvPr userDrawn="1"/>
        </p:nvSpPr>
        <p:spPr>
          <a:xfrm>
            <a:off x="3805572" y="2817185"/>
            <a:ext cx="1501369" cy="1539493"/>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ktangel 45">
            <a:extLst>
              <a:ext uri="{FF2B5EF4-FFF2-40B4-BE49-F238E27FC236}">
                <a16:creationId xmlns:a16="http://schemas.microsoft.com/office/drawing/2014/main" id="{2FEDD2E8-EA4B-414D-ABDF-F4BF5F711838}"/>
              </a:ext>
            </a:extLst>
          </p:cNvPr>
          <p:cNvSpPr/>
          <p:nvPr userDrawn="1"/>
        </p:nvSpPr>
        <p:spPr>
          <a:xfrm>
            <a:off x="5438001" y="2817185"/>
            <a:ext cx="1501369" cy="1539493"/>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ktangel 46">
            <a:extLst>
              <a:ext uri="{FF2B5EF4-FFF2-40B4-BE49-F238E27FC236}">
                <a16:creationId xmlns:a16="http://schemas.microsoft.com/office/drawing/2014/main" id="{6700CA7C-BF14-420F-9264-18B27FDA25F7}"/>
              </a:ext>
            </a:extLst>
          </p:cNvPr>
          <p:cNvSpPr/>
          <p:nvPr userDrawn="1"/>
        </p:nvSpPr>
        <p:spPr>
          <a:xfrm>
            <a:off x="7071131" y="2817185"/>
            <a:ext cx="1501369" cy="1539493"/>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Plassholder for bilde 9">
            <a:extLst>
              <a:ext uri="{FF2B5EF4-FFF2-40B4-BE49-F238E27FC236}">
                <a16:creationId xmlns:a16="http://schemas.microsoft.com/office/drawing/2014/main" id="{437AD361-34EC-4918-8B37-7982F137F13F}"/>
              </a:ext>
            </a:extLst>
          </p:cNvPr>
          <p:cNvSpPr>
            <a:spLocks noGrp="1"/>
          </p:cNvSpPr>
          <p:nvPr>
            <p:ph type="pic" sz="quarter" idx="59"/>
          </p:nvPr>
        </p:nvSpPr>
        <p:spPr>
          <a:xfrm>
            <a:off x="7128187" y="2869943"/>
            <a:ext cx="1387256" cy="1436319"/>
          </a:xfrm>
          <a:solidFill>
            <a:schemeClr val="bg2"/>
          </a:solidFill>
          <a:ln w="57150">
            <a:noFill/>
            <a:miter lim="800000"/>
          </a:ln>
          <a:effectLst/>
        </p:spPr>
        <p:txBody>
          <a:bodyPr>
            <a:normAutofit/>
          </a:bodyPr>
          <a:lstStyle>
            <a:lvl1pPr marL="0" indent="0">
              <a:buNone/>
              <a:defRPr sz="1200"/>
            </a:lvl1pPr>
          </a:lstStyle>
          <a:p>
            <a:r>
              <a:rPr lang="nb-NO"/>
              <a:t>Klikk på ikonet for å legge til et bilde</a:t>
            </a:r>
            <a:endParaRPr lang="en-GB" dirty="0"/>
          </a:p>
        </p:txBody>
      </p:sp>
      <p:sp>
        <p:nvSpPr>
          <p:cNvPr id="49" name="Plassholder for bilde 9">
            <a:extLst>
              <a:ext uri="{FF2B5EF4-FFF2-40B4-BE49-F238E27FC236}">
                <a16:creationId xmlns:a16="http://schemas.microsoft.com/office/drawing/2014/main" id="{BEACA988-147E-4DB0-AC69-3E67AD57E3E1}"/>
              </a:ext>
            </a:extLst>
          </p:cNvPr>
          <p:cNvSpPr>
            <a:spLocks noGrp="1"/>
          </p:cNvSpPr>
          <p:nvPr>
            <p:ph type="pic" sz="quarter" idx="60"/>
          </p:nvPr>
        </p:nvSpPr>
        <p:spPr>
          <a:xfrm>
            <a:off x="5494706" y="2869943"/>
            <a:ext cx="1387256" cy="1436319"/>
          </a:xfrm>
          <a:solidFill>
            <a:schemeClr val="bg2"/>
          </a:solidFill>
          <a:ln w="57150">
            <a:noFill/>
            <a:miter lim="800000"/>
          </a:ln>
          <a:effectLst/>
        </p:spPr>
        <p:txBody>
          <a:bodyPr>
            <a:normAutofit/>
          </a:bodyPr>
          <a:lstStyle>
            <a:lvl1pPr marL="0" indent="0">
              <a:buNone/>
              <a:defRPr sz="1200"/>
            </a:lvl1pPr>
          </a:lstStyle>
          <a:p>
            <a:r>
              <a:rPr lang="nb-NO"/>
              <a:t>Klikk på ikonet for å legge til et bilde</a:t>
            </a:r>
            <a:endParaRPr lang="en-GB" dirty="0"/>
          </a:p>
        </p:txBody>
      </p:sp>
      <p:sp>
        <p:nvSpPr>
          <p:cNvPr id="50" name="Plassholder for bilde 9">
            <a:extLst>
              <a:ext uri="{FF2B5EF4-FFF2-40B4-BE49-F238E27FC236}">
                <a16:creationId xmlns:a16="http://schemas.microsoft.com/office/drawing/2014/main" id="{6EFD370F-324A-4E6C-847B-128E26757E44}"/>
              </a:ext>
            </a:extLst>
          </p:cNvPr>
          <p:cNvSpPr>
            <a:spLocks noGrp="1"/>
          </p:cNvSpPr>
          <p:nvPr>
            <p:ph type="pic" sz="quarter" idx="61"/>
          </p:nvPr>
        </p:nvSpPr>
        <p:spPr>
          <a:xfrm>
            <a:off x="3862628" y="2869943"/>
            <a:ext cx="1387256" cy="1436319"/>
          </a:xfrm>
          <a:solidFill>
            <a:schemeClr val="bg2"/>
          </a:solidFill>
          <a:ln w="57150">
            <a:noFill/>
            <a:miter lim="800000"/>
          </a:ln>
          <a:effectLst/>
        </p:spPr>
        <p:txBody>
          <a:bodyPr>
            <a:normAutofit/>
          </a:bodyPr>
          <a:lstStyle>
            <a:lvl1pPr marL="0" indent="0">
              <a:buNone/>
              <a:defRPr sz="1200"/>
            </a:lvl1pPr>
          </a:lstStyle>
          <a:p>
            <a:r>
              <a:rPr lang="nb-NO"/>
              <a:t>Klikk på ikonet for å legge til et bilde</a:t>
            </a:r>
            <a:endParaRPr lang="en-GB" dirty="0"/>
          </a:p>
        </p:txBody>
      </p:sp>
      <p:sp>
        <p:nvSpPr>
          <p:cNvPr id="51" name="Plassholder for bilde 9">
            <a:extLst>
              <a:ext uri="{FF2B5EF4-FFF2-40B4-BE49-F238E27FC236}">
                <a16:creationId xmlns:a16="http://schemas.microsoft.com/office/drawing/2014/main" id="{D0CAE83B-0618-4D28-82DB-0E070727B1B3}"/>
              </a:ext>
            </a:extLst>
          </p:cNvPr>
          <p:cNvSpPr>
            <a:spLocks noGrp="1"/>
          </p:cNvSpPr>
          <p:nvPr>
            <p:ph type="pic" sz="quarter" idx="62"/>
          </p:nvPr>
        </p:nvSpPr>
        <p:spPr>
          <a:xfrm>
            <a:off x="2230936" y="2869943"/>
            <a:ext cx="1387256" cy="1436319"/>
          </a:xfrm>
          <a:solidFill>
            <a:schemeClr val="bg2"/>
          </a:solidFill>
          <a:ln w="57150">
            <a:noFill/>
            <a:miter lim="800000"/>
          </a:ln>
          <a:effectLst/>
        </p:spPr>
        <p:txBody>
          <a:bodyPr>
            <a:normAutofit/>
          </a:bodyPr>
          <a:lstStyle>
            <a:lvl1pPr marL="0" indent="0">
              <a:buNone/>
              <a:defRPr sz="1200"/>
            </a:lvl1pPr>
          </a:lstStyle>
          <a:p>
            <a:r>
              <a:rPr lang="nb-NO"/>
              <a:t>Klikk på ikonet for å legge til et bilde</a:t>
            </a:r>
            <a:endParaRPr lang="en-GB" dirty="0"/>
          </a:p>
        </p:txBody>
      </p:sp>
      <p:sp>
        <p:nvSpPr>
          <p:cNvPr id="52" name="Plassholder for bilde 9">
            <a:extLst>
              <a:ext uri="{FF2B5EF4-FFF2-40B4-BE49-F238E27FC236}">
                <a16:creationId xmlns:a16="http://schemas.microsoft.com/office/drawing/2014/main" id="{AAACD13D-8511-4321-BB38-3F76C7EAA3B3}"/>
              </a:ext>
            </a:extLst>
          </p:cNvPr>
          <p:cNvSpPr>
            <a:spLocks noGrp="1"/>
          </p:cNvSpPr>
          <p:nvPr>
            <p:ph type="pic" sz="quarter" idx="63"/>
          </p:nvPr>
        </p:nvSpPr>
        <p:spPr>
          <a:xfrm>
            <a:off x="597070" y="2868772"/>
            <a:ext cx="1387256" cy="1436319"/>
          </a:xfrm>
          <a:solidFill>
            <a:schemeClr val="bg2"/>
          </a:solidFill>
          <a:ln w="57150">
            <a:noFill/>
            <a:miter lim="800000"/>
          </a:ln>
          <a:effectLst/>
        </p:spPr>
        <p:txBody>
          <a:bodyPr>
            <a:normAutofit/>
          </a:bodyPr>
          <a:lstStyle>
            <a:lvl1pPr marL="0" indent="0">
              <a:buNone/>
              <a:defRPr sz="1200"/>
            </a:lvl1pPr>
          </a:lstStyle>
          <a:p>
            <a:r>
              <a:rPr lang="nb-NO"/>
              <a:t>Klikk på ikonet for å legge til et bilde</a:t>
            </a:r>
            <a:endParaRPr lang="en-GB" dirty="0"/>
          </a:p>
        </p:txBody>
      </p:sp>
      <p:sp>
        <p:nvSpPr>
          <p:cNvPr id="53" name="Plassholder for bunntekst 4">
            <a:extLst>
              <a:ext uri="{FF2B5EF4-FFF2-40B4-BE49-F238E27FC236}">
                <a16:creationId xmlns:a16="http://schemas.microsoft.com/office/drawing/2014/main" id="{267260E4-2086-4E93-A9B0-9B4B9492EB96}"/>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54" name="Plassholder for lysbildenummer 5">
            <a:extLst>
              <a:ext uri="{FF2B5EF4-FFF2-40B4-BE49-F238E27FC236}">
                <a16:creationId xmlns:a16="http://schemas.microsoft.com/office/drawing/2014/main" id="{8C5614AA-7DB9-4156-B417-31AEAA02EB48}"/>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55" name="Plassholder for dato 3">
            <a:extLst>
              <a:ext uri="{FF2B5EF4-FFF2-40B4-BE49-F238E27FC236}">
                <a16:creationId xmlns:a16="http://schemas.microsoft.com/office/drawing/2014/main" id="{17A20962-280A-420E-AB96-47433B01041E}"/>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fld id="{71CF5760-0137-4D42-83E3-B092B0912E30}" type="datetime1">
              <a:rPr lang="nb-NO" smtClean="0"/>
              <a:t>24.08.2023</a:t>
            </a:fld>
            <a:endParaRPr lang="en-GB" dirty="0"/>
          </a:p>
        </p:txBody>
      </p:sp>
    </p:spTree>
    <p:extLst>
      <p:ext uri="{BB962C8B-B14F-4D97-AF65-F5344CB8AC3E}">
        <p14:creationId xmlns:p14="http://schemas.microsoft.com/office/powerpoint/2010/main" val="30062558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10 bilder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pic>
        <p:nvPicPr>
          <p:cNvPr id="19" name="Bilde 18" descr="Logo">
            <a:extLst>
              <a:ext uri="{FF2B5EF4-FFF2-40B4-BE49-F238E27FC236}">
                <a16:creationId xmlns:a16="http://schemas.microsoft.com/office/drawing/2014/main" id="{AD9BCA1B-9D47-4C0F-BC4E-712E34A1189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93249" y="223285"/>
            <a:ext cx="1202242" cy="337414"/>
          </a:xfrm>
          <a:prstGeom prst="rect">
            <a:avLst/>
          </a:prstGeom>
        </p:spPr>
      </p:pic>
      <p:sp>
        <p:nvSpPr>
          <p:cNvPr id="53" name="Rektangel 52">
            <a:extLst>
              <a:ext uri="{FF2B5EF4-FFF2-40B4-BE49-F238E27FC236}">
                <a16:creationId xmlns:a16="http://schemas.microsoft.com/office/drawing/2014/main" id="{FF841A91-B6F8-449F-A4BD-F6A1367C1978}"/>
              </a:ext>
            </a:extLst>
          </p:cNvPr>
          <p:cNvSpPr/>
          <p:nvPr userDrawn="1"/>
        </p:nvSpPr>
        <p:spPr>
          <a:xfrm>
            <a:off x="540014" y="843756"/>
            <a:ext cx="1501369" cy="1539493"/>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ktangel 53">
            <a:extLst>
              <a:ext uri="{FF2B5EF4-FFF2-40B4-BE49-F238E27FC236}">
                <a16:creationId xmlns:a16="http://schemas.microsoft.com/office/drawing/2014/main" id="{6C651AEB-0DBE-47A9-A249-082E532D58F5}"/>
              </a:ext>
            </a:extLst>
          </p:cNvPr>
          <p:cNvSpPr/>
          <p:nvPr userDrawn="1"/>
        </p:nvSpPr>
        <p:spPr>
          <a:xfrm>
            <a:off x="2172793" y="843756"/>
            <a:ext cx="1501369" cy="1539493"/>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ktangel 54">
            <a:extLst>
              <a:ext uri="{FF2B5EF4-FFF2-40B4-BE49-F238E27FC236}">
                <a16:creationId xmlns:a16="http://schemas.microsoft.com/office/drawing/2014/main" id="{7CB81512-901A-49E3-A3E3-6C02A16873C8}"/>
              </a:ext>
            </a:extLst>
          </p:cNvPr>
          <p:cNvSpPr/>
          <p:nvPr userDrawn="1"/>
        </p:nvSpPr>
        <p:spPr>
          <a:xfrm>
            <a:off x="3805572" y="843756"/>
            <a:ext cx="1501369" cy="1539493"/>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ktangel 55">
            <a:extLst>
              <a:ext uri="{FF2B5EF4-FFF2-40B4-BE49-F238E27FC236}">
                <a16:creationId xmlns:a16="http://schemas.microsoft.com/office/drawing/2014/main" id="{3C77165F-D10C-4315-8BC3-E6243AA7B0D6}"/>
              </a:ext>
            </a:extLst>
          </p:cNvPr>
          <p:cNvSpPr/>
          <p:nvPr userDrawn="1"/>
        </p:nvSpPr>
        <p:spPr>
          <a:xfrm>
            <a:off x="5438001" y="843756"/>
            <a:ext cx="1501369" cy="1539493"/>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ktangel 56">
            <a:extLst>
              <a:ext uri="{FF2B5EF4-FFF2-40B4-BE49-F238E27FC236}">
                <a16:creationId xmlns:a16="http://schemas.microsoft.com/office/drawing/2014/main" id="{D4F5C8F9-2D0D-4424-BAB6-30F1353EF11D}"/>
              </a:ext>
            </a:extLst>
          </p:cNvPr>
          <p:cNvSpPr/>
          <p:nvPr userDrawn="1"/>
        </p:nvSpPr>
        <p:spPr>
          <a:xfrm>
            <a:off x="7071131" y="843756"/>
            <a:ext cx="1501369" cy="1539493"/>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Plassholder for bilde 9">
            <a:extLst>
              <a:ext uri="{FF2B5EF4-FFF2-40B4-BE49-F238E27FC236}">
                <a16:creationId xmlns:a16="http://schemas.microsoft.com/office/drawing/2014/main" id="{BFF7A024-7763-497A-9D71-FD7D6CA67149}"/>
              </a:ext>
            </a:extLst>
          </p:cNvPr>
          <p:cNvSpPr>
            <a:spLocks noGrp="1"/>
          </p:cNvSpPr>
          <p:nvPr>
            <p:ph type="pic" sz="quarter" idx="18"/>
          </p:nvPr>
        </p:nvSpPr>
        <p:spPr>
          <a:xfrm>
            <a:off x="7128187" y="896514"/>
            <a:ext cx="1387256" cy="1436319"/>
          </a:xfrm>
          <a:solidFill>
            <a:schemeClr val="bg2"/>
          </a:solidFill>
          <a:ln w="57150">
            <a:noFill/>
            <a:miter lim="800000"/>
          </a:ln>
          <a:effectLst/>
        </p:spPr>
        <p:txBody>
          <a:bodyPr>
            <a:normAutofit/>
          </a:bodyPr>
          <a:lstStyle>
            <a:lvl1pPr marL="0" indent="0">
              <a:buNone/>
              <a:defRPr sz="1200"/>
            </a:lvl1pPr>
          </a:lstStyle>
          <a:p>
            <a:r>
              <a:rPr lang="nb-NO"/>
              <a:t>Klikk på ikonet for å legge til et bilde</a:t>
            </a:r>
            <a:endParaRPr lang="en-GB" dirty="0"/>
          </a:p>
        </p:txBody>
      </p:sp>
      <p:sp>
        <p:nvSpPr>
          <p:cNvPr id="59" name="Plassholder for bilde 9">
            <a:extLst>
              <a:ext uri="{FF2B5EF4-FFF2-40B4-BE49-F238E27FC236}">
                <a16:creationId xmlns:a16="http://schemas.microsoft.com/office/drawing/2014/main" id="{39A8589F-AD1D-4935-8890-8459EED2DCAF}"/>
              </a:ext>
            </a:extLst>
          </p:cNvPr>
          <p:cNvSpPr>
            <a:spLocks noGrp="1"/>
          </p:cNvSpPr>
          <p:nvPr>
            <p:ph type="pic" sz="quarter" idx="21"/>
          </p:nvPr>
        </p:nvSpPr>
        <p:spPr>
          <a:xfrm>
            <a:off x="5495407" y="896514"/>
            <a:ext cx="1387256" cy="1436319"/>
          </a:xfrm>
          <a:solidFill>
            <a:schemeClr val="bg2"/>
          </a:solidFill>
          <a:ln w="57150">
            <a:noFill/>
            <a:miter lim="800000"/>
          </a:ln>
          <a:effectLst/>
        </p:spPr>
        <p:txBody>
          <a:bodyPr>
            <a:normAutofit/>
          </a:bodyPr>
          <a:lstStyle>
            <a:lvl1pPr marL="0" indent="0">
              <a:buNone/>
              <a:defRPr sz="1200"/>
            </a:lvl1pPr>
          </a:lstStyle>
          <a:p>
            <a:r>
              <a:rPr lang="nb-NO"/>
              <a:t>Klikk på ikonet for å legge til et bilde</a:t>
            </a:r>
            <a:endParaRPr lang="en-GB" dirty="0"/>
          </a:p>
        </p:txBody>
      </p:sp>
      <p:sp>
        <p:nvSpPr>
          <p:cNvPr id="60" name="Plassholder for bilde 9">
            <a:extLst>
              <a:ext uri="{FF2B5EF4-FFF2-40B4-BE49-F238E27FC236}">
                <a16:creationId xmlns:a16="http://schemas.microsoft.com/office/drawing/2014/main" id="{6BF35C97-5EF8-4623-BB56-707DEE600F4D}"/>
              </a:ext>
            </a:extLst>
          </p:cNvPr>
          <p:cNvSpPr>
            <a:spLocks noGrp="1"/>
          </p:cNvSpPr>
          <p:nvPr>
            <p:ph type="pic" sz="quarter" idx="22"/>
          </p:nvPr>
        </p:nvSpPr>
        <p:spPr>
          <a:xfrm>
            <a:off x="3862628" y="896514"/>
            <a:ext cx="1387256" cy="1436319"/>
          </a:xfrm>
          <a:solidFill>
            <a:schemeClr val="bg2"/>
          </a:solidFill>
          <a:ln w="57150">
            <a:noFill/>
            <a:miter lim="800000"/>
          </a:ln>
          <a:effectLst/>
        </p:spPr>
        <p:txBody>
          <a:bodyPr>
            <a:normAutofit/>
          </a:bodyPr>
          <a:lstStyle>
            <a:lvl1pPr marL="0" indent="0">
              <a:buNone/>
              <a:defRPr sz="1200"/>
            </a:lvl1pPr>
          </a:lstStyle>
          <a:p>
            <a:r>
              <a:rPr lang="nb-NO"/>
              <a:t>Klikk på ikonet for å legge til et bilde</a:t>
            </a:r>
            <a:endParaRPr lang="en-GB" dirty="0"/>
          </a:p>
        </p:txBody>
      </p:sp>
      <p:sp>
        <p:nvSpPr>
          <p:cNvPr id="61" name="Plassholder for bilde 9">
            <a:extLst>
              <a:ext uri="{FF2B5EF4-FFF2-40B4-BE49-F238E27FC236}">
                <a16:creationId xmlns:a16="http://schemas.microsoft.com/office/drawing/2014/main" id="{9B86B956-4260-4C69-A0A1-4EFC1CF22458}"/>
              </a:ext>
            </a:extLst>
          </p:cNvPr>
          <p:cNvSpPr>
            <a:spLocks noGrp="1"/>
          </p:cNvSpPr>
          <p:nvPr>
            <p:ph type="pic" sz="quarter" idx="23"/>
          </p:nvPr>
        </p:nvSpPr>
        <p:spPr>
          <a:xfrm>
            <a:off x="2230936" y="896514"/>
            <a:ext cx="1387256" cy="1436319"/>
          </a:xfrm>
          <a:solidFill>
            <a:schemeClr val="bg2"/>
          </a:solidFill>
          <a:ln w="57150">
            <a:noFill/>
            <a:miter lim="800000"/>
          </a:ln>
          <a:effectLst/>
        </p:spPr>
        <p:txBody>
          <a:bodyPr>
            <a:normAutofit/>
          </a:bodyPr>
          <a:lstStyle>
            <a:lvl1pPr marL="0" indent="0">
              <a:buNone/>
              <a:defRPr sz="1200"/>
            </a:lvl1pPr>
          </a:lstStyle>
          <a:p>
            <a:r>
              <a:rPr lang="nb-NO"/>
              <a:t>Klikk på ikonet for å legge til et bilde</a:t>
            </a:r>
            <a:endParaRPr lang="en-GB" dirty="0"/>
          </a:p>
        </p:txBody>
      </p:sp>
      <p:sp>
        <p:nvSpPr>
          <p:cNvPr id="62" name="Plassholder for bilde 9">
            <a:extLst>
              <a:ext uri="{FF2B5EF4-FFF2-40B4-BE49-F238E27FC236}">
                <a16:creationId xmlns:a16="http://schemas.microsoft.com/office/drawing/2014/main" id="{1ECE6509-16B9-4DCF-ACE6-E03D8F183FCD}"/>
              </a:ext>
            </a:extLst>
          </p:cNvPr>
          <p:cNvSpPr>
            <a:spLocks noGrp="1"/>
          </p:cNvSpPr>
          <p:nvPr>
            <p:ph type="pic" sz="quarter" idx="24"/>
          </p:nvPr>
        </p:nvSpPr>
        <p:spPr>
          <a:xfrm>
            <a:off x="597070" y="895343"/>
            <a:ext cx="1387256" cy="1436319"/>
          </a:xfrm>
          <a:solidFill>
            <a:schemeClr val="bg2"/>
          </a:solidFill>
          <a:ln w="57150">
            <a:noFill/>
            <a:miter lim="800000"/>
          </a:ln>
          <a:effectLst/>
        </p:spPr>
        <p:txBody>
          <a:bodyPr>
            <a:normAutofit/>
          </a:bodyPr>
          <a:lstStyle>
            <a:lvl1pPr marL="0" indent="0">
              <a:buNone/>
              <a:defRPr sz="1200"/>
            </a:lvl1pPr>
          </a:lstStyle>
          <a:p>
            <a:r>
              <a:rPr lang="nb-NO"/>
              <a:t>Klikk på ikonet for å legge til et bilde</a:t>
            </a:r>
            <a:endParaRPr lang="en-GB" dirty="0"/>
          </a:p>
        </p:txBody>
      </p:sp>
      <p:sp>
        <p:nvSpPr>
          <p:cNvPr id="63" name="Plassholder for tekst 11">
            <a:extLst>
              <a:ext uri="{FF2B5EF4-FFF2-40B4-BE49-F238E27FC236}">
                <a16:creationId xmlns:a16="http://schemas.microsoft.com/office/drawing/2014/main" id="{85314915-C1C4-48D8-B645-04B954904CE5}"/>
              </a:ext>
            </a:extLst>
          </p:cNvPr>
          <p:cNvSpPr>
            <a:spLocks noGrp="1"/>
          </p:cNvSpPr>
          <p:nvPr>
            <p:ph type="body" sz="quarter" idx="26" hasCustomPrompt="1"/>
          </p:nvPr>
        </p:nvSpPr>
        <p:spPr>
          <a:xfrm>
            <a:off x="540014" y="2466182"/>
            <a:ext cx="1501369" cy="303140"/>
          </a:xfrm>
        </p:spPr>
        <p:txBody>
          <a:bodyPr anchor="t" anchorCtr="0">
            <a:normAutofit/>
          </a:bodyPr>
          <a:lstStyle>
            <a:lvl1pPr marL="0" indent="0">
              <a:buNone/>
              <a:defRPr sz="800">
                <a:solidFill>
                  <a:schemeClr val="bg1"/>
                </a:solidFill>
              </a:defRPr>
            </a:lvl1pPr>
          </a:lstStyle>
          <a:p>
            <a:pPr lvl="0"/>
            <a:r>
              <a:rPr lang="nb-NO" dirty="0"/>
              <a:t>Klikk for å redigere beskrivelse, kilde etc.</a:t>
            </a:r>
          </a:p>
        </p:txBody>
      </p:sp>
      <p:sp>
        <p:nvSpPr>
          <p:cNvPr id="64" name="Plassholder for tekst 11">
            <a:extLst>
              <a:ext uri="{FF2B5EF4-FFF2-40B4-BE49-F238E27FC236}">
                <a16:creationId xmlns:a16="http://schemas.microsoft.com/office/drawing/2014/main" id="{7938D1A1-27CA-424B-B6B1-A7F08C21006E}"/>
              </a:ext>
            </a:extLst>
          </p:cNvPr>
          <p:cNvSpPr>
            <a:spLocks noGrp="1"/>
          </p:cNvSpPr>
          <p:nvPr>
            <p:ph type="body" sz="quarter" idx="45" hasCustomPrompt="1"/>
          </p:nvPr>
        </p:nvSpPr>
        <p:spPr>
          <a:xfrm>
            <a:off x="2172793" y="2466182"/>
            <a:ext cx="1501369" cy="303140"/>
          </a:xfrm>
        </p:spPr>
        <p:txBody>
          <a:bodyPr anchor="t" anchorCtr="0">
            <a:normAutofit/>
          </a:bodyPr>
          <a:lstStyle>
            <a:lvl1pPr marL="0" indent="0">
              <a:buNone/>
              <a:defRPr sz="800">
                <a:solidFill>
                  <a:schemeClr val="bg1"/>
                </a:solidFill>
              </a:defRPr>
            </a:lvl1pPr>
          </a:lstStyle>
          <a:p>
            <a:pPr lvl="0"/>
            <a:r>
              <a:rPr lang="nb-NO" dirty="0"/>
              <a:t>Klikk for å redigere beskrivelse, kilde etc.</a:t>
            </a:r>
          </a:p>
        </p:txBody>
      </p:sp>
      <p:sp>
        <p:nvSpPr>
          <p:cNvPr id="65" name="Plassholder for tekst 11">
            <a:extLst>
              <a:ext uri="{FF2B5EF4-FFF2-40B4-BE49-F238E27FC236}">
                <a16:creationId xmlns:a16="http://schemas.microsoft.com/office/drawing/2014/main" id="{4F8C3D84-17DA-4004-8CF5-2D3025969E89}"/>
              </a:ext>
            </a:extLst>
          </p:cNvPr>
          <p:cNvSpPr>
            <a:spLocks noGrp="1"/>
          </p:cNvSpPr>
          <p:nvPr>
            <p:ph type="body" sz="quarter" idx="46" hasCustomPrompt="1"/>
          </p:nvPr>
        </p:nvSpPr>
        <p:spPr>
          <a:xfrm>
            <a:off x="3805572" y="2466182"/>
            <a:ext cx="1501369" cy="303140"/>
          </a:xfrm>
        </p:spPr>
        <p:txBody>
          <a:bodyPr anchor="t" anchorCtr="0">
            <a:norm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800">
                <a:solidFill>
                  <a:schemeClr val="bg1"/>
                </a:solidFill>
              </a:defRPr>
            </a:lvl1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nb-NO" dirty="0"/>
              <a:t>Klikk for å redigere beskrivelse, kilde etc.</a:t>
            </a:r>
          </a:p>
          <a:p>
            <a:pPr lvl="0"/>
            <a:endParaRPr lang="nb-NO" dirty="0"/>
          </a:p>
        </p:txBody>
      </p:sp>
      <p:sp>
        <p:nvSpPr>
          <p:cNvPr id="66" name="Plassholder for tekst 11">
            <a:extLst>
              <a:ext uri="{FF2B5EF4-FFF2-40B4-BE49-F238E27FC236}">
                <a16:creationId xmlns:a16="http://schemas.microsoft.com/office/drawing/2014/main" id="{4811FB6D-2546-49C9-83A5-B7639F2F9AC2}"/>
              </a:ext>
            </a:extLst>
          </p:cNvPr>
          <p:cNvSpPr>
            <a:spLocks noGrp="1"/>
          </p:cNvSpPr>
          <p:nvPr>
            <p:ph type="body" sz="quarter" idx="47" hasCustomPrompt="1"/>
          </p:nvPr>
        </p:nvSpPr>
        <p:spPr>
          <a:xfrm>
            <a:off x="5438001" y="2466182"/>
            <a:ext cx="1501369" cy="303140"/>
          </a:xfrm>
        </p:spPr>
        <p:txBody>
          <a:bodyPr anchor="t" anchorCtr="0">
            <a:normAutofit/>
          </a:bodyPr>
          <a:lstStyle>
            <a:lvl1pPr marL="0" indent="0">
              <a:buNone/>
              <a:defRPr sz="800">
                <a:solidFill>
                  <a:schemeClr val="bg1"/>
                </a:solidFill>
              </a:defRPr>
            </a:lvl1pPr>
          </a:lstStyle>
          <a:p>
            <a:pPr lvl="0"/>
            <a:r>
              <a:rPr lang="nb-NO" dirty="0"/>
              <a:t>Klikk for å redigere beskrivelse, kilde etc.</a:t>
            </a:r>
          </a:p>
        </p:txBody>
      </p:sp>
      <p:sp>
        <p:nvSpPr>
          <p:cNvPr id="67" name="Plassholder for tekst 11">
            <a:extLst>
              <a:ext uri="{FF2B5EF4-FFF2-40B4-BE49-F238E27FC236}">
                <a16:creationId xmlns:a16="http://schemas.microsoft.com/office/drawing/2014/main" id="{77F502D1-3164-4C8A-A4D1-F548E74795C8}"/>
              </a:ext>
            </a:extLst>
          </p:cNvPr>
          <p:cNvSpPr>
            <a:spLocks noGrp="1"/>
          </p:cNvSpPr>
          <p:nvPr>
            <p:ph type="body" sz="quarter" idx="48" hasCustomPrompt="1"/>
          </p:nvPr>
        </p:nvSpPr>
        <p:spPr>
          <a:xfrm>
            <a:off x="7070431" y="2466182"/>
            <a:ext cx="1501368" cy="303140"/>
          </a:xfrm>
        </p:spPr>
        <p:txBody>
          <a:bodyPr anchor="t" anchorCtr="0">
            <a:normAutofit/>
          </a:bodyPr>
          <a:lstStyle>
            <a:lvl1pPr marL="0" indent="0">
              <a:buNone/>
              <a:defRPr sz="800">
                <a:solidFill>
                  <a:schemeClr val="bg1"/>
                </a:solidFill>
              </a:defRPr>
            </a:lvl1pPr>
          </a:lstStyle>
          <a:p>
            <a:pPr lvl="0"/>
            <a:r>
              <a:rPr lang="nb-NO" dirty="0"/>
              <a:t>Klikk for å redigere beskrivelse, kilde etc.</a:t>
            </a:r>
          </a:p>
        </p:txBody>
      </p:sp>
      <p:sp>
        <p:nvSpPr>
          <p:cNvPr id="68" name="Plassholder for tekst 11">
            <a:extLst>
              <a:ext uri="{FF2B5EF4-FFF2-40B4-BE49-F238E27FC236}">
                <a16:creationId xmlns:a16="http://schemas.microsoft.com/office/drawing/2014/main" id="{33D4A4A1-AE9C-42EE-8C13-967B788E6F65}"/>
              </a:ext>
            </a:extLst>
          </p:cNvPr>
          <p:cNvSpPr>
            <a:spLocks noGrp="1"/>
          </p:cNvSpPr>
          <p:nvPr>
            <p:ph type="body" sz="quarter" idx="54" hasCustomPrompt="1"/>
          </p:nvPr>
        </p:nvSpPr>
        <p:spPr>
          <a:xfrm>
            <a:off x="539751" y="4445290"/>
            <a:ext cx="1510872" cy="303140"/>
          </a:xfrm>
        </p:spPr>
        <p:txBody>
          <a:bodyPr anchor="t" anchorCtr="0">
            <a:normAutofit/>
          </a:bodyPr>
          <a:lstStyle>
            <a:lvl1pPr marL="0" indent="0">
              <a:buNone/>
              <a:defRPr sz="800">
                <a:solidFill>
                  <a:schemeClr val="bg1"/>
                </a:solidFill>
              </a:defRPr>
            </a:lvl1pPr>
          </a:lstStyle>
          <a:p>
            <a:pPr lvl="0"/>
            <a:r>
              <a:rPr lang="nb-NO" dirty="0"/>
              <a:t>Klikk for å redigere beskrivelse, kilde etc.</a:t>
            </a:r>
          </a:p>
        </p:txBody>
      </p:sp>
      <p:sp>
        <p:nvSpPr>
          <p:cNvPr id="69" name="Plassholder for tekst 11">
            <a:extLst>
              <a:ext uri="{FF2B5EF4-FFF2-40B4-BE49-F238E27FC236}">
                <a16:creationId xmlns:a16="http://schemas.microsoft.com/office/drawing/2014/main" id="{243FDC07-3644-4502-BCF6-826ED6AE4A15}"/>
              </a:ext>
            </a:extLst>
          </p:cNvPr>
          <p:cNvSpPr>
            <a:spLocks noGrp="1"/>
          </p:cNvSpPr>
          <p:nvPr>
            <p:ph type="body" sz="quarter" idx="55" hasCustomPrompt="1"/>
          </p:nvPr>
        </p:nvSpPr>
        <p:spPr>
          <a:xfrm>
            <a:off x="2172793" y="4445290"/>
            <a:ext cx="1508073" cy="303140"/>
          </a:xfrm>
        </p:spPr>
        <p:txBody>
          <a:bodyPr anchor="t" anchorCtr="0">
            <a:normAutofit/>
          </a:bodyPr>
          <a:lstStyle>
            <a:lvl1pPr marL="0" indent="0">
              <a:buNone/>
              <a:defRPr sz="800">
                <a:solidFill>
                  <a:schemeClr val="bg1"/>
                </a:solidFill>
              </a:defRPr>
            </a:lvl1pPr>
          </a:lstStyle>
          <a:p>
            <a:pPr lvl="0"/>
            <a:r>
              <a:rPr lang="nb-NO" dirty="0"/>
              <a:t>Klikk for å redigere beskrivelse, kilde etc.</a:t>
            </a:r>
          </a:p>
        </p:txBody>
      </p:sp>
      <p:sp>
        <p:nvSpPr>
          <p:cNvPr id="70" name="Plassholder for tekst 11">
            <a:extLst>
              <a:ext uri="{FF2B5EF4-FFF2-40B4-BE49-F238E27FC236}">
                <a16:creationId xmlns:a16="http://schemas.microsoft.com/office/drawing/2014/main" id="{7D0D08C8-DB07-44E1-8E79-5E858BF09F18}"/>
              </a:ext>
            </a:extLst>
          </p:cNvPr>
          <p:cNvSpPr>
            <a:spLocks noGrp="1"/>
          </p:cNvSpPr>
          <p:nvPr>
            <p:ph type="body" sz="quarter" idx="56" hasCustomPrompt="1"/>
          </p:nvPr>
        </p:nvSpPr>
        <p:spPr>
          <a:xfrm>
            <a:off x="3811926" y="4445290"/>
            <a:ext cx="1495016" cy="303140"/>
          </a:xfrm>
        </p:spPr>
        <p:txBody>
          <a:bodyPr anchor="t" anchorCtr="0">
            <a:normAutofit/>
          </a:bodyPr>
          <a:lstStyle>
            <a:lvl1pPr marL="0" indent="0">
              <a:buNone/>
              <a:defRPr sz="800">
                <a:solidFill>
                  <a:schemeClr val="bg1"/>
                </a:solidFill>
              </a:defRPr>
            </a:lvl1pPr>
          </a:lstStyle>
          <a:p>
            <a:pPr lvl="0"/>
            <a:r>
              <a:rPr lang="nb-NO" dirty="0"/>
              <a:t>Klikk for å redigere beskrivelse, kilde etc.</a:t>
            </a:r>
          </a:p>
        </p:txBody>
      </p:sp>
      <p:sp>
        <p:nvSpPr>
          <p:cNvPr id="71" name="Plassholder for tekst 11">
            <a:extLst>
              <a:ext uri="{FF2B5EF4-FFF2-40B4-BE49-F238E27FC236}">
                <a16:creationId xmlns:a16="http://schemas.microsoft.com/office/drawing/2014/main" id="{D66FA2B3-5147-4725-BE5D-4DB4C21A6141}"/>
              </a:ext>
            </a:extLst>
          </p:cNvPr>
          <p:cNvSpPr>
            <a:spLocks noGrp="1"/>
          </p:cNvSpPr>
          <p:nvPr>
            <p:ph type="body" sz="quarter" idx="57" hasCustomPrompt="1"/>
          </p:nvPr>
        </p:nvSpPr>
        <p:spPr>
          <a:xfrm>
            <a:off x="5438002" y="4445290"/>
            <a:ext cx="1501368" cy="303140"/>
          </a:xfrm>
        </p:spPr>
        <p:txBody>
          <a:bodyPr anchor="t" anchorCtr="0">
            <a:normAutofit/>
          </a:bodyPr>
          <a:lstStyle>
            <a:lvl1pPr marL="0" indent="0">
              <a:buNone/>
              <a:defRPr sz="800">
                <a:solidFill>
                  <a:schemeClr val="bg1"/>
                </a:solidFill>
              </a:defRPr>
            </a:lvl1pPr>
          </a:lstStyle>
          <a:p>
            <a:pPr lvl="0"/>
            <a:r>
              <a:rPr lang="nb-NO" dirty="0"/>
              <a:t>Klikk for å redigere beskrivelse, kilde etc.</a:t>
            </a:r>
          </a:p>
        </p:txBody>
      </p:sp>
      <p:sp>
        <p:nvSpPr>
          <p:cNvPr id="72" name="Plassholder for tekst 11">
            <a:extLst>
              <a:ext uri="{FF2B5EF4-FFF2-40B4-BE49-F238E27FC236}">
                <a16:creationId xmlns:a16="http://schemas.microsoft.com/office/drawing/2014/main" id="{F8C51328-FA48-4922-BE11-3C5B0B0A8A6B}"/>
              </a:ext>
            </a:extLst>
          </p:cNvPr>
          <p:cNvSpPr>
            <a:spLocks noGrp="1"/>
          </p:cNvSpPr>
          <p:nvPr>
            <p:ph type="body" sz="quarter" idx="58" hasCustomPrompt="1"/>
          </p:nvPr>
        </p:nvSpPr>
        <p:spPr>
          <a:xfrm>
            <a:off x="7070430" y="4445290"/>
            <a:ext cx="1501368" cy="303140"/>
          </a:xfrm>
        </p:spPr>
        <p:txBody>
          <a:bodyPr anchor="t" anchorCtr="0">
            <a:normAutofit/>
          </a:bodyPr>
          <a:lstStyle>
            <a:lvl1pPr marL="0" indent="0">
              <a:buNone/>
              <a:defRPr sz="800">
                <a:solidFill>
                  <a:schemeClr val="bg1"/>
                </a:solidFill>
              </a:defRPr>
            </a:lvl1pPr>
          </a:lstStyle>
          <a:p>
            <a:pPr lvl="0"/>
            <a:r>
              <a:rPr lang="nb-NO" dirty="0"/>
              <a:t>Klikk for å redigere beskrivelse, kilde etc.</a:t>
            </a:r>
          </a:p>
        </p:txBody>
      </p:sp>
      <p:sp>
        <p:nvSpPr>
          <p:cNvPr id="73" name="Rektangel 72">
            <a:extLst>
              <a:ext uri="{FF2B5EF4-FFF2-40B4-BE49-F238E27FC236}">
                <a16:creationId xmlns:a16="http://schemas.microsoft.com/office/drawing/2014/main" id="{0941FD5A-518E-4629-B322-F6FFEA62C885}"/>
              </a:ext>
            </a:extLst>
          </p:cNvPr>
          <p:cNvSpPr/>
          <p:nvPr userDrawn="1"/>
        </p:nvSpPr>
        <p:spPr>
          <a:xfrm>
            <a:off x="540014" y="2817185"/>
            <a:ext cx="1501369" cy="1539493"/>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ktangel 73">
            <a:extLst>
              <a:ext uri="{FF2B5EF4-FFF2-40B4-BE49-F238E27FC236}">
                <a16:creationId xmlns:a16="http://schemas.microsoft.com/office/drawing/2014/main" id="{3654D1DC-7486-4044-94F4-D73E0EB55344}"/>
              </a:ext>
            </a:extLst>
          </p:cNvPr>
          <p:cNvSpPr/>
          <p:nvPr userDrawn="1"/>
        </p:nvSpPr>
        <p:spPr>
          <a:xfrm>
            <a:off x="2172793" y="2817185"/>
            <a:ext cx="1501369" cy="1539493"/>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ktangel 74">
            <a:extLst>
              <a:ext uri="{FF2B5EF4-FFF2-40B4-BE49-F238E27FC236}">
                <a16:creationId xmlns:a16="http://schemas.microsoft.com/office/drawing/2014/main" id="{4BC125F5-2A4E-4769-A5C2-D91C11367976}"/>
              </a:ext>
            </a:extLst>
          </p:cNvPr>
          <p:cNvSpPr/>
          <p:nvPr userDrawn="1"/>
        </p:nvSpPr>
        <p:spPr>
          <a:xfrm>
            <a:off x="3805572" y="2817185"/>
            <a:ext cx="1501369" cy="1539493"/>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ektangel 75">
            <a:extLst>
              <a:ext uri="{FF2B5EF4-FFF2-40B4-BE49-F238E27FC236}">
                <a16:creationId xmlns:a16="http://schemas.microsoft.com/office/drawing/2014/main" id="{B61072BA-638B-42AC-84C2-91D1BB7F725E}"/>
              </a:ext>
            </a:extLst>
          </p:cNvPr>
          <p:cNvSpPr/>
          <p:nvPr userDrawn="1"/>
        </p:nvSpPr>
        <p:spPr>
          <a:xfrm>
            <a:off x="5438001" y="2817185"/>
            <a:ext cx="1501369" cy="1539493"/>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Rektangel 76">
            <a:extLst>
              <a:ext uri="{FF2B5EF4-FFF2-40B4-BE49-F238E27FC236}">
                <a16:creationId xmlns:a16="http://schemas.microsoft.com/office/drawing/2014/main" id="{2FF42558-6CEE-4804-A76D-BD0DF0D2E23D}"/>
              </a:ext>
            </a:extLst>
          </p:cNvPr>
          <p:cNvSpPr/>
          <p:nvPr userDrawn="1"/>
        </p:nvSpPr>
        <p:spPr>
          <a:xfrm>
            <a:off x="7071131" y="2817185"/>
            <a:ext cx="1501369" cy="1539493"/>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Plassholder for bilde 9">
            <a:extLst>
              <a:ext uri="{FF2B5EF4-FFF2-40B4-BE49-F238E27FC236}">
                <a16:creationId xmlns:a16="http://schemas.microsoft.com/office/drawing/2014/main" id="{612A5165-E8FB-4B4E-9E99-F1CEDC21C1B3}"/>
              </a:ext>
            </a:extLst>
          </p:cNvPr>
          <p:cNvSpPr>
            <a:spLocks noGrp="1"/>
          </p:cNvSpPr>
          <p:nvPr>
            <p:ph type="pic" sz="quarter" idx="59"/>
          </p:nvPr>
        </p:nvSpPr>
        <p:spPr>
          <a:xfrm>
            <a:off x="7128187" y="2869943"/>
            <a:ext cx="1387256" cy="1436319"/>
          </a:xfrm>
          <a:solidFill>
            <a:schemeClr val="bg2"/>
          </a:solidFill>
          <a:ln w="57150">
            <a:noFill/>
            <a:miter lim="800000"/>
          </a:ln>
          <a:effectLst/>
        </p:spPr>
        <p:txBody>
          <a:bodyPr>
            <a:normAutofit/>
          </a:bodyPr>
          <a:lstStyle>
            <a:lvl1pPr marL="0" indent="0">
              <a:buNone/>
              <a:defRPr sz="1200"/>
            </a:lvl1pPr>
          </a:lstStyle>
          <a:p>
            <a:r>
              <a:rPr lang="nb-NO"/>
              <a:t>Klikk på ikonet for å legge til et bilde</a:t>
            </a:r>
            <a:endParaRPr lang="en-GB" dirty="0"/>
          </a:p>
        </p:txBody>
      </p:sp>
      <p:sp>
        <p:nvSpPr>
          <p:cNvPr id="79" name="Plassholder for bilde 9">
            <a:extLst>
              <a:ext uri="{FF2B5EF4-FFF2-40B4-BE49-F238E27FC236}">
                <a16:creationId xmlns:a16="http://schemas.microsoft.com/office/drawing/2014/main" id="{0FECB027-4DA7-4674-A5C1-F369EEC814A0}"/>
              </a:ext>
            </a:extLst>
          </p:cNvPr>
          <p:cNvSpPr>
            <a:spLocks noGrp="1"/>
          </p:cNvSpPr>
          <p:nvPr>
            <p:ph type="pic" sz="quarter" idx="60"/>
          </p:nvPr>
        </p:nvSpPr>
        <p:spPr>
          <a:xfrm>
            <a:off x="5494706" y="2869943"/>
            <a:ext cx="1387256" cy="1436319"/>
          </a:xfrm>
          <a:solidFill>
            <a:schemeClr val="bg2"/>
          </a:solidFill>
          <a:ln w="57150">
            <a:noFill/>
            <a:miter lim="800000"/>
          </a:ln>
          <a:effectLst/>
        </p:spPr>
        <p:txBody>
          <a:bodyPr>
            <a:normAutofit/>
          </a:bodyPr>
          <a:lstStyle>
            <a:lvl1pPr marL="0" indent="0">
              <a:buNone/>
              <a:defRPr sz="1200"/>
            </a:lvl1pPr>
          </a:lstStyle>
          <a:p>
            <a:r>
              <a:rPr lang="nb-NO"/>
              <a:t>Klikk på ikonet for å legge til et bilde</a:t>
            </a:r>
            <a:endParaRPr lang="en-GB" dirty="0"/>
          </a:p>
        </p:txBody>
      </p:sp>
      <p:sp>
        <p:nvSpPr>
          <p:cNvPr id="80" name="Plassholder for bilde 9">
            <a:extLst>
              <a:ext uri="{FF2B5EF4-FFF2-40B4-BE49-F238E27FC236}">
                <a16:creationId xmlns:a16="http://schemas.microsoft.com/office/drawing/2014/main" id="{5A7EB79C-A4A6-46B6-825C-C5D6CE3BFA60}"/>
              </a:ext>
            </a:extLst>
          </p:cNvPr>
          <p:cNvSpPr>
            <a:spLocks noGrp="1"/>
          </p:cNvSpPr>
          <p:nvPr>
            <p:ph type="pic" sz="quarter" idx="61"/>
          </p:nvPr>
        </p:nvSpPr>
        <p:spPr>
          <a:xfrm>
            <a:off x="3862628" y="2869943"/>
            <a:ext cx="1387256" cy="1436319"/>
          </a:xfrm>
          <a:solidFill>
            <a:schemeClr val="bg2"/>
          </a:solidFill>
          <a:ln w="57150">
            <a:noFill/>
            <a:miter lim="800000"/>
          </a:ln>
          <a:effectLst/>
        </p:spPr>
        <p:txBody>
          <a:bodyPr>
            <a:normAutofit/>
          </a:bodyPr>
          <a:lstStyle>
            <a:lvl1pPr marL="0" indent="0">
              <a:buNone/>
              <a:defRPr sz="1200"/>
            </a:lvl1pPr>
          </a:lstStyle>
          <a:p>
            <a:r>
              <a:rPr lang="nb-NO"/>
              <a:t>Klikk på ikonet for å legge til et bilde</a:t>
            </a:r>
            <a:endParaRPr lang="en-GB" dirty="0"/>
          </a:p>
        </p:txBody>
      </p:sp>
      <p:sp>
        <p:nvSpPr>
          <p:cNvPr id="81" name="Plassholder for bilde 9">
            <a:extLst>
              <a:ext uri="{FF2B5EF4-FFF2-40B4-BE49-F238E27FC236}">
                <a16:creationId xmlns:a16="http://schemas.microsoft.com/office/drawing/2014/main" id="{97783FFC-91F0-4E88-937A-CDDC9512620F}"/>
              </a:ext>
            </a:extLst>
          </p:cNvPr>
          <p:cNvSpPr>
            <a:spLocks noGrp="1"/>
          </p:cNvSpPr>
          <p:nvPr>
            <p:ph type="pic" sz="quarter" idx="62"/>
          </p:nvPr>
        </p:nvSpPr>
        <p:spPr>
          <a:xfrm>
            <a:off x="2230936" y="2869943"/>
            <a:ext cx="1387256" cy="1436319"/>
          </a:xfrm>
          <a:solidFill>
            <a:schemeClr val="bg2"/>
          </a:solidFill>
          <a:ln w="57150">
            <a:noFill/>
            <a:miter lim="800000"/>
          </a:ln>
          <a:effectLst/>
        </p:spPr>
        <p:txBody>
          <a:bodyPr>
            <a:normAutofit/>
          </a:bodyPr>
          <a:lstStyle>
            <a:lvl1pPr marL="0" indent="0">
              <a:buNone/>
              <a:defRPr sz="1200"/>
            </a:lvl1pPr>
          </a:lstStyle>
          <a:p>
            <a:r>
              <a:rPr lang="nb-NO"/>
              <a:t>Klikk på ikonet for å legge til et bilde</a:t>
            </a:r>
            <a:endParaRPr lang="en-GB" dirty="0"/>
          </a:p>
        </p:txBody>
      </p:sp>
      <p:sp>
        <p:nvSpPr>
          <p:cNvPr id="82" name="Plassholder for bilde 9">
            <a:extLst>
              <a:ext uri="{FF2B5EF4-FFF2-40B4-BE49-F238E27FC236}">
                <a16:creationId xmlns:a16="http://schemas.microsoft.com/office/drawing/2014/main" id="{DA6A980D-4125-4851-A900-1120C2F875D1}"/>
              </a:ext>
            </a:extLst>
          </p:cNvPr>
          <p:cNvSpPr>
            <a:spLocks noGrp="1"/>
          </p:cNvSpPr>
          <p:nvPr>
            <p:ph type="pic" sz="quarter" idx="63"/>
          </p:nvPr>
        </p:nvSpPr>
        <p:spPr>
          <a:xfrm>
            <a:off x="597070" y="2868772"/>
            <a:ext cx="1387256" cy="1436319"/>
          </a:xfrm>
          <a:solidFill>
            <a:schemeClr val="bg2"/>
          </a:solidFill>
          <a:ln w="57150">
            <a:noFill/>
            <a:miter lim="800000"/>
          </a:ln>
          <a:effectLst/>
        </p:spPr>
        <p:txBody>
          <a:bodyPr>
            <a:normAutofit/>
          </a:bodyPr>
          <a:lstStyle>
            <a:lvl1pPr marL="0" indent="0">
              <a:buNone/>
              <a:defRPr sz="1200"/>
            </a:lvl1pPr>
          </a:lstStyle>
          <a:p>
            <a:r>
              <a:rPr lang="nb-NO"/>
              <a:t>Klikk på ikonet for å legge til et bilde</a:t>
            </a:r>
            <a:endParaRPr lang="en-GB" dirty="0"/>
          </a:p>
        </p:txBody>
      </p:sp>
      <p:sp>
        <p:nvSpPr>
          <p:cNvPr id="83" name="Plassholder for bunntekst 4">
            <a:extLst>
              <a:ext uri="{FF2B5EF4-FFF2-40B4-BE49-F238E27FC236}">
                <a16:creationId xmlns:a16="http://schemas.microsoft.com/office/drawing/2014/main" id="{205B9FFF-08EC-4FB4-8391-7678393E9086}"/>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bg1"/>
                </a:solidFill>
                <a:latin typeface="Verdana" charset="0"/>
                <a:ea typeface="Verdana" charset="0"/>
                <a:cs typeface="Verdana" charset="0"/>
              </a:defRPr>
            </a:lvl1pPr>
          </a:lstStyle>
          <a:p>
            <a:endParaRPr lang="en-GB" dirty="0"/>
          </a:p>
        </p:txBody>
      </p:sp>
      <p:sp>
        <p:nvSpPr>
          <p:cNvPr id="84" name="Plassholder for lysbildenummer 5">
            <a:extLst>
              <a:ext uri="{FF2B5EF4-FFF2-40B4-BE49-F238E27FC236}">
                <a16:creationId xmlns:a16="http://schemas.microsoft.com/office/drawing/2014/main" id="{9B1DA50C-D45D-4799-8E60-F862F468799E}"/>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bg1"/>
                </a:solidFill>
                <a:latin typeface="Verdana" charset="0"/>
                <a:ea typeface="Verdana" charset="0"/>
                <a:cs typeface="Verdana" charset="0"/>
              </a:defRPr>
            </a:lvl1pPr>
          </a:lstStyle>
          <a:p>
            <a:r>
              <a:rPr lang="nb-NO" altLang="nb-NO"/>
              <a:t>Side </a:t>
            </a:r>
            <a:fld id="{F57D2C7E-FF28-3646-BDC8-24A1FA3E5E8D}" type="slidenum">
              <a:rPr lang="en-GB" smtClean="0"/>
              <a:pPr/>
              <a:t>‹#›</a:t>
            </a:fld>
            <a:endParaRPr lang="en-GB" dirty="0"/>
          </a:p>
        </p:txBody>
      </p:sp>
      <p:sp>
        <p:nvSpPr>
          <p:cNvPr id="85" name="Plassholder for dato 3">
            <a:extLst>
              <a:ext uri="{FF2B5EF4-FFF2-40B4-BE49-F238E27FC236}">
                <a16:creationId xmlns:a16="http://schemas.microsoft.com/office/drawing/2014/main" id="{70AD4505-FE9F-4B3C-B66E-2A685BCF8A7D}"/>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solidFill>
                  <a:schemeClr val="bg1"/>
                </a:solidFill>
                <a:latin typeface="Verdana" charset="0"/>
                <a:ea typeface="Verdana" charset="0"/>
                <a:cs typeface="Verdana" charset="0"/>
              </a:defRPr>
            </a:lvl1pPr>
          </a:lstStyle>
          <a:p>
            <a:fld id="{71CF5760-0137-4D42-83E3-B092B0912E30}" type="datetime1">
              <a:rPr lang="nb-NO" smtClean="0"/>
              <a:pPr/>
              <a:t>24.08.2023</a:t>
            </a:fld>
            <a:endParaRPr lang="en-GB" dirty="0"/>
          </a:p>
        </p:txBody>
      </p:sp>
    </p:spTree>
    <p:extLst>
      <p:ext uri="{BB962C8B-B14F-4D97-AF65-F5344CB8AC3E}">
        <p14:creationId xmlns:p14="http://schemas.microsoft.com/office/powerpoint/2010/main" val="16651570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Film">
    <p:spTree>
      <p:nvGrpSpPr>
        <p:cNvPr id="1" name=""/>
        <p:cNvGrpSpPr/>
        <p:nvPr/>
      </p:nvGrpSpPr>
      <p:grpSpPr>
        <a:xfrm>
          <a:off x="0" y="0"/>
          <a:ext cx="0" cy="0"/>
          <a:chOff x="0" y="0"/>
          <a:chExt cx="0" cy="0"/>
        </a:xfrm>
      </p:grpSpPr>
      <p:sp>
        <p:nvSpPr>
          <p:cNvPr id="3" name="Plassholder for media 2"/>
          <p:cNvSpPr>
            <a:spLocks noGrp="1"/>
          </p:cNvSpPr>
          <p:nvPr>
            <p:ph type="media" sz="quarter" idx="13" hasCustomPrompt="1"/>
          </p:nvPr>
        </p:nvSpPr>
        <p:spPr>
          <a:xfrm>
            <a:off x="0" y="0"/>
            <a:ext cx="9144000" cy="5143500"/>
          </a:xfrm>
        </p:spPr>
        <p:txBody>
          <a:bodyPr anchor="ctr" anchorCtr="0"/>
          <a:lstStyle>
            <a:lvl1pPr marL="0" indent="0" algn="ctr">
              <a:buNone/>
              <a:defRPr/>
            </a:lvl1pPr>
          </a:lstStyle>
          <a:p>
            <a:r>
              <a:rPr lang="en-GB" dirty="0" err="1"/>
              <a:t>Klikk</a:t>
            </a:r>
            <a:r>
              <a:rPr lang="en-GB" dirty="0"/>
              <a:t> for </a:t>
            </a:r>
            <a:r>
              <a:rPr lang="en-GB" dirty="0" err="1"/>
              <a:t>å</a:t>
            </a:r>
            <a:r>
              <a:rPr lang="en-GB" dirty="0"/>
              <a:t> </a:t>
            </a:r>
            <a:r>
              <a:rPr lang="en-GB" dirty="0" err="1"/>
              <a:t>legge</a:t>
            </a:r>
            <a:r>
              <a:rPr lang="en-GB" dirty="0"/>
              <a:t> inn </a:t>
            </a:r>
            <a:r>
              <a:rPr lang="en-GB" dirty="0" err="1"/>
              <a:t>en</a:t>
            </a:r>
            <a:r>
              <a:rPr lang="en-GB" dirty="0"/>
              <a:t> film</a:t>
            </a:r>
          </a:p>
        </p:txBody>
      </p:sp>
      <p:sp>
        <p:nvSpPr>
          <p:cNvPr id="6" name="Plassholder for bunntekst 4">
            <a:extLst>
              <a:ext uri="{FF2B5EF4-FFF2-40B4-BE49-F238E27FC236}">
                <a16:creationId xmlns:a16="http://schemas.microsoft.com/office/drawing/2014/main" id="{AE890682-9374-47D8-BC11-938097F45B46}"/>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10" name="Plassholder for lysbildenummer 5">
            <a:extLst>
              <a:ext uri="{FF2B5EF4-FFF2-40B4-BE49-F238E27FC236}">
                <a16:creationId xmlns:a16="http://schemas.microsoft.com/office/drawing/2014/main" id="{13714E3A-0AF4-402D-BA92-0167EF62D056}"/>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1" name="Plassholder for dato 3">
            <a:extLst>
              <a:ext uri="{FF2B5EF4-FFF2-40B4-BE49-F238E27FC236}">
                <a16:creationId xmlns:a16="http://schemas.microsoft.com/office/drawing/2014/main" id="{DFB01EB5-942B-4F71-B031-E2DE5AC5154B}"/>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fld id="{71CF5760-0137-4D42-83E3-B092B0912E30}" type="datetime1">
              <a:rPr lang="nb-NO" smtClean="0"/>
              <a:t>24.08.2023</a:t>
            </a:fld>
            <a:endParaRPr lang="en-GB" dirty="0"/>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Tilleggsfoil">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0432176F-78DF-46F6-A156-2D202EE6EDA2}"/>
              </a:ext>
            </a:extLst>
          </p:cNvPr>
          <p:cNvSpPr/>
          <p:nvPr userDrawn="1"/>
        </p:nvSpPr>
        <p:spPr>
          <a:xfrm flipV="1">
            <a:off x="0" y="-2"/>
            <a:ext cx="9144000" cy="1685026"/>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nb-NO"/>
          </a:p>
        </p:txBody>
      </p:sp>
      <p:sp>
        <p:nvSpPr>
          <p:cNvPr id="14" name="Plassholder for bunntekst 4">
            <a:extLst>
              <a:ext uri="{FF2B5EF4-FFF2-40B4-BE49-F238E27FC236}">
                <a16:creationId xmlns:a16="http://schemas.microsoft.com/office/drawing/2014/main" id="{A750D4C3-4D22-4204-B891-0836F22355BF}"/>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bg1"/>
                </a:solidFill>
                <a:latin typeface="Verdana" charset="0"/>
                <a:ea typeface="Verdana" charset="0"/>
                <a:cs typeface="Verdana" charset="0"/>
              </a:defRPr>
            </a:lvl1pPr>
          </a:lstStyle>
          <a:p>
            <a:endParaRPr lang="en-GB" dirty="0"/>
          </a:p>
        </p:txBody>
      </p:sp>
      <p:sp>
        <p:nvSpPr>
          <p:cNvPr id="15" name="Plassholder for lysbildenummer 5">
            <a:extLst>
              <a:ext uri="{FF2B5EF4-FFF2-40B4-BE49-F238E27FC236}">
                <a16:creationId xmlns:a16="http://schemas.microsoft.com/office/drawing/2014/main" id="{329D6334-5DD0-42B9-A18D-C5B27F383B10}"/>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bg1"/>
                </a:solidFill>
                <a:latin typeface="Verdana" charset="0"/>
                <a:ea typeface="Verdana" charset="0"/>
                <a:cs typeface="Verdana" charset="0"/>
              </a:defRPr>
            </a:lvl1pPr>
          </a:lstStyle>
          <a:p>
            <a:r>
              <a:rPr lang="nb-NO" altLang="nb-NO"/>
              <a:t>Side </a:t>
            </a:r>
            <a:fld id="{F57D2C7E-FF28-3646-BDC8-24A1FA3E5E8D}" type="slidenum">
              <a:rPr lang="en-GB" smtClean="0"/>
              <a:pPr/>
              <a:t>‹#›</a:t>
            </a:fld>
            <a:endParaRPr lang="en-GB" dirty="0"/>
          </a:p>
        </p:txBody>
      </p:sp>
      <p:sp>
        <p:nvSpPr>
          <p:cNvPr id="16" name="Plassholder for dato 3">
            <a:extLst>
              <a:ext uri="{FF2B5EF4-FFF2-40B4-BE49-F238E27FC236}">
                <a16:creationId xmlns:a16="http://schemas.microsoft.com/office/drawing/2014/main" id="{9175D653-309E-4094-A517-560A2D10E305}"/>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solidFill>
                  <a:schemeClr val="bg1"/>
                </a:solidFill>
                <a:latin typeface="Verdana" charset="0"/>
                <a:ea typeface="Verdana" charset="0"/>
                <a:cs typeface="Verdana" charset="0"/>
              </a:defRPr>
            </a:lvl1pPr>
          </a:lstStyle>
          <a:p>
            <a:fld id="{71CF5760-0137-4D42-83E3-B092B0912E30}" type="datetime1">
              <a:rPr lang="nb-NO" smtClean="0"/>
              <a:pPr/>
              <a:t>24.08.2023</a:t>
            </a:fld>
            <a:endParaRPr lang="en-GB" dirty="0"/>
          </a:p>
        </p:txBody>
      </p:sp>
      <p:sp>
        <p:nvSpPr>
          <p:cNvPr id="17" name="Plassholder for innhold 3">
            <a:extLst>
              <a:ext uri="{FF2B5EF4-FFF2-40B4-BE49-F238E27FC236}">
                <a16:creationId xmlns:a16="http://schemas.microsoft.com/office/drawing/2014/main" id="{CD23A8A5-99EC-42EF-B9EF-FF3F2D1332AC}"/>
              </a:ext>
            </a:extLst>
          </p:cNvPr>
          <p:cNvSpPr>
            <a:spLocks noGrp="1"/>
          </p:cNvSpPr>
          <p:nvPr>
            <p:ph sz="quarter" idx="13" hasCustomPrompt="1"/>
          </p:nvPr>
        </p:nvSpPr>
        <p:spPr>
          <a:xfrm>
            <a:off x="1116011" y="2283751"/>
            <a:ext cx="6907755" cy="1532094"/>
          </a:xfrm>
        </p:spPr>
        <p:txBody>
          <a:bodyPr anchor="b" anchorCtr="0">
            <a:normAutofit/>
          </a:bodyPr>
          <a:lstStyle>
            <a:lvl1pPr marL="0" indent="0" algn="ctr">
              <a:lnSpc>
                <a:spcPct val="100000"/>
              </a:lnSpc>
              <a:buNone/>
              <a:defRPr sz="2000" b="1">
                <a:solidFill>
                  <a:schemeClr val="bg1"/>
                </a:solidFill>
              </a:defRPr>
            </a:lvl1pPr>
          </a:lstStyle>
          <a:p>
            <a:pPr lvl="0"/>
            <a:r>
              <a:rPr lang="nb-NO" dirty="0"/>
              <a:t>Rediger for å legge til tekst</a:t>
            </a:r>
            <a:endParaRPr lang="en-GB" dirty="0"/>
          </a:p>
        </p:txBody>
      </p:sp>
      <p:sp>
        <p:nvSpPr>
          <p:cNvPr id="18" name="Plassholder for innhold 5">
            <a:extLst>
              <a:ext uri="{FF2B5EF4-FFF2-40B4-BE49-F238E27FC236}">
                <a16:creationId xmlns:a16="http://schemas.microsoft.com/office/drawing/2014/main" id="{3B9465DB-3360-48D0-B08B-857014E3CC1C}"/>
              </a:ext>
            </a:extLst>
          </p:cNvPr>
          <p:cNvSpPr>
            <a:spLocks noGrp="1"/>
          </p:cNvSpPr>
          <p:nvPr>
            <p:ph sz="quarter" idx="14" hasCustomPrompt="1"/>
          </p:nvPr>
        </p:nvSpPr>
        <p:spPr>
          <a:xfrm>
            <a:off x="1116011" y="4033560"/>
            <a:ext cx="6911977" cy="244102"/>
          </a:xfrm>
        </p:spPr>
        <p:txBody>
          <a:bodyPr>
            <a:normAutofit/>
          </a:bodyPr>
          <a:lstStyle>
            <a:lvl1pPr marL="0" indent="0" algn="ctr">
              <a:buNone/>
              <a:defRPr sz="1100">
                <a:solidFill>
                  <a:schemeClr val="accent2"/>
                </a:solidFill>
              </a:defRPr>
            </a:lvl1pPr>
          </a:lstStyle>
          <a:p>
            <a:pPr lvl="0"/>
            <a:r>
              <a:rPr lang="nb-NO" dirty="0"/>
              <a:t>Rediger for å legge tekst</a:t>
            </a:r>
            <a:endParaRPr lang="en-GB" dirty="0"/>
          </a:p>
        </p:txBody>
      </p:sp>
      <p:pic>
        <p:nvPicPr>
          <p:cNvPr id="6" name="Bilde 5">
            <a:extLst>
              <a:ext uri="{FF2B5EF4-FFF2-40B4-BE49-F238E27FC236}">
                <a16:creationId xmlns:a16="http://schemas.microsoft.com/office/drawing/2014/main" id="{924879C0-581D-4D6F-BE89-C5A22CA5059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295055" y="544830"/>
            <a:ext cx="559397" cy="737930"/>
          </a:xfrm>
          <a:prstGeom prst="rect">
            <a:avLst/>
          </a:prstGeom>
        </p:spPr>
      </p:pic>
      <p:pic>
        <p:nvPicPr>
          <p:cNvPr id="21" name="Bilde 20">
            <a:extLst>
              <a:ext uri="{FF2B5EF4-FFF2-40B4-BE49-F238E27FC236}">
                <a16:creationId xmlns:a16="http://schemas.microsoft.com/office/drawing/2014/main" id="{A171963C-6E3E-4428-AA22-977118FA9243}"/>
              </a:ext>
            </a:extLst>
          </p:cNvPr>
          <p:cNvPicPr>
            <a:picLocks noChangeAspect="1"/>
          </p:cNvPicPr>
          <p:nvPr userDrawn="1"/>
        </p:nvPicPr>
        <p:blipFill>
          <a:blip r:embed="rId3"/>
          <a:stretch>
            <a:fillRect/>
          </a:stretch>
        </p:blipFill>
        <p:spPr>
          <a:xfrm>
            <a:off x="0" y="1627934"/>
            <a:ext cx="9144000" cy="57091"/>
          </a:xfrm>
          <a:prstGeom prst="rect">
            <a:avLst/>
          </a:prstGeom>
        </p:spPr>
      </p:pic>
    </p:spTree>
    <p:extLst>
      <p:ext uri="{BB962C8B-B14F-4D97-AF65-F5344CB8AC3E}">
        <p14:creationId xmlns:p14="http://schemas.microsoft.com/office/powerpoint/2010/main" val="2519440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Avslutning">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4" name="Plassholder for innhold 3"/>
          <p:cNvSpPr>
            <a:spLocks noGrp="1"/>
          </p:cNvSpPr>
          <p:nvPr>
            <p:ph sz="quarter" idx="13" hasCustomPrompt="1"/>
          </p:nvPr>
        </p:nvSpPr>
        <p:spPr>
          <a:xfrm>
            <a:off x="1371846" y="949325"/>
            <a:ext cx="6450864" cy="3377875"/>
          </a:xfrm>
        </p:spPr>
        <p:txBody>
          <a:bodyPr anchor="ctr" anchorCtr="0">
            <a:normAutofit/>
          </a:bodyPr>
          <a:lstStyle>
            <a:lvl1pPr marL="0" indent="0" algn="ctr">
              <a:lnSpc>
                <a:spcPct val="100000"/>
              </a:lnSpc>
              <a:buNone/>
              <a:defRPr sz="2400" b="1">
                <a:solidFill>
                  <a:schemeClr val="bg1"/>
                </a:solidFill>
              </a:defRPr>
            </a:lvl1pPr>
          </a:lstStyle>
          <a:p>
            <a:pPr lvl="0"/>
            <a:r>
              <a:rPr lang="nb-NO" dirty="0"/>
              <a:t>Rediger for å legge til tekst</a:t>
            </a:r>
            <a:endParaRPr lang="en-GB" dirty="0"/>
          </a:p>
        </p:txBody>
      </p:sp>
      <p:pic>
        <p:nvPicPr>
          <p:cNvPr id="8" name="Bilde 7" descr="Logo">
            <a:extLst>
              <a:ext uri="{FF2B5EF4-FFF2-40B4-BE49-F238E27FC236}">
                <a16:creationId xmlns:a16="http://schemas.microsoft.com/office/drawing/2014/main" id="{BE9B05DC-3478-47E8-B847-2DC455FCCDBB}"/>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93249" y="223285"/>
            <a:ext cx="1202242" cy="337414"/>
          </a:xfrm>
          <a:prstGeom prst="rect">
            <a:avLst/>
          </a:prstGeom>
        </p:spPr>
      </p:pic>
      <p:sp>
        <p:nvSpPr>
          <p:cNvPr id="13" name="Plassholder for bunntekst 4">
            <a:extLst>
              <a:ext uri="{FF2B5EF4-FFF2-40B4-BE49-F238E27FC236}">
                <a16:creationId xmlns:a16="http://schemas.microsoft.com/office/drawing/2014/main" id="{42677EDD-5222-423C-A5E4-B9D7117745A4}"/>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bg1"/>
                </a:solidFill>
                <a:latin typeface="Verdana" charset="0"/>
                <a:ea typeface="Verdana" charset="0"/>
                <a:cs typeface="Verdana" charset="0"/>
              </a:defRPr>
            </a:lvl1pPr>
          </a:lstStyle>
          <a:p>
            <a:endParaRPr lang="en-GB" dirty="0"/>
          </a:p>
        </p:txBody>
      </p:sp>
      <p:sp>
        <p:nvSpPr>
          <p:cNvPr id="14" name="Plassholder for lysbildenummer 5">
            <a:extLst>
              <a:ext uri="{FF2B5EF4-FFF2-40B4-BE49-F238E27FC236}">
                <a16:creationId xmlns:a16="http://schemas.microsoft.com/office/drawing/2014/main" id="{996B0D28-FEBF-4C2A-9CB9-334C67655BD1}"/>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bg1"/>
                </a:solidFill>
                <a:latin typeface="Verdana" charset="0"/>
                <a:ea typeface="Verdana" charset="0"/>
                <a:cs typeface="Verdana" charset="0"/>
              </a:defRPr>
            </a:lvl1pPr>
          </a:lstStyle>
          <a:p>
            <a:r>
              <a:rPr lang="nb-NO" altLang="nb-NO"/>
              <a:t>Side </a:t>
            </a:r>
            <a:fld id="{F57D2C7E-FF28-3646-BDC8-24A1FA3E5E8D}" type="slidenum">
              <a:rPr lang="en-GB" smtClean="0"/>
              <a:pPr/>
              <a:t>‹#›</a:t>
            </a:fld>
            <a:endParaRPr lang="en-GB" dirty="0"/>
          </a:p>
        </p:txBody>
      </p:sp>
      <p:sp>
        <p:nvSpPr>
          <p:cNvPr id="15" name="Plassholder for dato 3">
            <a:extLst>
              <a:ext uri="{FF2B5EF4-FFF2-40B4-BE49-F238E27FC236}">
                <a16:creationId xmlns:a16="http://schemas.microsoft.com/office/drawing/2014/main" id="{AF502350-D9B3-43B9-90B1-537F0F6E3099}"/>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solidFill>
                  <a:schemeClr val="bg1"/>
                </a:solidFill>
                <a:latin typeface="Verdana" charset="0"/>
                <a:ea typeface="Verdana" charset="0"/>
                <a:cs typeface="Verdana" charset="0"/>
              </a:defRPr>
            </a:lvl1pPr>
          </a:lstStyle>
          <a:p>
            <a:fld id="{71CF5760-0137-4D42-83E3-B092B0912E30}" type="datetime1">
              <a:rPr lang="nb-NO" smtClean="0"/>
              <a:pPr/>
              <a:t>24.08.2023</a:t>
            </a:fld>
            <a:endParaRPr lang="en-GB" dirty="0"/>
          </a:p>
        </p:txBody>
      </p:sp>
      <p:pic>
        <p:nvPicPr>
          <p:cNvPr id="7" name="Bilde 6">
            <a:extLst>
              <a:ext uri="{FF2B5EF4-FFF2-40B4-BE49-F238E27FC236}">
                <a16:creationId xmlns:a16="http://schemas.microsoft.com/office/drawing/2014/main" id="{C1A4BD5B-6D73-4961-BCFD-C10702B47325}"/>
              </a:ext>
            </a:extLst>
          </p:cNvPr>
          <p:cNvPicPr>
            <a:picLocks noChangeAspect="1"/>
          </p:cNvPicPr>
          <p:nvPr userDrawn="1"/>
        </p:nvPicPr>
        <p:blipFill>
          <a:blip r:embed="rId3"/>
          <a:stretch>
            <a:fillRect/>
          </a:stretch>
        </p:blipFill>
        <p:spPr>
          <a:xfrm>
            <a:off x="0" y="0"/>
            <a:ext cx="9144000" cy="57091"/>
          </a:xfrm>
          <a:prstGeom prst="rect">
            <a:avLst/>
          </a:prstGeom>
        </p:spPr>
      </p:pic>
    </p:spTree>
    <p:extLst>
      <p:ext uri="{BB962C8B-B14F-4D97-AF65-F5344CB8AC3E}">
        <p14:creationId xmlns:p14="http://schemas.microsoft.com/office/powerpoint/2010/main" val="387092326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Pause / alternativ avslutning">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3708002" y="1778482"/>
            <a:ext cx="4896247" cy="395793"/>
          </a:xfrm>
        </p:spPr>
        <p:txBody>
          <a:bodyPr>
            <a:normAutofit/>
          </a:bodyPr>
          <a:lstStyle>
            <a:lvl1pPr>
              <a:defRPr sz="2000">
                <a:solidFill>
                  <a:schemeClr val="bg1"/>
                </a:solidFill>
              </a:defRPr>
            </a:lvl1pPr>
          </a:lstStyle>
          <a:p>
            <a:r>
              <a:rPr lang="nb-NO"/>
              <a:t>Klikk for å redigere tittelstil</a:t>
            </a:r>
            <a:endParaRPr lang="en-GB" dirty="0"/>
          </a:p>
        </p:txBody>
      </p:sp>
      <p:sp>
        <p:nvSpPr>
          <p:cNvPr id="3" name="Plassholder for innhold 2"/>
          <p:cNvSpPr>
            <a:spLocks noGrp="1"/>
          </p:cNvSpPr>
          <p:nvPr>
            <p:ph idx="1" hasCustomPrompt="1"/>
          </p:nvPr>
        </p:nvSpPr>
        <p:spPr>
          <a:xfrm>
            <a:off x="3708003" y="2283751"/>
            <a:ext cx="4896247" cy="1914624"/>
          </a:xfrm>
        </p:spPr>
        <p:txBody>
          <a:bodyPr/>
          <a:lstStyle>
            <a:lvl1pPr marL="0" indent="0">
              <a:buNone/>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ltLang="nb-NO" dirty="0"/>
              <a:t>Denne siden kan du bruke som pauseside med viktig beskjeder om hvor lenge pausen varer, når du starter opp igjen osv. Du kan også informere om trådløst nett. Evt. bruker du denne siden som en avsluttende side med takk for oppmerksomheten, kontaktinformasjon. E-post osv.</a:t>
            </a:r>
          </a:p>
        </p:txBody>
      </p:sp>
      <p:pic>
        <p:nvPicPr>
          <p:cNvPr id="9" name="Bilde 8">
            <a:extLst>
              <a:ext uri="{FF2B5EF4-FFF2-40B4-BE49-F238E27FC236}">
                <a16:creationId xmlns:a16="http://schemas.microsoft.com/office/drawing/2014/main" id="{4E0B7D7E-E985-47C0-937A-A86CCB15E7A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848021" y="2425065"/>
            <a:ext cx="1707986" cy="479353"/>
          </a:xfrm>
          <a:prstGeom prst="rect">
            <a:avLst/>
          </a:prstGeom>
        </p:spPr>
      </p:pic>
      <p:cxnSp>
        <p:nvCxnSpPr>
          <p:cNvPr id="8" name="Straight Connector 8">
            <a:extLst>
              <a:ext uri="{FF2B5EF4-FFF2-40B4-BE49-F238E27FC236}">
                <a16:creationId xmlns:a16="http://schemas.microsoft.com/office/drawing/2014/main" id="{B0F6F580-CC88-479D-B319-8097CC735799}"/>
              </a:ext>
            </a:extLst>
          </p:cNvPr>
          <p:cNvCxnSpPr>
            <a:cxnSpLocks/>
          </p:cNvCxnSpPr>
          <p:nvPr userDrawn="1"/>
        </p:nvCxnSpPr>
        <p:spPr>
          <a:xfrm>
            <a:off x="3132005" y="1369773"/>
            <a:ext cx="0" cy="2929402"/>
          </a:xfrm>
          <a:prstGeom prst="line">
            <a:avLst/>
          </a:prstGeom>
          <a:ln w="6350">
            <a:solidFill>
              <a:srgbClr val="FFE400"/>
            </a:solidFill>
          </a:ln>
          <a:effectLst/>
        </p:spPr>
        <p:style>
          <a:lnRef idx="2">
            <a:schemeClr val="accent1"/>
          </a:lnRef>
          <a:fillRef idx="0">
            <a:schemeClr val="accent1"/>
          </a:fillRef>
          <a:effectRef idx="1">
            <a:schemeClr val="accent1"/>
          </a:effectRef>
          <a:fontRef idx="minor">
            <a:schemeClr val="tx1"/>
          </a:fontRef>
        </p:style>
      </p:cxnSp>
      <p:sp>
        <p:nvSpPr>
          <p:cNvPr id="14" name="Plassholder for bunntekst 4">
            <a:extLst>
              <a:ext uri="{FF2B5EF4-FFF2-40B4-BE49-F238E27FC236}">
                <a16:creationId xmlns:a16="http://schemas.microsoft.com/office/drawing/2014/main" id="{98B78981-75A6-4C6F-A4FA-88A751697149}"/>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bg1"/>
                </a:solidFill>
                <a:latin typeface="Verdana" charset="0"/>
                <a:ea typeface="Verdana" charset="0"/>
                <a:cs typeface="Verdana" charset="0"/>
              </a:defRPr>
            </a:lvl1pPr>
          </a:lstStyle>
          <a:p>
            <a:endParaRPr lang="en-GB" dirty="0"/>
          </a:p>
        </p:txBody>
      </p:sp>
      <p:sp>
        <p:nvSpPr>
          <p:cNvPr id="15" name="Plassholder for lysbildenummer 5">
            <a:extLst>
              <a:ext uri="{FF2B5EF4-FFF2-40B4-BE49-F238E27FC236}">
                <a16:creationId xmlns:a16="http://schemas.microsoft.com/office/drawing/2014/main" id="{ADDC8A70-C22D-400D-BEDF-75722DA64DA9}"/>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bg1"/>
                </a:solidFill>
                <a:latin typeface="Verdana" charset="0"/>
                <a:ea typeface="Verdana" charset="0"/>
                <a:cs typeface="Verdana" charset="0"/>
              </a:defRPr>
            </a:lvl1pPr>
          </a:lstStyle>
          <a:p>
            <a:r>
              <a:rPr lang="nb-NO" altLang="nb-NO"/>
              <a:t>Side </a:t>
            </a:r>
            <a:fld id="{F57D2C7E-FF28-3646-BDC8-24A1FA3E5E8D}" type="slidenum">
              <a:rPr lang="en-GB" smtClean="0"/>
              <a:pPr/>
              <a:t>‹#›</a:t>
            </a:fld>
            <a:endParaRPr lang="en-GB" dirty="0"/>
          </a:p>
        </p:txBody>
      </p:sp>
      <p:sp>
        <p:nvSpPr>
          <p:cNvPr id="16" name="Plassholder for dato 3">
            <a:extLst>
              <a:ext uri="{FF2B5EF4-FFF2-40B4-BE49-F238E27FC236}">
                <a16:creationId xmlns:a16="http://schemas.microsoft.com/office/drawing/2014/main" id="{CE6989DC-6A17-40A8-9632-FE39F461854E}"/>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solidFill>
                  <a:schemeClr val="bg1"/>
                </a:solidFill>
                <a:latin typeface="Verdana" charset="0"/>
                <a:ea typeface="Verdana" charset="0"/>
                <a:cs typeface="Verdana" charset="0"/>
              </a:defRPr>
            </a:lvl1pPr>
          </a:lstStyle>
          <a:p>
            <a:fld id="{71CF5760-0137-4D42-83E3-B092B0912E30}" type="datetime1">
              <a:rPr lang="nb-NO" smtClean="0"/>
              <a:pPr/>
              <a:t>24.08.2023</a:t>
            </a:fld>
            <a:endParaRPr lang="en-GB" dirty="0"/>
          </a:p>
        </p:txBody>
      </p:sp>
      <p:pic>
        <p:nvPicPr>
          <p:cNvPr id="10" name="Bilde 9">
            <a:extLst>
              <a:ext uri="{FF2B5EF4-FFF2-40B4-BE49-F238E27FC236}">
                <a16:creationId xmlns:a16="http://schemas.microsoft.com/office/drawing/2014/main" id="{DCB03936-E616-4DFF-9EAB-A18CD923EBC8}"/>
              </a:ext>
            </a:extLst>
          </p:cNvPr>
          <p:cNvPicPr>
            <a:picLocks noChangeAspect="1"/>
          </p:cNvPicPr>
          <p:nvPr userDrawn="1"/>
        </p:nvPicPr>
        <p:blipFill>
          <a:blip r:embed="rId3"/>
          <a:stretch>
            <a:fillRect/>
          </a:stretch>
        </p:blipFill>
        <p:spPr>
          <a:xfrm>
            <a:off x="0" y="0"/>
            <a:ext cx="9144000" cy="57091"/>
          </a:xfrm>
          <a:prstGeom prst="rect">
            <a:avLst/>
          </a:prstGeom>
        </p:spPr>
      </p:pic>
    </p:spTree>
    <p:extLst>
      <p:ext uri="{BB962C8B-B14F-4D97-AF65-F5344CB8AC3E}">
        <p14:creationId xmlns:p14="http://schemas.microsoft.com/office/powerpoint/2010/main" val="3961698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rside – Trafikk MC">
    <p:spTree>
      <p:nvGrpSpPr>
        <p:cNvPr id="1" name=""/>
        <p:cNvGrpSpPr/>
        <p:nvPr/>
      </p:nvGrpSpPr>
      <p:grpSpPr>
        <a:xfrm>
          <a:off x="0" y="0"/>
          <a:ext cx="0" cy="0"/>
          <a:chOff x="0" y="0"/>
          <a:chExt cx="0" cy="0"/>
        </a:xfrm>
      </p:grpSpPr>
      <p:pic>
        <p:nvPicPr>
          <p:cNvPr id="8" name="Bilde 7"/>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842963"/>
            <a:ext cx="9144000" cy="3889375"/>
          </a:xfrm>
          <a:prstGeom prst="rect">
            <a:avLst/>
          </a:prstGeom>
        </p:spPr>
      </p:pic>
      <p:sp>
        <p:nvSpPr>
          <p:cNvPr id="2" name="Rektangel 1">
            <a:extLst>
              <a:ext uri="{FF2B5EF4-FFF2-40B4-BE49-F238E27FC236}">
                <a16:creationId xmlns:a16="http://schemas.microsoft.com/office/drawing/2014/main" id="{8C7E7839-3DCF-468D-9CDD-E7C1A5DA9755}"/>
              </a:ext>
            </a:extLst>
          </p:cNvPr>
          <p:cNvSpPr/>
          <p:nvPr userDrawn="1"/>
        </p:nvSpPr>
        <p:spPr>
          <a:xfrm>
            <a:off x="0" y="900054"/>
            <a:ext cx="9144000" cy="3832284"/>
          </a:xfrm>
          <a:prstGeom prst="rect">
            <a:avLst/>
          </a:prstGeom>
          <a:gradFill flip="none" rotWithShape="1">
            <a:gsLst>
              <a:gs pos="0">
                <a:schemeClr val="tx1">
                  <a:alpha val="0"/>
                  <a:lumMod val="0"/>
                </a:schemeClr>
              </a:gs>
              <a:gs pos="23000">
                <a:schemeClr val="tx1">
                  <a:lumMod val="0"/>
                  <a:alpha val="0"/>
                </a:schemeClr>
              </a:gs>
              <a:gs pos="100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Rektangel 11">
            <a:extLst>
              <a:ext uri="{FF2B5EF4-FFF2-40B4-BE49-F238E27FC236}">
                <a16:creationId xmlns:a16="http://schemas.microsoft.com/office/drawing/2014/main" id="{FDCE1725-0117-483E-872F-EC3116F0678C}"/>
              </a:ext>
            </a:extLst>
          </p:cNvPr>
          <p:cNvSpPr/>
          <p:nvPr userDrawn="1"/>
        </p:nvSpPr>
        <p:spPr>
          <a:xfrm>
            <a:off x="2644" y="900055"/>
            <a:ext cx="9144000" cy="3832284"/>
          </a:xfrm>
          <a:prstGeom prst="rect">
            <a:avLst/>
          </a:prstGeom>
          <a:gradFill flip="none" rotWithShape="1">
            <a:gsLst>
              <a:gs pos="33000">
                <a:schemeClr val="tx1">
                  <a:lumMod val="0"/>
                  <a:alpha val="0"/>
                </a:schemeClr>
              </a:gs>
              <a:gs pos="100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5" name="Bilde 14">
            <a:extLst>
              <a:ext uri="{FF2B5EF4-FFF2-40B4-BE49-F238E27FC236}">
                <a16:creationId xmlns:a16="http://schemas.microsoft.com/office/drawing/2014/main" id="{59E8B49B-41D8-46D8-ABA3-F0C8D6385D84}"/>
              </a:ext>
            </a:extLst>
          </p:cNvPr>
          <p:cNvPicPr>
            <a:picLocks noChangeAspect="1"/>
          </p:cNvPicPr>
          <p:nvPr userDrawn="1"/>
        </p:nvPicPr>
        <p:blipFill>
          <a:blip r:embed="rId3"/>
          <a:stretch>
            <a:fillRect/>
          </a:stretch>
        </p:blipFill>
        <p:spPr>
          <a:xfrm>
            <a:off x="0" y="842963"/>
            <a:ext cx="9144000" cy="57091"/>
          </a:xfrm>
          <a:prstGeom prst="rect">
            <a:avLst/>
          </a:prstGeom>
        </p:spPr>
      </p:pic>
      <p:sp>
        <p:nvSpPr>
          <p:cNvPr id="17" name="Plassholder for bunntekst 4">
            <a:extLst>
              <a:ext uri="{FF2B5EF4-FFF2-40B4-BE49-F238E27FC236}">
                <a16:creationId xmlns:a16="http://schemas.microsoft.com/office/drawing/2014/main" id="{CB74EBCC-8D84-45AA-A832-E965961723B8}"/>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18" name="Plassholder for lysbildenummer 5">
            <a:extLst>
              <a:ext uri="{FF2B5EF4-FFF2-40B4-BE49-F238E27FC236}">
                <a16:creationId xmlns:a16="http://schemas.microsoft.com/office/drawing/2014/main" id="{5CDFE366-93C2-4CFA-B3CB-D0F0547D070A}"/>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9" name="Plassholder for dato 3">
            <a:extLst>
              <a:ext uri="{FF2B5EF4-FFF2-40B4-BE49-F238E27FC236}">
                <a16:creationId xmlns:a16="http://schemas.microsoft.com/office/drawing/2014/main" id="{9363B603-7087-4E86-AEC8-99178C0FBEC9}"/>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fld id="{71CF5760-0137-4D42-83E3-B092B0912E30}" type="datetime1">
              <a:rPr lang="nb-NO" smtClean="0"/>
              <a:t>24.08.2023</a:t>
            </a:fld>
            <a:endParaRPr lang="en-GB" dirty="0"/>
          </a:p>
        </p:txBody>
      </p:sp>
      <p:sp>
        <p:nvSpPr>
          <p:cNvPr id="20" name="Tittel 1">
            <a:extLst>
              <a:ext uri="{FF2B5EF4-FFF2-40B4-BE49-F238E27FC236}">
                <a16:creationId xmlns:a16="http://schemas.microsoft.com/office/drawing/2014/main" id="{6BD7B179-3EF8-423B-9109-34C652F5EFA9}"/>
              </a:ext>
            </a:extLst>
          </p:cNvPr>
          <p:cNvSpPr>
            <a:spLocks noGrp="1"/>
          </p:cNvSpPr>
          <p:nvPr>
            <p:ph type="ctrTitle" hasCustomPrompt="1"/>
          </p:nvPr>
        </p:nvSpPr>
        <p:spPr>
          <a:xfrm>
            <a:off x="3708002" y="1419225"/>
            <a:ext cx="4896247" cy="911656"/>
          </a:xfrm>
        </p:spPr>
        <p:txBody>
          <a:bodyPr anchor="b">
            <a:normAutofit/>
          </a:bodyPr>
          <a:lstStyle>
            <a:lvl1pPr algn="r">
              <a:defRPr sz="3000">
                <a:solidFill>
                  <a:schemeClr val="bg1"/>
                </a:solidFill>
              </a:defRPr>
            </a:lvl1pPr>
          </a:lstStyle>
          <a:p>
            <a:r>
              <a:rPr lang="nb-NO" dirty="0"/>
              <a:t>Klikk for å </a:t>
            </a:r>
            <a:br>
              <a:rPr lang="nb-NO" dirty="0"/>
            </a:br>
            <a:r>
              <a:rPr lang="nb-NO" dirty="0"/>
              <a:t>redigere tittel</a:t>
            </a:r>
            <a:endParaRPr lang="en-GB" dirty="0"/>
          </a:p>
        </p:txBody>
      </p:sp>
      <p:sp>
        <p:nvSpPr>
          <p:cNvPr id="21" name="Undertittel 2">
            <a:extLst>
              <a:ext uri="{FF2B5EF4-FFF2-40B4-BE49-F238E27FC236}">
                <a16:creationId xmlns:a16="http://schemas.microsoft.com/office/drawing/2014/main" id="{12C26964-B92B-430D-A2EE-47177AFB0BD0}"/>
              </a:ext>
            </a:extLst>
          </p:cNvPr>
          <p:cNvSpPr>
            <a:spLocks noGrp="1"/>
          </p:cNvSpPr>
          <p:nvPr>
            <p:ph type="subTitle" idx="1"/>
          </p:nvPr>
        </p:nvSpPr>
        <p:spPr>
          <a:xfrm>
            <a:off x="3708002" y="2490382"/>
            <a:ext cx="4895983" cy="1810155"/>
          </a:xfrm>
        </p:spPr>
        <p:txBody>
          <a:bodyPr>
            <a:normAutofit/>
          </a:bodyPr>
          <a:lstStyle>
            <a:lvl1pPr marL="0" indent="0" algn="r">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GB" dirty="0"/>
          </a:p>
        </p:txBody>
      </p:sp>
      <p:sp>
        <p:nvSpPr>
          <p:cNvPr id="11" name="Text Box 9">
            <a:extLst>
              <a:ext uri="{FF2B5EF4-FFF2-40B4-BE49-F238E27FC236}">
                <a16:creationId xmlns:a16="http://schemas.microsoft.com/office/drawing/2014/main" id="{1A91280C-5630-4CFE-9100-5C6AF7B3931F}"/>
              </a:ext>
            </a:extLst>
          </p:cNvPr>
          <p:cNvSpPr txBox="1">
            <a:spLocks noChangeArrowheads="1"/>
          </p:cNvSpPr>
          <p:nvPr userDrawn="1"/>
        </p:nvSpPr>
        <p:spPr bwMode="auto">
          <a:xfrm>
            <a:off x="4657494" y="647267"/>
            <a:ext cx="3946756" cy="201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108000">
            <a:spAutoFit/>
          </a:bodyPr>
          <a:lstStyle>
            <a:lvl1pPr defTabSz="1016000">
              <a:defRPr>
                <a:solidFill>
                  <a:schemeClr val="tx1"/>
                </a:solidFill>
                <a:latin typeface="Arial" charset="0"/>
                <a:ea typeface="Arial" charset="0"/>
                <a:cs typeface="Arial" charset="0"/>
              </a:defRPr>
            </a:lvl1pPr>
            <a:lvl2pPr defTabSz="1016000">
              <a:defRPr>
                <a:solidFill>
                  <a:schemeClr val="tx1"/>
                </a:solidFill>
                <a:latin typeface="Arial" charset="0"/>
                <a:ea typeface="Arial" charset="0"/>
                <a:cs typeface="Arial" charset="0"/>
              </a:defRPr>
            </a:lvl2pPr>
            <a:lvl3pPr defTabSz="1016000">
              <a:defRPr>
                <a:solidFill>
                  <a:schemeClr val="tx1"/>
                </a:solidFill>
                <a:latin typeface="Arial" charset="0"/>
                <a:ea typeface="Arial" charset="0"/>
                <a:cs typeface="Arial" charset="0"/>
              </a:defRPr>
            </a:lvl3pPr>
            <a:lvl4pPr defTabSz="1016000">
              <a:defRPr>
                <a:solidFill>
                  <a:schemeClr val="tx1"/>
                </a:solidFill>
                <a:latin typeface="Arial" charset="0"/>
                <a:ea typeface="Arial" charset="0"/>
                <a:cs typeface="Arial" charset="0"/>
              </a:defRPr>
            </a:lvl4pPr>
            <a:lvl5pPr defTabSz="1016000">
              <a:defRPr>
                <a:solidFill>
                  <a:schemeClr val="tx1"/>
                </a:solidFill>
                <a:latin typeface="Arial" charset="0"/>
                <a:ea typeface="Arial" charset="0"/>
                <a:cs typeface="Arial" charset="0"/>
              </a:defRPr>
            </a:lvl5pPr>
            <a:lvl6pPr defTabSz="1016000" fontAlgn="base">
              <a:spcBef>
                <a:spcPct val="0"/>
              </a:spcBef>
              <a:spcAft>
                <a:spcPct val="0"/>
              </a:spcAft>
              <a:defRPr>
                <a:solidFill>
                  <a:schemeClr val="tx1"/>
                </a:solidFill>
                <a:latin typeface="Arial" charset="0"/>
                <a:ea typeface="Arial" charset="0"/>
                <a:cs typeface="Arial" charset="0"/>
              </a:defRPr>
            </a:lvl6pPr>
            <a:lvl7pPr defTabSz="1016000" fontAlgn="base">
              <a:spcBef>
                <a:spcPct val="0"/>
              </a:spcBef>
              <a:spcAft>
                <a:spcPct val="0"/>
              </a:spcAft>
              <a:defRPr>
                <a:solidFill>
                  <a:schemeClr val="tx1"/>
                </a:solidFill>
                <a:latin typeface="Arial" charset="0"/>
                <a:ea typeface="Arial" charset="0"/>
                <a:cs typeface="Arial" charset="0"/>
              </a:defRPr>
            </a:lvl7pPr>
            <a:lvl8pPr defTabSz="1016000" fontAlgn="base">
              <a:spcBef>
                <a:spcPct val="0"/>
              </a:spcBef>
              <a:spcAft>
                <a:spcPct val="0"/>
              </a:spcAft>
              <a:defRPr>
                <a:solidFill>
                  <a:schemeClr val="tx1"/>
                </a:solidFill>
                <a:latin typeface="Arial" charset="0"/>
                <a:ea typeface="Arial" charset="0"/>
                <a:cs typeface="Arial" charset="0"/>
              </a:defRPr>
            </a:lvl8pPr>
            <a:lvl9pPr defTabSz="1016000" fontAlgn="base">
              <a:spcBef>
                <a:spcPct val="0"/>
              </a:spcBef>
              <a:spcAft>
                <a:spcPct val="0"/>
              </a:spcAft>
              <a:defRPr>
                <a:solidFill>
                  <a:schemeClr val="tx1"/>
                </a:solidFill>
                <a:latin typeface="Arial" charset="0"/>
                <a:ea typeface="Arial" charset="0"/>
                <a:cs typeface="Arial" charset="0"/>
              </a:defRPr>
            </a:lvl9pPr>
          </a:lstStyle>
          <a:p>
            <a:pPr algn="r"/>
            <a:r>
              <a:rPr lang="fr-FR" sz="600" b="1" kern="1200" dirty="0">
                <a:solidFill>
                  <a:schemeClr val="tx1"/>
                </a:solidFill>
                <a:effectLst/>
                <a:latin typeface="+mj-lt"/>
                <a:ea typeface="Arial" charset="0"/>
                <a:cs typeface="Arial" charset="0"/>
              </a:rPr>
              <a:t>NORWEGIAN POLICE</a:t>
            </a:r>
            <a:endParaRPr lang="nb-NO" sz="600" b="1" kern="1200" dirty="0">
              <a:solidFill>
                <a:schemeClr val="tx1"/>
              </a:solidFill>
              <a:effectLst/>
              <a:latin typeface="+mj-lt"/>
              <a:ea typeface="Arial" charset="0"/>
              <a:cs typeface="Arial"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Forside – Hest">
    <p:spTree>
      <p:nvGrpSpPr>
        <p:cNvPr id="1" name=""/>
        <p:cNvGrpSpPr/>
        <p:nvPr/>
      </p:nvGrpSpPr>
      <p:grpSpPr>
        <a:xfrm>
          <a:off x="0" y="0"/>
          <a:ext cx="0" cy="0"/>
          <a:chOff x="0" y="0"/>
          <a:chExt cx="0" cy="0"/>
        </a:xfrm>
      </p:grpSpPr>
      <p:pic>
        <p:nvPicPr>
          <p:cNvPr id="13" name="Bilde 12">
            <a:extLst>
              <a:ext uri="{FF2B5EF4-FFF2-40B4-BE49-F238E27FC236}">
                <a16:creationId xmlns:a16="http://schemas.microsoft.com/office/drawing/2014/main" id="{BC0760C6-75D2-417A-A86F-4B6C9B79AF8B}"/>
              </a:ext>
            </a:extLst>
          </p:cNvPr>
          <p:cNvPicPr>
            <a:picLocks noChangeAspect="1"/>
          </p:cNvPicPr>
          <p:nvPr userDrawn="1"/>
        </p:nvPicPr>
        <p:blipFill>
          <a:blip r:embed="rId2"/>
          <a:stretch>
            <a:fillRect/>
          </a:stretch>
        </p:blipFill>
        <p:spPr>
          <a:xfrm>
            <a:off x="0" y="842963"/>
            <a:ext cx="5834058" cy="3889372"/>
          </a:xfrm>
          <a:prstGeom prst="rect">
            <a:avLst/>
          </a:prstGeom>
        </p:spPr>
      </p:pic>
      <p:sp>
        <p:nvSpPr>
          <p:cNvPr id="14" name="Rektangel 13">
            <a:extLst>
              <a:ext uri="{FF2B5EF4-FFF2-40B4-BE49-F238E27FC236}">
                <a16:creationId xmlns:a16="http://schemas.microsoft.com/office/drawing/2014/main" id="{2836FF25-EC0D-4052-B549-5726E4D004CB}"/>
              </a:ext>
            </a:extLst>
          </p:cNvPr>
          <p:cNvSpPr/>
          <p:nvPr userDrawn="1"/>
        </p:nvSpPr>
        <p:spPr>
          <a:xfrm rot="10800000">
            <a:off x="0" y="842958"/>
            <a:ext cx="9144000" cy="3889380"/>
          </a:xfrm>
          <a:prstGeom prst="rect">
            <a:avLst/>
          </a:prstGeom>
          <a:gradFill flip="none" rotWithShape="1">
            <a:gsLst>
              <a:gs pos="0">
                <a:schemeClr val="tx1">
                  <a:alpha val="7000"/>
                  <a:lumMod val="0"/>
                </a:schemeClr>
              </a:gs>
              <a:gs pos="34000">
                <a:schemeClr val="tx1">
                  <a:lumMod val="0"/>
                  <a:alpha val="0"/>
                </a:schemeClr>
              </a:gs>
              <a:gs pos="59000">
                <a:schemeClr val="tx1">
                  <a:alpha val="88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6" name="Rektangel 15">
            <a:extLst>
              <a:ext uri="{FF2B5EF4-FFF2-40B4-BE49-F238E27FC236}">
                <a16:creationId xmlns:a16="http://schemas.microsoft.com/office/drawing/2014/main" id="{E66DB089-C6BD-45AF-904D-6D6EF940A515}"/>
              </a:ext>
            </a:extLst>
          </p:cNvPr>
          <p:cNvSpPr/>
          <p:nvPr userDrawn="1"/>
        </p:nvSpPr>
        <p:spPr>
          <a:xfrm rot="10800000">
            <a:off x="0" y="842955"/>
            <a:ext cx="9144000" cy="3889380"/>
          </a:xfrm>
          <a:prstGeom prst="rect">
            <a:avLst/>
          </a:prstGeom>
          <a:gradFill flip="none" rotWithShape="1">
            <a:gsLst>
              <a:gs pos="0">
                <a:schemeClr val="tx1">
                  <a:alpha val="7000"/>
                  <a:lumMod val="0"/>
                </a:schemeClr>
              </a:gs>
              <a:gs pos="34000">
                <a:schemeClr val="tx1">
                  <a:lumMod val="0"/>
                  <a:alpha val="0"/>
                </a:schemeClr>
              </a:gs>
              <a:gs pos="59000">
                <a:schemeClr val="tx1">
                  <a:alpha val="88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15" name="Bilde 14">
            <a:extLst>
              <a:ext uri="{FF2B5EF4-FFF2-40B4-BE49-F238E27FC236}">
                <a16:creationId xmlns:a16="http://schemas.microsoft.com/office/drawing/2014/main" id="{59E8B49B-41D8-46D8-ABA3-F0C8D6385D84}"/>
              </a:ext>
            </a:extLst>
          </p:cNvPr>
          <p:cNvPicPr>
            <a:picLocks noChangeAspect="1"/>
          </p:cNvPicPr>
          <p:nvPr userDrawn="1"/>
        </p:nvPicPr>
        <p:blipFill>
          <a:blip r:embed="rId3"/>
          <a:stretch>
            <a:fillRect/>
          </a:stretch>
        </p:blipFill>
        <p:spPr>
          <a:xfrm>
            <a:off x="0" y="842963"/>
            <a:ext cx="9144000" cy="57091"/>
          </a:xfrm>
          <a:prstGeom prst="rect">
            <a:avLst/>
          </a:prstGeom>
        </p:spPr>
      </p:pic>
      <p:sp>
        <p:nvSpPr>
          <p:cNvPr id="17" name="Plassholder for bunntekst 4">
            <a:extLst>
              <a:ext uri="{FF2B5EF4-FFF2-40B4-BE49-F238E27FC236}">
                <a16:creationId xmlns:a16="http://schemas.microsoft.com/office/drawing/2014/main" id="{CB74EBCC-8D84-45AA-A832-E965961723B8}"/>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18" name="Plassholder for lysbildenummer 5">
            <a:extLst>
              <a:ext uri="{FF2B5EF4-FFF2-40B4-BE49-F238E27FC236}">
                <a16:creationId xmlns:a16="http://schemas.microsoft.com/office/drawing/2014/main" id="{5CDFE366-93C2-4CFA-B3CB-D0F0547D070A}"/>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9" name="Plassholder for dato 3">
            <a:extLst>
              <a:ext uri="{FF2B5EF4-FFF2-40B4-BE49-F238E27FC236}">
                <a16:creationId xmlns:a16="http://schemas.microsoft.com/office/drawing/2014/main" id="{9363B603-7087-4E86-AEC8-99178C0FBEC9}"/>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fld id="{71CF5760-0137-4D42-83E3-B092B0912E30}" type="datetime1">
              <a:rPr lang="nb-NO" smtClean="0"/>
              <a:t>24.08.2023</a:t>
            </a:fld>
            <a:endParaRPr lang="en-GB" dirty="0"/>
          </a:p>
        </p:txBody>
      </p:sp>
      <p:sp>
        <p:nvSpPr>
          <p:cNvPr id="20" name="Tittel 1">
            <a:extLst>
              <a:ext uri="{FF2B5EF4-FFF2-40B4-BE49-F238E27FC236}">
                <a16:creationId xmlns:a16="http://schemas.microsoft.com/office/drawing/2014/main" id="{6BD7B179-3EF8-423B-9109-34C652F5EFA9}"/>
              </a:ext>
            </a:extLst>
          </p:cNvPr>
          <p:cNvSpPr>
            <a:spLocks noGrp="1"/>
          </p:cNvSpPr>
          <p:nvPr>
            <p:ph type="ctrTitle" hasCustomPrompt="1"/>
          </p:nvPr>
        </p:nvSpPr>
        <p:spPr>
          <a:xfrm>
            <a:off x="3708002" y="1419225"/>
            <a:ext cx="4896247" cy="911656"/>
          </a:xfrm>
        </p:spPr>
        <p:txBody>
          <a:bodyPr anchor="b">
            <a:normAutofit/>
          </a:bodyPr>
          <a:lstStyle>
            <a:lvl1pPr algn="r">
              <a:defRPr sz="3000">
                <a:solidFill>
                  <a:schemeClr val="bg1"/>
                </a:solidFill>
              </a:defRPr>
            </a:lvl1pPr>
          </a:lstStyle>
          <a:p>
            <a:r>
              <a:rPr lang="nb-NO" dirty="0"/>
              <a:t>Klikk for å </a:t>
            </a:r>
            <a:br>
              <a:rPr lang="nb-NO" dirty="0"/>
            </a:br>
            <a:r>
              <a:rPr lang="nb-NO" dirty="0"/>
              <a:t>redigere tittel</a:t>
            </a:r>
            <a:endParaRPr lang="en-GB" dirty="0"/>
          </a:p>
        </p:txBody>
      </p:sp>
      <p:sp>
        <p:nvSpPr>
          <p:cNvPr id="21" name="Undertittel 2">
            <a:extLst>
              <a:ext uri="{FF2B5EF4-FFF2-40B4-BE49-F238E27FC236}">
                <a16:creationId xmlns:a16="http://schemas.microsoft.com/office/drawing/2014/main" id="{12C26964-B92B-430D-A2EE-47177AFB0BD0}"/>
              </a:ext>
            </a:extLst>
          </p:cNvPr>
          <p:cNvSpPr>
            <a:spLocks noGrp="1"/>
          </p:cNvSpPr>
          <p:nvPr>
            <p:ph type="subTitle" idx="1"/>
          </p:nvPr>
        </p:nvSpPr>
        <p:spPr>
          <a:xfrm>
            <a:off x="3708002" y="2490382"/>
            <a:ext cx="4895983" cy="1810155"/>
          </a:xfrm>
        </p:spPr>
        <p:txBody>
          <a:bodyPr>
            <a:normAutofit/>
          </a:bodyPr>
          <a:lstStyle>
            <a:lvl1pPr marL="0" indent="0" algn="r">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GB" dirty="0"/>
          </a:p>
        </p:txBody>
      </p:sp>
      <p:sp>
        <p:nvSpPr>
          <p:cNvPr id="11" name="Text Box 9">
            <a:extLst>
              <a:ext uri="{FF2B5EF4-FFF2-40B4-BE49-F238E27FC236}">
                <a16:creationId xmlns:a16="http://schemas.microsoft.com/office/drawing/2014/main" id="{1A91280C-5630-4CFE-9100-5C6AF7B3931F}"/>
              </a:ext>
            </a:extLst>
          </p:cNvPr>
          <p:cNvSpPr txBox="1">
            <a:spLocks noChangeArrowheads="1"/>
          </p:cNvSpPr>
          <p:nvPr userDrawn="1"/>
        </p:nvSpPr>
        <p:spPr bwMode="auto">
          <a:xfrm>
            <a:off x="4657494" y="647267"/>
            <a:ext cx="3946756" cy="201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108000">
            <a:spAutoFit/>
          </a:bodyPr>
          <a:lstStyle>
            <a:lvl1pPr defTabSz="1016000">
              <a:defRPr>
                <a:solidFill>
                  <a:schemeClr val="tx1"/>
                </a:solidFill>
                <a:latin typeface="Arial" charset="0"/>
                <a:ea typeface="Arial" charset="0"/>
                <a:cs typeface="Arial" charset="0"/>
              </a:defRPr>
            </a:lvl1pPr>
            <a:lvl2pPr defTabSz="1016000">
              <a:defRPr>
                <a:solidFill>
                  <a:schemeClr val="tx1"/>
                </a:solidFill>
                <a:latin typeface="Arial" charset="0"/>
                <a:ea typeface="Arial" charset="0"/>
                <a:cs typeface="Arial" charset="0"/>
              </a:defRPr>
            </a:lvl2pPr>
            <a:lvl3pPr defTabSz="1016000">
              <a:defRPr>
                <a:solidFill>
                  <a:schemeClr val="tx1"/>
                </a:solidFill>
                <a:latin typeface="Arial" charset="0"/>
                <a:ea typeface="Arial" charset="0"/>
                <a:cs typeface="Arial" charset="0"/>
              </a:defRPr>
            </a:lvl3pPr>
            <a:lvl4pPr defTabSz="1016000">
              <a:defRPr>
                <a:solidFill>
                  <a:schemeClr val="tx1"/>
                </a:solidFill>
                <a:latin typeface="Arial" charset="0"/>
                <a:ea typeface="Arial" charset="0"/>
                <a:cs typeface="Arial" charset="0"/>
              </a:defRPr>
            </a:lvl4pPr>
            <a:lvl5pPr defTabSz="1016000">
              <a:defRPr>
                <a:solidFill>
                  <a:schemeClr val="tx1"/>
                </a:solidFill>
                <a:latin typeface="Arial" charset="0"/>
                <a:ea typeface="Arial" charset="0"/>
                <a:cs typeface="Arial" charset="0"/>
              </a:defRPr>
            </a:lvl5pPr>
            <a:lvl6pPr defTabSz="1016000" fontAlgn="base">
              <a:spcBef>
                <a:spcPct val="0"/>
              </a:spcBef>
              <a:spcAft>
                <a:spcPct val="0"/>
              </a:spcAft>
              <a:defRPr>
                <a:solidFill>
                  <a:schemeClr val="tx1"/>
                </a:solidFill>
                <a:latin typeface="Arial" charset="0"/>
                <a:ea typeface="Arial" charset="0"/>
                <a:cs typeface="Arial" charset="0"/>
              </a:defRPr>
            </a:lvl6pPr>
            <a:lvl7pPr defTabSz="1016000" fontAlgn="base">
              <a:spcBef>
                <a:spcPct val="0"/>
              </a:spcBef>
              <a:spcAft>
                <a:spcPct val="0"/>
              </a:spcAft>
              <a:defRPr>
                <a:solidFill>
                  <a:schemeClr val="tx1"/>
                </a:solidFill>
                <a:latin typeface="Arial" charset="0"/>
                <a:ea typeface="Arial" charset="0"/>
                <a:cs typeface="Arial" charset="0"/>
              </a:defRPr>
            </a:lvl7pPr>
            <a:lvl8pPr defTabSz="1016000" fontAlgn="base">
              <a:spcBef>
                <a:spcPct val="0"/>
              </a:spcBef>
              <a:spcAft>
                <a:spcPct val="0"/>
              </a:spcAft>
              <a:defRPr>
                <a:solidFill>
                  <a:schemeClr val="tx1"/>
                </a:solidFill>
                <a:latin typeface="Arial" charset="0"/>
                <a:ea typeface="Arial" charset="0"/>
                <a:cs typeface="Arial" charset="0"/>
              </a:defRPr>
            </a:lvl8pPr>
            <a:lvl9pPr defTabSz="1016000" fontAlgn="base">
              <a:spcBef>
                <a:spcPct val="0"/>
              </a:spcBef>
              <a:spcAft>
                <a:spcPct val="0"/>
              </a:spcAft>
              <a:defRPr>
                <a:solidFill>
                  <a:schemeClr val="tx1"/>
                </a:solidFill>
                <a:latin typeface="Arial" charset="0"/>
                <a:ea typeface="Arial" charset="0"/>
                <a:cs typeface="Arial" charset="0"/>
              </a:defRPr>
            </a:lvl9pPr>
          </a:lstStyle>
          <a:p>
            <a:pPr algn="r"/>
            <a:r>
              <a:rPr lang="fr-FR" sz="600" b="1" kern="1200" dirty="0">
                <a:solidFill>
                  <a:schemeClr val="tx1"/>
                </a:solidFill>
                <a:effectLst/>
                <a:latin typeface="+mj-lt"/>
                <a:ea typeface="Arial" charset="0"/>
                <a:cs typeface="Arial" charset="0"/>
              </a:rPr>
              <a:t>NORWEGIAN POLICE</a:t>
            </a:r>
            <a:endParaRPr lang="nb-NO" sz="600" b="1" kern="1200" dirty="0">
              <a:solidFill>
                <a:schemeClr val="tx1"/>
              </a:solidFill>
              <a:effectLst/>
              <a:latin typeface="+mj-lt"/>
              <a:ea typeface="Arial" charset="0"/>
              <a:cs typeface="Arial" charset="0"/>
            </a:endParaRPr>
          </a:p>
        </p:txBody>
      </p:sp>
    </p:spTree>
    <p:extLst>
      <p:ext uri="{BB962C8B-B14F-4D97-AF65-F5344CB8AC3E}">
        <p14:creationId xmlns:p14="http://schemas.microsoft.com/office/powerpoint/2010/main" val="35617375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rside – Tilgjengelige polititjenester B">
    <p:spTree>
      <p:nvGrpSpPr>
        <p:cNvPr id="1" name=""/>
        <p:cNvGrpSpPr/>
        <p:nvPr/>
      </p:nvGrpSpPr>
      <p:grpSpPr>
        <a:xfrm>
          <a:off x="0" y="0"/>
          <a:ext cx="0" cy="0"/>
          <a:chOff x="0" y="0"/>
          <a:chExt cx="0" cy="0"/>
        </a:xfrm>
      </p:grpSpPr>
      <p:pic>
        <p:nvPicPr>
          <p:cNvPr id="8" name="Bilde 7"/>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842963"/>
            <a:ext cx="9143999" cy="3889375"/>
          </a:xfrm>
          <a:prstGeom prst="rect">
            <a:avLst/>
          </a:prstGeom>
        </p:spPr>
      </p:pic>
      <p:pic>
        <p:nvPicPr>
          <p:cNvPr id="15" name="Bilde 14">
            <a:extLst>
              <a:ext uri="{FF2B5EF4-FFF2-40B4-BE49-F238E27FC236}">
                <a16:creationId xmlns:a16="http://schemas.microsoft.com/office/drawing/2014/main" id="{2730AC92-0D85-409F-904F-8B3F8DF37B9C}"/>
              </a:ext>
            </a:extLst>
          </p:cNvPr>
          <p:cNvPicPr>
            <a:picLocks noChangeAspect="1"/>
          </p:cNvPicPr>
          <p:nvPr userDrawn="1"/>
        </p:nvPicPr>
        <p:blipFill>
          <a:blip r:embed="rId3"/>
          <a:stretch>
            <a:fillRect/>
          </a:stretch>
        </p:blipFill>
        <p:spPr>
          <a:xfrm>
            <a:off x="0" y="842963"/>
            <a:ext cx="9144000" cy="57091"/>
          </a:xfrm>
          <a:prstGeom prst="rect">
            <a:avLst/>
          </a:prstGeom>
        </p:spPr>
      </p:pic>
      <p:sp>
        <p:nvSpPr>
          <p:cNvPr id="17" name="Plassholder for bunntekst 4">
            <a:extLst>
              <a:ext uri="{FF2B5EF4-FFF2-40B4-BE49-F238E27FC236}">
                <a16:creationId xmlns:a16="http://schemas.microsoft.com/office/drawing/2014/main" id="{6D3C334B-C780-4239-A2B0-3A4D1830AF25}"/>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18" name="Plassholder for lysbildenummer 5">
            <a:extLst>
              <a:ext uri="{FF2B5EF4-FFF2-40B4-BE49-F238E27FC236}">
                <a16:creationId xmlns:a16="http://schemas.microsoft.com/office/drawing/2014/main" id="{793B6A0C-26BB-45B4-9902-DFF6318103A3}"/>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9" name="Plassholder for dato 3">
            <a:extLst>
              <a:ext uri="{FF2B5EF4-FFF2-40B4-BE49-F238E27FC236}">
                <a16:creationId xmlns:a16="http://schemas.microsoft.com/office/drawing/2014/main" id="{04A9FDE9-F27B-45CE-AFF4-8AD803F0F991}"/>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fld id="{71CF5760-0137-4D42-83E3-B092B0912E30}" type="datetime1">
              <a:rPr lang="nb-NO" smtClean="0"/>
              <a:t>24.08.2023</a:t>
            </a:fld>
            <a:endParaRPr lang="en-GB" dirty="0"/>
          </a:p>
        </p:txBody>
      </p:sp>
      <p:sp>
        <p:nvSpPr>
          <p:cNvPr id="20" name="Tittel 1">
            <a:extLst>
              <a:ext uri="{FF2B5EF4-FFF2-40B4-BE49-F238E27FC236}">
                <a16:creationId xmlns:a16="http://schemas.microsoft.com/office/drawing/2014/main" id="{6C290A5D-8290-4D21-89B5-ABCCDF2CA45F}"/>
              </a:ext>
            </a:extLst>
          </p:cNvPr>
          <p:cNvSpPr>
            <a:spLocks noGrp="1"/>
          </p:cNvSpPr>
          <p:nvPr>
            <p:ph type="ctrTitle" hasCustomPrompt="1"/>
          </p:nvPr>
        </p:nvSpPr>
        <p:spPr>
          <a:xfrm>
            <a:off x="3708002" y="1419225"/>
            <a:ext cx="4896247" cy="911656"/>
          </a:xfrm>
        </p:spPr>
        <p:txBody>
          <a:bodyPr anchor="b">
            <a:normAutofit/>
          </a:bodyPr>
          <a:lstStyle>
            <a:lvl1pPr algn="r">
              <a:defRPr sz="3000">
                <a:solidFill>
                  <a:schemeClr val="bg1"/>
                </a:solidFill>
              </a:defRPr>
            </a:lvl1pPr>
          </a:lstStyle>
          <a:p>
            <a:r>
              <a:rPr lang="nb-NO" dirty="0"/>
              <a:t>Klikk for å </a:t>
            </a:r>
            <a:br>
              <a:rPr lang="nb-NO" dirty="0"/>
            </a:br>
            <a:r>
              <a:rPr lang="nb-NO" dirty="0"/>
              <a:t>redigere tittel</a:t>
            </a:r>
            <a:endParaRPr lang="en-GB" dirty="0"/>
          </a:p>
        </p:txBody>
      </p:sp>
      <p:sp>
        <p:nvSpPr>
          <p:cNvPr id="21" name="Undertittel 2">
            <a:extLst>
              <a:ext uri="{FF2B5EF4-FFF2-40B4-BE49-F238E27FC236}">
                <a16:creationId xmlns:a16="http://schemas.microsoft.com/office/drawing/2014/main" id="{09DDF75B-473A-4A14-B5EA-B38D261E3DBE}"/>
              </a:ext>
            </a:extLst>
          </p:cNvPr>
          <p:cNvSpPr>
            <a:spLocks noGrp="1"/>
          </p:cNvSpPr>
          <p:nvPr>
            <p:ph type="subTitle" idx="1"/>
          </p:nvPr>
        </p:nvSpPr>
        <p:spPr>
          <a:xfrm>
            <a:off x="3708002" y="2490382"/>
            <a:ext cx="4895983" cy="1810155"/>
          </a:xfrm>
        </p:spPr>
        <p:txBody>
          <a:bodyPr>
            <a:normAutofit/>
          </a:bodyPr>
          <a:lstStyle>
            <a:lvl1pPr marL="0" indent="0" algn="r">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GB" dirty="0"/>
          </a:p>
        </p:txBody>
      </p:sp>
      <p:sp>
        <p:nvSpPr>
          <p:cNvPr id="9" name="Text Box 9">
            <a:extLst>
              <a:ext uri="{FF2B5EF4-FFF2-40B4-BE49-F238E27FC236}">
                <a16:creationId xmlns:a16="http://schemas.microsoft.com/office/drawing/2014/main" id="{EC6F1B84-2931-465F-8FC2-BC90501AF943}"/>
              </a:ext>
            </a:extLst>
          </p:cNvPr>
          <p:cNvSpPr txBox="1">
            <a:spLocks noChangeArrowheads="1"/>
          </p:cNvSpPr>
          <p:nvPr userDrawn="1"/>
        </p:nvSpPr>
        <p:spPr bwMode="auto">
          <a:xfrm>
            <a:off x="4657494" y="647267"/>
            <a:ext cx="3946756" cy="201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108000">
            <a:spAutoFit/>
          </a:bodyPr>
          <a:lstStyle>
            <a:lvl1pPr defTabSz="1016000">
              <a:defRPr>
                <a:solidFill>
                  <a:schemeClr val="tx1"/>
                </a:solidFill>
                <a:latin typeface="Arial" charset="0"/>
                <a:ea typeface="Arial" charset="0"/>
                <a:cs typeface="Arial" charset="0"/>
              </a:defRPr>
            </a:lvl1pPr>
            <a:lvl2pPr defTabSz="1016000">
              <a:defRPr>
                <a:solidFill>
                  <a:schemeClr val="tx1"/>
                </a:solidFill>
                <a:latin typeface="Arial" charset="0"/>
                <a:ea typeface="Arial" charset="0"/>
                <a:cs typeface="Arial" charset="0"/>
              </a:defRPr>
            </a:lvl2pPr>
            <a:lvl3pPr defTabSz="1016000">
              <a:defRPr>
                <a:solidFill>
                  <a:schemeClr val="tx1"/>
                </a:solidFill>
                <a:latin typeface="Arial" charset="0"/>
                <a:ea typeface="Arial" charset="0"/>
                <a:cs typeface="Arial" charset="0"/>
              </a:defRPr>
            </a:lvl3pPr>
            <a:lvl4pPr defTabSz="1016000">
              <a:defRPr>
                <a:solidFill>
                  <a:schemeClr val="tx1"/>
                </a:solidFill>
                <a:latin typeface="Arial" charset="0"/>
                <a:ea typeface="Arial" charset="0"/>
                <a:cs typeface="Arial" charset="0"/>
              </a:defRPr>
            </a:lvl4pPr>
            <a:lvl5pPr defTabSz="1016000">
              <a:defRPr>
                <a:solidFill>
                  <a:schemeClr val="tx1"/>
                </a:solidFill>
                <a:latin typeface="Arial" charset="0"/>
                <a:ea typeface="Arial" charset="0"/>
                <a:cs typeface="Arial" charset="0"/>
              </a:defRPr>
            </a:lvl5pPr>
            <a:lvl6pPr defTabSz="1016000" fontAlgn="base">
              <a:spcBef>
                <a:spcPct val="0"/>
              </a:spcBef>
              <a:spcAft>
                <a:spcPct val="0"/>
              </a:spcAft>
              <a:defRPr>
                <a:solidFill>
                  <a:schemeClr val="tx1"/>
                </a:solidFill>
                <a:latin typeface="Arial" charset="0"/>
                <a:ea typeface="Arial" charset="0"/>
                <a:cs typeface="Arial" charset="0"/>
              </a:defRPr>
            </a:lvl6pPr>
            <a:lvl7pPr defTabSz="1016000" fontAlgn="base">
              <a:spcBef>
                <a:spcPct val="0"/>
              </a:spcBef>
              <a:spcAft>
                <a:spcPct val="0"/>
              </a:spcAft>
              <a:defRPr>
                <a:solidFill>
                  <a:schemeClr val="tx1"/>
                </a:solidFill>
                <a:latin typeface="Arial" charset="0"/>
                <a:ea typeface="Arial" charset="0"/>
                <a:cs typeface="Arial" charset="0"/>
              </a:defRPr>
            </a:lvl7pPr>
            <a:lvl8pPr defTabSz="1016000" fontAlgn="base">
              <a:spcBef>
                <a:spcPct val="0"/>
              </a:spcBef>
              <a:spcAft>
                <a:spcPct val="0"/>
              </a:spcAft>
              <a:defRPr>
                <a:solidFill>
                  <a:schemeClr val="tx1"/>
                </a:solidFill>
                <a:latin typeface="Arial" charset="0"/>
                <a:ea typeface="Arial" charset="0"/>
                <a:cs typeface="Arial" charset="0"/>
              </a:defRPr>
            </a:lvl8pPr>
            <a:lvl9pPr defTabSz="1016000" fontAlgn="base">
              <a:spcBef>
                <a:spcPct val="0"/>
              </a:spcBef>
              <a:spcAft>
                <a:spcPct val="0"/>
              </a:spcAft>
              <a:defRPr>
                <a:solidFill>
                  <a:schemeClr val="tx1"/>
                </a:solidFill>
                <a:latin typeface="Arial" charset="0"/>
                <a:ea typeface="Arial" charset="0"/>
                <a:cs typeface="Arial" charset="0"/>
              </a:defRPr>
            </a:lvl9pPr>
          </a:lstStyle>
          <a:p>
            <a:pPr algn="r"/>
            <a:r>
              <a:rPr lang="fr-FR" sz="600" b="1" kern="1200" dirty="0">
                <a:solidFill>
                  <a:schemeClr val="tx1"/>
                </a:solidFill>
                <a:effectLst/>
                <a:latin typeface="+mj-lt"/>
                <a:ea typeface="Arial" charset="0"/>
                <a:cs typeface="Arial" charset="0"/>
              </a:rPr>
              <a:t>NORWEGIAN POLICE</a:t>
            </a:r>
            <a:endParaRPr lang="nb-NO" sz="600" b="1" kern="1200" dirty="0">
              <a:solidFill>
                <a:schemeClr val="tx1"/>
              </a:solidFill>
              <a:effectLst/>
              <a:latin typeface="+mj-lt"/>
              <a:ea typeface="Arial" charset="0"/>
              <a:cs typeface="Arial"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539485" y="842964"/>
            <a:ext cx="8064257" cy="576262"/>
          </a:xfrm>
          <a:prstGeom prst="rect">
            <a:avLst/>
          </a:prstGeom>
        </p:spPr>
        <p:txBody>
          <a:bodyPr vert="horz" lIns="0" tIns="0" rIns="0" bIns="0" rtlCol="0" anchor="b" anchorCtr="0">
            <a:normAutofit/>
          </a:bodyPr>
          <a:lstStyle/>
          <a:p>
            <a:r>
              <a:rPr lang="nb-NO" dirty="0"/>
              <a:t>Klikk for å redigere tittel</a:t>
            </a:r>
            <a:endParaRPr lang="en-GB" dirty="0"/>
          </a:p>
        </p:txBody>
      </p:sp>
      <p:sp>
        <p:nvSpPr>
          <p:cNvPr id="3" name="Plassholder for tekst 2"/>
          <p:cNvSpPr>
            <a:spLocks noGrp="1"/>
          </p:cNvSpPr>
          <p:nvPr>
            <p:ph type="body" idx="1"/>
          </p:nvPr>
        </p:nvSpPr>
        <p:spPr>
          <a:xfrm>
            <a:off x="539750" y="1563225"/>
            <a:ext cx="8064257" cy="3169113"/>
          </a:xfrm>
          <a:prstGeom prst="rect">
            <a:avLst/>
          </a:prstGeom>
        </p:spPr>
        <p:txBody>
          <a:bodyPr vert="horz" lIns="0" tIns="0" rIns="0" bIns="0" rtlCol="0">
            <a:normAutofit/>
          </a:bodyPr>
          <a:lstStyle/>
          <a:p>
            <a:pPr lvl="0"/>
            <a:r>
              <a:rPr lang="nb-NO" dirty="0"/>
              <a:t>Klikk for å redigere tekst</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
        <p:nvSpPr>
          <p:cNvPr id="5" name="Plassholder for bunntekst 4"/>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18" name="Plassholder for lysbildenummer 5"/>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9" name="Plassholder for dato 3"/>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fld id="{71CF5760-0137-4D42-83E3-B092B0912E30}" type="datetime1">
              <a:rPr lang="nb-NO" smtClean="0"/>
              <a:t>24.08.2023</a:t>
            </a:fld>
            <a:endParaRPr lang="en-GB" dirty="0"/>
          </a:p>
        </p:txBody>
      </p:sp>
      <p:pic>
        <p:nvPicPr>
          <p:cNvPr id="10" name="Bilde 9">
            <a:extLst>
              <a:ext uri="{FF2B5EF4-FFF2-40B4-BE49-F238E27FC236}">
                <a16:creationId xmlns:a16="http://schemas.microsoft.com/office/drawing/2014/main" id="{DFCCF80C-ACDB-4244-9305-B4E1A82C7A2A}"/>
              </a:ext>
            </a:extLst>
          </p:cNvPr>
          <p:cNvPicPr>
            <a:picLocks noChangeAspect="1"/>
          </p:cNvPicPr>
          <p:nvPr userDrawn="1"/>
        </p:nvPicPr>
        <p:blipFill>
          <a:blip r:embed="rId68" cstate="print">
            <a:extLst>
              <a:ext uri="{28A0092B-C50C-407E-A947-70E740481C1C}">
                <a14:useLocalDpi xmlns:a14="http://schemas.microsoft.com/office/drawing/2010/main"/>
              </a:ext>
            </a:extLst>
          </a:blip>
          <a:srcRect/>
          <a:stretch/>
        </p:blipFill>
        <p:spPr>
          <a:xfrm>
            <a:off x="191139" y="223285"/>
            <a:ext cx="1206462" cy="337414"/>
          </a:xfrm>
          <a:prstGeom prst="rect">
            <a:avLst/>
          </a:prstGeom>
        </p:spPr>
      </p:pic>
    </p:spTree>
    <p:extLst>
      <p:ext uri="{BB962C8B-B14F-4D97-AF65-F5344CB8AC3E}">
        <p14:creationId xmlns:p14="http://schemas.microsoft.com/office/powerpoint/2010/main" val="1672136801"/>
      </p:ext>
    </p:extLst>
  </p:cSld>
  <p:clrMap bg1="lt1" tx1="dk1" bg2="lt2" tx2="dk2" accent1="accent1" accent2="accent2" accent3="accent3" accent4="accent4" accent5="accent5" accent6="accent6" hlink="hlink" folHlink="folHlink"/>
  <p:sldLayoutIdLst>
    <p:sldLayoutId id="2147483719" r:id="rId1"/>
    <p:sldLayoutId id="2147483805" r:id="rId2"/>
    <p:sldLayoutId id="2147483803" r:id="rId3"/>
    <p:sldLayoutId id="2147483809" r:id="rId4"/>
    <p:sldLayoutId id="2147483806" r:id="rId5"/>
    <p:sldLayoutId id="2147483802" r:id="rId6"/>
    <p:sldLayoutId id="2147483790" r:id="rId7"/>
    <p:sldLayoutId id="2147483820" r:id="rId8"/>
    <p:sldLayoutId id="2147483785" r:id="rId9"/>
    <p:sldLayoutId id="2147483787" r:id="rId10"/>
    <p:sldLayoutId id="2147483789" r:id="rId11"/>
    <p:sldLayoutId id="2147483791" r:id="rId12"/>
    <p:sldLayoutId id="2147483740" r:id="rId13"/>
    <p:sldLayoutId id="2147483776" r:id="rId14"/>
    <p:sldLayoutId id="2147483720" r:id="rId15"/>
    <p:sldLayoutId id="2147483732" r:id="rId16"/>
    <p:sldLayoutId id="2147483818" r:id="rId17"/>
    <p:sldLayoutId id="2147483725" r:id="rId18"/>
    <p:sldLayoutId id="2147483742" r:id="rId19"/>
    <p:sldLayoutId id="2147483819" r:id="rId20"/>
    <p:sldLayoutId id="2147483726" r:id="rId21"/>
    <p:sldLayoutId id="2147483743" r:id="rId22"/>
    <p:sldLayoutId id="2147483817" r:id="rId23"/>
    <p:sldLayoutId id="2147483727" r:id="rId24"/>
    <p:sldLayoutId id="2147483744" r:id="rId25"/>
    <p:sldLayoutId id="2147483816" r:id="rId26"/>
    <p:sldLayoutId id="2147483724" r:id="rId27"/>
    <p:sldLayoutId id="2147483783" r:id="rId28"/>
    <p:sldLayoutId id="2147483784" r:id="rId29"/>
    <p:sldLayoutId id="2147483815" r:id="rId30"/>
    <p:sldLayoutId id="2147483728" r:id="rId31"/>
    <p:sldLayoutId id="2147483745" r:id="rId32"/>
    <p:sldLayoutId id="2147483814" r:id="rId33"/>
    <p:sldLayoutId id="2147483729" r:id="rId34"/>
    <p:sldLayoutId id="2147483746" r:id="rId35"/>
    <p:sldLayoutId id="2147483813" r:id="rId36"/>
    <p:sldLayoutId id="2147483757" r:id="rId37"/>
    <p:sldLayoutId id="2147483811" r:id="rId38"/>
    <p:sldLayoutId id="2147483812" r:id="rId39"/>
    <p:sldLayoutId id="2147483807" r:id="rId40"/>
    <p:sldLayoutId id="2147483808" r:id="rId41"/>
    <p:sldLayoutId id="2147483797" r:id="rId42"/>
    <p:sldLayoutId id="2147483810" r:id="rId43"/>
    <p:sldLayoutId id="2147483796" r:id="rId44"/>
    <p:sldLayoutId id="2147483763" r:id="rId45"/>
    <p:sldLayoutId id="2147483774" r:id="rId46"/>
    <p:sldLayoutId id="2147483780" r:id="rId47"/>
    <p:sldLayoutId id="2147483775" r:id="rId48"/>
    <p:sldLayoutId id="2147483747" r:id="rId49"/>
    <p:sldLayoutId id="2147483752" r:id="rId50"/>
    <p:sldLayoutId id="2147483748" r:id="rId51"/>
    <p:sldLayoutId id="2147483753" r:id="rId52"/>
    <p:sldLayoutId id="2147483749" r:id="rId53"/>
    <p:sldLayoutId id="2147483754" r:id="rId54"/>
    <p:sldLayoutId id="2147483750" r:id="rId55"/>
    <p:sldLayoutId id="2147483755" r:id="rId56"/>
    <p:sldLayoutId id="2147483751" r:id="rId57"/>
    <p:sldLayoutId id="2147483756" r:id="rId58"/>
    <p:sldLayoutId id="2147483730" r:id="rId59"/>
    <p:sldLayoutId id="2147483781" r:id="rId60"/>
    <p:sldLayoutId id="2147483798" r:id="rId61"/>
    <p:sldLayoutId id="2147483799" r:id="rId62"/>
    <p:sldLayoutId id="2147483772" r:id="rId63"/>
    <p:sldLayoutId id="2147483800" r:id="rId64"/>
    <p:sldLayoutId id="2147483794" r:id="rId65"/>
    <p:sldLayoutId id="2147483793" r:id="rId66"/>
  </p:sldLayoutIdLst>
  <p:hf hdr="0"/>
  <p:txStyles>
    <p:titleStyle>
      <a:lvl1pPr algn="l" defTabSz="914400" rtl="0" eaLnBrk="1" latinLnBrk="0" hangingPunct="1">
        <a:lnSpc>
          <a:spcPct val="90000"/>
        </a:lnSpc>
        <a:spcBef>
          <a:spcPct val="0"/>
        </a:spcBef>
        <a:buNone/>
        <a:defRPr sz="2000" b="1" kern="1200">
          <a:solidFill>
            <a:schemeClr val="tx1"/>
          </a:solidFill>
          <a:latin typeface="Verdana" charset="0"/>
          <a:ea typeface="Verdana" charset="0"/>
          <a:cs typeface="Verdana" charset="0"/>
        </a:defRPr>
      </a:lvl1pPr>
    </p:titleStyle>
    <p:bodyStyle>
      <a:lvl1pPr marL="144000" indent="-144000" algn="l" defTabSz="914400" rtl="0" eaLnBrk="1" latinLnBrk="0" hangingPunct="1">
        <a:lnSpc>
          <a:spcPct val="100000"/>
        </a:lnSpc>
        <a:spcBef>
          <a:spcPts val="1000"/>
        </a:spcBef>
        <a:buFont typeface="Arial"/>
        <a:buChar char="•"/>
        <a:defRPr sz="1700" kern="1200">
          <a:solidFill>
            <a:schemeClr val="tx1"/>
          </a:solidFill>
          <a:latin typeface="Verdana" charset="0"/>
          <a:ea typeface="Verdana" charset="0"/>
          <a:cs typeface="Verdana" charset="0"/>
        </a:defRPr>
      </a:lvl1pPr>
      <a:lvl2pPr marL="324000" indent="-180000" algn="l" defTabSz="914400" rtl="0" eaLnBrk="1" latinLnBrk="0" hangingPunct="1">
        <a:lnSpc>
          <a:spcPct val="100000"/>
        </a:lnSpc>
        <a:spcBef>
          <a:spcPts val="500"/>
        </a:spcBef>
        <a:buFont typeface="Cambria" charset="0"/>
        <a:buChar char="−"/>
        <a:defRPr sz="1500" kern="1200">
          <a:solidFill>
            <a:schemeClr val="tx1"/>
          </a:solidFill>
          <a:latin typeface="Verdana" charset="0"/>
          <a:ea typeface="Verdana" charset="0"/>
          <a:cs typeface="Verdana" charset="0"/>
        </a:defRPr>
      </a:lvl2pPr>
      <a:lvl3pPr marL="432000" indent="-144000" algn="l" defTabSz="914400" rtl="0" eaLnBrk="1" latinLnBrk="0" hangingPunct="1">
        <a:lnSpc>
          <a:spcPct val="100000"/>
        </a:lnSpc>
        <a:spcBef>
          <a:spcPts val="500"/>
        </a:spcBef>
        <a:buFont typeface="LucidaGrande" charset="0"/>
        <a:buChar char="◦"/>
        <a:defRPr sz="1300" kern="1200">
          <a:solidFill>
            <a:schemeClr val="tx1"/>
          </a:solidFill>
          <a:latin typeface="Verdana" charset="0"/>
          <a:ea typeface="Verdana" charset="0"/>
          <a:cs typeface="Verdana" charset="0"/>
        </a:defRPr>
      </a:lvl3pPr>
      <a:lvl4pPr marL="612000" indent="-108000" algn="l" defTabSz="914400" rtl="0" eaLnBrk="1" latinLnBrk="0" hangingPunct="1">
        <a:lnSpc>
          <a:spcPct val="100000"/>
        </a:lnSpc>
        <a:spcBef>
          <a:spcPts val="500"/>
        </a:spcBef>
        <a:buFont typeface="LucidaGrande" charset="0"/>
        <a:buChar char="⁄"/>
        <a:defRPr sz="1300" kern="1200">
          <a:solidFill>
            <a:schemeClr val="tx1"/>
          </a:solidFill>
          <a:latin typeface="Verdana" charset="0"/>
          <a:ea typeface="Verdana" charset="0"/>
          <a:cs typeface="Verdana" charset="0"/>
        </a:defRPr>
      </a:lvl4pPr>
      <a:lvl5pPr marL="720000" indent="-108000" algn="l" defTabSz="914400" rtl="0" eaLnBrk="1" latinLnBrk="0" hangingPunct="1">
        <a:lnSpc>
          <a:spcPct val="100000"/>
        </a:lnSpc>
        <a:spcBef>
          <a:spcPts val="500"/>
        </a:spcBef>
        <a:buFont typeface="ArialUnicodeMS" charset="0"/>
        <a:buChar char="‣"/>
        <a:defRPr sz="1300" i="1"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94" userDrawn="1">
          <p15:clr>
            <a:srgbClr val="9FCC3B"/>
          </p15:clr>
        </p15:guide>
        <p15:guide id="5" pos="5420" userDrawn="1">
          <p15:clr>
            <a:srgbClr val="F26B43"/>
          </p15:clr>
        </p15:guide>
        <p15:guide id="6" orient="horz" pos="531" userDrawn="1">
          <p15:clr>
            <a:srgbClr val="9FCC3B"/>
          </p15:clr>
        </p15:guide>
        <p15:guide id="8" pos="2880" userDrawn="1">
          <p15:clr>
            <a:srgbClr val="F26B43"/>
          </p15:clr>
        </p15:guide>
        <p15:guide id="9" pos="139" userDrawn="1">
          <p15:clr>
            <a:srgbClr val="F26B43"/>
          </p15:clr>
        </p15:guide>
        <p15:guide id="12" orient="horz" pos="169" userDrawn="1">
          <p15:clr>
            <a:srgbClr val="9FCC3B"/>
          </p15:clr>
        </p15:guide>
        <p15:guide id="13" orient="horz" pos="2981" userDrawn="1">
          <p15:clr>
            <a:srgbClr val="9FCC3B"/>
          </p15:clr>
        </p15:guide>
        <p15:guide id="14" orient="horz" pos="3071" userDrawn="1">
          <p15:clr>
            <a:srgbClr val="9FCC3B"/>
          </p15:clr>
        </p15:guide>
        <p15:guide id="15" pos="2971" userDrawn="1">
          <p15:clr>
            <a:srgbClr val="F26B43"/>
          </p15:clr>
        </p15:guide>
        <p15:guide id="16" pos="2789" userDrawn="1">
          <p15:clr>
            <a:srgbClr val="F26B43"/>
          </p15:clr>
        </p15:guide>
        <p15:guide id="17" orient="horz" pos="985" userDrawn="1">
          <p15:clr>
            <a:srgbClr val="9FCC3B"/>
          </p15:clr>
        </p15:guide>
        <p15:guide id="18" pos="3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hyperlink" Target="https://www.online.no/sikkerhet/nytt-tiltak-mot-olgasvindel/#:~:text=Her%20er%204%20vanlige%20svindelmetoder%20som%20eldre%20b%C3%B8r,f%C3%A5%20oss%20til%20%C3%A5%20svare.%20...%20Flere%20elementer" TargetMode="External"/><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3" Type="http://schemas.openxmlformats.org/officeDocument/2006/relationships/hyperlink" Target="https://www.online.no/sikkerhet/nytt-tiltak-mot-olgasvindel/#:~:text=Her%20er%204%20vanlige%20svindelmetoder%20som%20eldre%20b%C3%B8r,f%C3%A5%20oss%20til%20%C3%A5%20svare.%20...%20Flere%20elementer" TargetMode="External"/><Relationship Id="rId2" Type="http://schemas.openxmlformats.org/officeDocument/2006/relationships/hyperlink" Target="https://www.politiet.no/rad/id-tyveri-og-svindel/#undefined" TargetMode="External"/><Relationship Id="rId1" Type="http://schemas.openxmlformats.org/officeDocument/2006/relationships/slideLayout" Target="../slideLayouts/slideLayout16.xml"/><Relationship Id="rId4" Type="http://schemas.openxmlformats.org/officeDocument/2006/relationships/hyperlink" Target="https://www.politiet.no/globalassets/03-rad-og-forebygging/nettsvindel/rad-for-a-unnga-bedrageri-og-svindel.pdf"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dreamstime.com/illustration/senior-dating.html" TargetMode="External"/><Relationship Id="rId2" Type="http://schemas.openxmlformats.org/officeDocument/2006/relationships/hyperlink" Target="https://www.google.com/search?q=phishing&amp;rlz=1C1CHBF_noNO1025NO1025&amp;source=lnms&amp;tbm=isch&amp;sa=X&amp;ved=2ahUKEwjR_7OLsMv6AhUEl4sKHeXVD-oQ_AUoAXoECAIQAw&amp;biw=1500&amp;bih=832&amp;dpr=2#imgrc=SFdGw8DyMBD_dM&amp;imgdii=phEbqdvujKPr9M" TargetMode="External"/><Relationship Id="rId1" Type="http://schemas.openxmlformats.org/officeDocument/2006/relationships/slideLayout" Target="../slideLayouts/slideLayout16.xml"/><Relationship Id="rId5" Type="http://schemas.openxmlformats.org/officeDocument/2006/relationships/hyperlink" Target="https://reconshell.com/how-to-recognize-and-protect-yourself-against-phishing-scams/" TargetMode="External"/><Relationship Id="rId4" Type="http://schemas.openxmlformats.org/officeDocument/2006/relationships/hyperlink" Target="https://creazilla.com/nodes/33565-phone-fraud-clipart"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3.png"/><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0.xml"/><Relationship Id="rId4" Type="http://schemas.openxmlformats.org/officeDocument/2006/relationships/image" Target="../media/image3.em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5.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32.xml"/><Relationship Id="rId4" Type="http://schemas.openxmlformats.org/officeDocument/2006/relationships/image" Target="../media/image3.emf"/></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0.xml"/><Relationship Id="rId4" Type="http://schemas.openxmlformats.org/officeDocument/2006/relationships/image" Target="../media/image3.emf"/></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7CDFE1F4-FCE1-478F-9ECB-DDDFE59FA449}"/>
              </a:ext>
            </a:extLst>
          </p:cNvPr>
          <p:cNvSpPr>
            <a:spLocks noGrp="1"/>
          </p:cNvSpPr>
          <p:nvPr>
            <p:ph type="ctrTitle"/>
          </p:nvPr>
        </p:nvSpPr>
        <p:spPr/>
        <p:txBody>
          <a:bodyPr/>
          <a:lstStyle/>
          <a:p>
            <a:r>
              <a:rPr lang="nb-NO" dirty="0"/>
              <a:t>Svindel mot eldre </a:t>
            </a:r>
          </a:p>
        </p:txBody>
      </p:sp>
      <p:sp>
        <p:nvSpPr>
          <p:cNvPr id="5" name="Undertittel 4">
            <a:extLst>
              <a:ext uri="{FF2B5EF4-FFF2-40B4-BE49-F238E27FC236}">
                <a16:creationId xmlns:a16="http://schemas.microsoft.com/office/drawing/2014/main" id="{C6CB3FC9-2B46-4023-8D66-81342E8EF7DA}"/>
              </a:ext>
            </a:extLst>
          </p:cNvPr>
          <p:cNvSpPr>
            <a:spLocks noGrp="1"/>
          </p:cNvSpPr>
          <p:nvPr>
            <p:ph type="subTitle" idx="1"/>
          </p:nvPr>
        </p:nvSpPr>
        <p:spPr/>
        <p:txBody>
          <a:bodyPr/>
          <a:lstStyle/>
          <a:p>
            <a:r>
              <a:rPr lang="nb-NO" dirty="0"/>
              <a:t>Ulike svindelmetoder og råd</a:t>
            </a:r>
          </a:p>
        </p:txBody>
      </p:sp>
      <p:sp>
        <p:nvSpPr>
          <p:cNvPr id="3" name="Plassholder for bunntekst 2"/>
          <p:cNvSpPr>
            <a:spLocks noGrp="1"/>
          </p:cNvSpPr>
          <p:nvPr>
            <p:ph type="ftr" sz="quarter" idx="3"/>
          </p:nvPr>
        </p:nvSpPr>
        <p:spPr/>
        <p:txBody>
          <a:bodyPr/>
          <a:lstStyle/>
          <a:p>
            <a:endParaRPr lang="en-GB"/>
          </a:p>
        </p:txBody>
      </p:sp>
      <p:sp>
        <p:nvSpPr>
          <p:cNvPr id="6" name="Plassholder for lysbildenummer 5"/>
          <p:cNvSpPr>
            <a:spLocks noGrp="1"/>
          </p:cNvSpPr>
          <p:nvPr>
            <p:ph type="sldNum" sz="quarter" idx="4"/>
          </p:nvPr>
        </p:nvSpPr>
        <p:spPr/>
        <p:txBody>
          <a:bodyPr/>
          <a:lstStyle/>
          <a:p>
            <a:r>
              <a:rPr lang="nb-NO" altLang="nb-NO"/>
              <a:t>Side </a:t>
            </a:r>
            <a:fld id="{F57D2C7E-FF28-3646-BDC8-24A1FA3E5E8D}" type="slidenum">
              <a:rPr lang="en-GB" smtClean="0"/>
              <a:pPr/>
              <a:t>1</a:t>
            </a:fld>
            <a:endParaRPr lang="en-GB" dirty="0"/>
          </a:p>
        </p:txBody>
      </p:sp>
      <p:sp>
        <p:nvSpPr>
          <p:cNvPr id="2" name="Plassholder for dato 1"/>
          <p:cNvSpPr>
            <a:spLocks noGrp="1"/>
          </p:cNvSpPr>
          <p:nvPr>
            <p:ph type="dt" sz="half" idx="2"/>
          </p:nvPr>
        </p:nvSpPr>
        <p:spPr/>
        <p:txBody>
          <a:bodyPr/>
          <a:lstStyle/>
          <a:p>
            <a:fld id="{4A496CE5-C65B-0444-AA84-2DE26BEC85CC}" type="datetime1">
              <a:rPr lang="nb-NO" smtClean="0"/>
              <a:pPr/>
              <a:t>24.08.2023</a:t>
            </a:fld>
            <a:endParaRPr lang="en-GB" dirty="0"/>
          </a:p>
        </p:txBody>
      </p:sp>
    </p:spTree>
    <p:extLst>
      <p:ext uri="{BB962C8B-B14F-4D97-AF65-F5344CB8AC3E}">
        <p14:creationId xmlns:p14="http://schemas.microsoft.com/office/powerpoint/2010/main" val="18581613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DBF656A-0252-4CBE-B3EA-791A46E59D5B}"/>
              </a:ext>
            </a:extLst>
          </p:cNvPr>
          <p:cNvSpPr>
            <a:spLocks noGrp="1"/>
          </p:cNvSpPr>
          <p:nvPr>
            <p:ph type="title"/>
          </p:nvPr>
        </p:nvSpPr>
        <p:spPr>
          <a:xfrm>
            <a:off x="539750" y="844917"/>
            <a:ext cx="8064500" cy="578618"/>
          </a:xfrm>
        </p:spPr>
        <p:txBody>
          <a:bodyPr anchor="b">
            <a:normAutofit/>
          </a:bodyPr>
          <a:lstStyle/>
          <a:p>
            <a:r>
              <a:rPr lang="nb-NO" dirty="0"/>
              <a:t>Gode råd mot bedrageri og svindel </a:t>
            </a:r>
          </a:p>
        </p:txBody>
      </p:sp>
      <p:sp>
        <p:nvSpPr>
          <p:cNvPr id="3" name="Plassholder for innhold 2">
            <a:extLst>
              <a:ext uri="{FF2B5EF4-FFF2-40B4-BE49-F238E27FC236}">
                <a16:creationId xmlns:a16="http://schemas.microsoft.com/office/drawing/2014/main" id="{AD2D485A-B67E-4031-B9A3-CA5584FE76AF}"/>
              </a:ext>
            </a:extLst>
          </p:cNvPr>
          <p:cNvSpPr>
            <a:spLocks noGrp="1"/>
          </p:cNvSpPr>
          <p:nvPr>
            <p:ph idx="1"/>
          </p:nvPr>
        </p:nvSpPr>
        <p:spPr>
          <a:xfrm>
            <a:off x="536966" y="1569002"/>
            <a:ext cx="3890572" cy="3163337"/>
          </a:xfrm>
        </p:spPr>
        <p:txBody>
          <a:bodyPr>
            <a:normAutofit/>
          </a:bodyPr>
          <a:lstStyle/>
          <a:p>
            <a:r>
              <a:rPr lang="nb-NO" dirty="0"/>
              <a:t>IKKE oppgi sensitiv informasjon </a:t>
            </a:r>
          </a:p>
          <a:p>
            <a:r>
              <a:rPr lang="nb-NO" dirty="0"/>
              <a:t>Personverninnstillinger</a:t>
            </a:r>
          </a:p>
          <a:p>
            <a:r>
              <a:rPr lang="nb-NO" dirty="0"/>
              <a:t>Kun venner </a:t>
            </a:r>
          </a:p>
          <a:p>
            <a:r>
              <a:rPr lang="nb-NO" dirty="0"/>
              <a:t>Passordsikkerhet </a:t>
            </a:r>
          </a:p>
          <a:p>
            <a:r>
              <a:rPr lang="nb-NO" dirty="0"/>
              <a:t>Totrinnsbekreftelse</a:t>
            </a:r>
          </a:p>
          <a:p>
            <a:endParaRPr lang="nb-NO" dirty="0"/>
          </a:p>
        </p:txBody>
      </p:sp>
      <p:pic>
        <p:nvPicPr>
          <p:cNvPr id="7" name="Bilde 6">
            <a:extLst>
              <a:ext uri="{FF2B5EF4-FFF2-40B4-BE49-F238E27FC236}">
                <a16:creationId xmlns:a16="http://schemas.microsoft.com/office/drawing/2014/main" id="{065EFDD8-B314-5FE6-8CAF-255577013F8B}"/>
              </a:ext>
            </a:extLst>
          </p:cNvPr>
          <p:cNvPicPr>
            <a:picLocks noChangeAspect="1"/>
          </p:cNvPicPr>
          <p:nvPr/>
        </p:nvPicPr>
        <p:blipFill>
          <a:blip r:embed="rId3"/>
          <a:stretch>
            <a:fillRect/>
          </a:stretch>
        </p:blipFill>
        <p:spPr>
          <a:xfrm>
            <a:off x="4716463" y="1717049"/>
            <a:ext cx="3887787" cy="2867242"/>
          </a:xfrm>
          <a:prstGeom prst="rect">
            <a:avLst/>
          </a:prstGeom>
          <a:noFill/>
        </p:spPr>
      </p:pic>
      <p:sp>
        <p:nvSpPr>
          <p:cNvPr id="12" name="Footer Placeholder 4">
            <a:extLst>
              <a:ext uri="{FF2B5EF4-FFF2-40B4-BE49-F238E27FC236}">
                <a16:creationId xmlns:a16="http://schemas.microsoft.com/office/drawing/2014/main" id="{32376EC8-B339-3B09-84A5-B7B504CD0DC2}"/>
              </a:ext>
            </a:extLst>
          </p:cNvPr>
          <p:cNvSpPr>
            <a:spLocks noGrp="1"/>
          </p:cNvSpPr>
          <p:nvPr>
            <p:ph type="ftr" sz="quarter" idx="3"/>
          </p:nvPr>
        </p:nvSpPr>
        <p:spPr>
          <a:xfrm>
            <a:off x="511039" y="4869165"/>
            <a:ext cx="6907755" cy="133715"/>
          </a:xfrm>
        </p:spPr>
        <p:txBody>
          <a:bodyPr/>
          <a:lstStyle/>
          <a:p>
            <a:endParaRPr lang="en-GB" dirty="0"/>
          </a:p>
        </p:txBody>
      </p:sp>
      <p:sp>
        <p:nvSpPr>
          <p:cNvPr id="5" name="Plassholder for lysbildenummer 4">
            <a:extLst>
              <a:ext uri="{FF2B5EF4-FFF2-40B4-BE49-F238E27FC236}">
                <a16:creationId xmlns:a16="http://schemas.microsoft.com/office/drawing/2014/main" id="{DB7FA195-E060-4705-B179-2D2AD65DB027}"/>
              </a:ext>
            </a:extLst>
          </p:cNvPr>
          <p:cNvSpPr>
            <a:spLocks noGrp="1"/>
          </p:cNvSpPr>
          <p:nvPr>
            <p:ph type="sldNum" sz="quarter" idx="4"/>
          </p:nvPr>
        </p:nvSpPr>
        <p:spPr>
          <a:xfrm>
            <a:off x="8185757" y="4877805"/>
            <a:ext cx="418493" cy="133716"/>
          </a:xfrm>
        </p:spPr>
        <p:txBody>
          <a:bodyPr anchor="ctr">
            <a:normAutofit/>
          </a:bodyPr>
          <a:lstStyle/>
          <a:p>
            <a:pPr>
              <a:spcAft>
                <a:spcPts val="600"/>
              </a:spcAft>
            </a:pPr>
            <a:r>
              <a:rPr lang="nb-NO" altLang="nb-NO"/>
              <a:t>Side </a:t>
            </a:r>
            <a:fld id="{F57D2C7E-FF28-3646-BDC8-24A1FA3E5E8D}" type="slidenum">
              <a:rPr lang="en-GB" smtClean="0"/>
              <a:pPr>
                <a:spcAft>
                  <a:spcPts val="600"/>
                </a:spcAft>
              </a:pPr>
              <a:t>10</a:t>
            </a:fld>
            <a:endParaRPr lang="en-GB"/>
          </a:p>
        </p:txBody>
      </p:sp>
      <p:sp>
        <p:nvSpPr>
          <p:cNvPr id="6" name="Plassholder for dato 5">
            <a:extLst>
              <a:ext uri="{FF2B5EF4-FFF2-40B4-BE49-F238E27FC236}">
                <a16:creationId xmlns:a16="http://schemas.microsoft.com/office/drawing/2014/main" id="{947ACB06-385E-4579-A366-BAEF7F3FC50A}"/>
              </a:ext>
            </a:extLst>
          </p:cNvPr>
          <p:cNvSpPr>
            <a:spLocks noGrp="1"/>
          </p:cNvSpPr>
          <p:nvPr>
            <p:ph type="dt" sz="half" idx="2"/>
          </p:nvPr>
        </p:nvSpPr>
        <p:spPr>
          <a:xfrm>
            <a:off x="7452005" y="4877805"/>
            <a:ext cx="729253" cy="133719"/>
          </a:xfrm>
        </p:spPr>
        <p:txBody>
          <a:bodyPr anchor="ctr">
            <a:normAutofit/>
          </a:bodyPr>
          <a:lstStyle/>
          <a:p>
            <a:pPr>
              <a:spcAft>
                <a:spcPts val="600"/>
              </a:spcAft>
            </a:pPr>
            <a:fld id="{71CF5760-0137-4D42-83E3-B092B0912E30}" type="datetime1">
              <a:rPr lang="nb-NO" smtClean="0"/>
              <a:pPr>
                <a:spcAft>
                  <a:spcPts val="600"/>
                </a:spcAft>
              </a:pPr>
              <a:t>24.08.2023</a:t>
            </a:fld>
            <a:endParaRPr lang="en-GB"/>
          </a:p>
        </p:txBody>
      </p:sp>
    </p:spTree>
    <p:extLst>
      <p:ext uri="{BB962C8B-B14F-4D97-AF65-F5344CB8AC3E}">
        <p14:creationId xmlns:p14="http://schemas.microsoft.com/office/powerpoint/2010/main" val="4159079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innhold 6">
            <a:extLst>
              <a:ext uri="{FF2B5EF4-FFF2-40B4-BE49-F238E27FC236}">
                <a16:creationId xmlns:a16="http://schemas.microsoft.com/office/drawing/2014/main" id="{5473FAE3-D743-42C3-B9A3-751B16A05A00}"/>
              </a:ext>
            </a:extLst>
          </p:cNvPr>
          <p:cNvPicPr>
            <a:picLocks noGrp="1" noChangeAspect="1"/>
          </p:cNvPicPr>
          <p:nvPr>
            <p:ph idx="1"/>
          </p:nvPr>
        </p:nvPicPr>
        <p:blipFill>
          <a:blip r:embed="rId2"/>
          <a:stretch>
            <a:fillRect/>
          </a:stretch>
        </p:blipFill>
        <p:spPr>
          <a:xfrm>
            <a:off x="1115616" y="915566"/>
            <a:ext cx="6912768" cy="3456384"/>
          </a:xfrm>
          <a:prstGeom prst="rect">
            <a:avLst/>
          </a:prstGeom>
          <a:noFill/>
        </p:spPr>
      </p:pic>
      <p:sp>
        <p:nvSpPr>
          <p:cNvPr id="4" name="Plassholder for bunntekst 3">
            <a:extLst>
              <a:ext uri="{FF2B5EF4-FFF2-40B4-BE49-F238E27FC236}">
                <a16:creationId xmlns:a16="http://schemas.microsoft.com/office/drawing/2014/main" id="{2CC221F2-865E-4D7C-BA9D-DC8B8031D5FD}"/>
              </a:ext>
            </a:extLst>
          </p:cNvPr>
          <p:cNvSpPr>
            <a:spLocks noGrp="1"/>
          </p:cNvSpPr>
          <p:nvPr>
            <p:ph type="ftr" sz="quarter" idx="3"/>
          </p:nvPr>
        </p:nvSpPr>
        <p:spPr>
          <a:xfrm>
            <a:off x="539750" y="4877806"/>
            <a:ext cx="6907755" cy="133715"/>
          </a:xfrm>
        </p:spPr>
        <p:txBody>
          <a:bodyPr anchor="ctr">
            <a:normAutofit/>
          </a:bodyPr>
          <a:lstStyle/>
          <a:p>
            <a:pPr>
              <a:spcAft>
                <a:spcPts val="600"/>
              </a:spcAft>
            </a:pPr>
            <a:r>
              <a:rPr lang="en-GB" dirty="0" err="1"/>
              <a:t>Bilde</a:t>
            </a:r>
            <a:r>
              <a:rPr lang="en-GB" dirty="0"/>
              <a:t> </a:t>
            </a:r>
            <a:r>
              <a:rPr lang="en-GB" dirty="0" err="1"/>
              <a:t>hentet</a:t>
            </a:r>
            <a:r>
              <a:rPr lang="en-GB" dirty="0"/>
              <a:t> </a:t>
            </a:r>
            <a:r>
              <a:rPr lang="en-GB" dirty="0" err="1"/>
              <a:t>fra</a:t>
            </a:r>
            <a:r>
              <a:rPr lang="en-GB" dirty="0"/>
              <a:t>: </a:t>
            </a:r>
            <a:r>
              <a:rPr lang="nb-NO" dirty="0">
                <a:hlinkClick r:id="rId3"/>
              </a:rPr>
              <a:t>Roper varsko om svindel mot eldre (online.no)</a:t>
            </a:r>
            <a:r>
              <a:rPr lang="nb-NO" dirty="0"/>
              <a:t> </a:t>
            </a:r>
            <a:endParaRPr lang="en-GB"/>
          </a:p>
        </p:txBody>
      </p:sp>
      <p:sp>
        <p:nvSpPr>
          <p:cNvPr id="5" name="Plassholder for lysbildenummer 4">
            <a:extLst>
              <a:ext uri="{FF2B5EF4-FFF2-40B4-BE49-F238E27FC236}">
                <a16:creationId xmlns:a16="http://schemas.microsoft.com/office/drawing/2014/main" id="{0894E275-1A5C-48D1-9A70-40FE5BEE7738}"/>
              </a:ext>
            </a:extLst>
          </p:cNvPr>
          <p:cNvSpPr>
            <a:spLocks noGrp="1"/>
          </p:cNvSpPr>
          <p:nvPr>
            <p:ph type="sldNum" sz="quarter" idx="4"/>
          </p:nvPr>
        </p:nvSpPr>
        <p:spPr>
          <a:xfrm>
            <a:off x="8185757" y="4877805"/>
            <a:ext cx="418493" cy="133716"/>
          </a:xfrm>
        </p:spPr>
        <p:txBody>
          <a:bodyPr anchor="ctr">
            <a:normAutofit/>
          </a:bodyPr>
          <a:lstStyle/>
          <a:p>
            <a:pPr>
              <a:spcAft>
                <a:spcPts val="600"/>
              </a:spcAft>
            </a:pPr>
            <a:r>
              <a:rPr lang="nb-NO" altLang="nb-NO"/>
              <a:t>Side </a:t>
            </a:r>
            <a:fld id="{F57D2C7E-FF28-3646-BDC8-24A1FA3E5E8D}" type="slidenum">
              <a:rPr lang="en-GB" smtClean="0"/>
              <a:pPr>
                <a:spcAft>
                  <a:spcPts val="600"/>
                </a:spcAft>
              </a:pPr>
              <a:t>11</a:t>
            </a:fld>
            <a:endParaRPr lang="en-GB"/>
          </a:p>
        </p:txBody>
      </p:sp>
      <p:sp>
        <p:nvSpPr>
          <p:cNvPr id="6" name="Plassholder for dato 5">
            <a:extLst>
              <a:ext uri="{FF2B5EF4-FFF2-40B4-BE49-F238E27FC236}">
                <a16:creationId xmlns:a16="http://schemas.microsoft.com/office/drawing/2014/main" id="{90DB9F07-7D5C-455A-B5F8-2107AD75C921}"/>
              </a:ext>
            </a:extLst>
          </p:cNvPr>
          <p:cNvSpPr>
            <a:spLocks noGrp="1"/>
          </p:cNvSpPr>
          <p:nvPr>
            <p:ph type="dt" sz="half" idx="2"/>
          </p:nvPr>
        </p:nvSpPr>
        <p:spPr>
          <a:xfrm>
            <a:off x="7452005" y="4877805"/>
            <a:ext cx="729253" cy="133719"/>
          </a:xfrm>
        </p:spPr>
        <p:txBody>
          <a:bodyPr anchor="ctr">
            <a:normAutofit/>
          </a:bodyPr>
          <a:lstStyle/>
          <a:p>
            <a:pPr>
              <a:spcAft>
                <a:spcPts val="600"/>
              </a:spcAft>
            </a:pPr>
            <a:fld id="{71CF5760-0137-4D42-83E3-B092B0912E30}" type="datetime1">
              <a:rPr lang="nb-NO" smtClean="0"/>
              <a:pPr>
                <a:spcAft>
                  <a:spcPts val="600"/>
                </a:spcAft>
              </a:pPr>
              <a:t>24.08.2023</a:t>
            </a:fld>
            <a:endParaRPr lang="en-GB"/>
          </a:p>
        </p:txBody>
      </p:sp>
    </p:spTree>
    <p:extLst>
      <p:ext uri="{BB962C8B-B14F-4D97-AF65-F5344CB8AC3E}">
        <p14:creationId xmlns:p14="http://schemas.microsoft.com/office/powerpoint/2010/main" val="12947368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20ED855-A660-45A1-82AB-E7BFDB7D1C85}"/>
              </a:ext>
            </a:extLst>
          </p:cNvPr>
          <p:cNvSpPr>
            <a:spLocks noGrp="1"/>
          </p:cNvSpPr>
          <p:nvPr>
            <p:ph type="title"/>
          </p:nvPr>
        </p:nvSpPr>
        <p:spPr>
          <a:xfrm>
            <a:off x="539750" y="843624"/>
            <a:ext cx="8064500" cy="576262"/>
          </a:xfrm>
        </p:spPr>
        <p:txBody>
          <a:bodyPr anchor="b">
            <a:normAutofit/>
          </a:bodyPr>
          <a:lstStyle/>
          <a:p>
            <a:r>
              <a:rPr lang="nb-NO" dirty="0"/>
              <a:t>Takk for oppmerksomheten </a:t>
            </a:r>
          </a:p>
        </p:txBody>
      </p:sp>
      <p:sp>
        <p:nvSpPr>
          <p:cNvPr id="12" name="Footer Placeholder 3">
            <a:extLst>
              <a:ext uri="{FF2B5EF4-FFF2-40B4-BE49-F238E27FC236}">
                <a16:creationId xmlns:a16="http://schemas.microsoft.com/office/drawing/2014/main" id="{B2B8E505-0E98-5109-C7AB-A9712A07DAF8}"/>
              </a:ext>
            </a:extLst>
          </p:cNvPr>
          <p:cNvSpPr>
            <a:spLocks noGrp="1"/>
          </p:cNvSpPr>
          <p:nvPr>
            <p:ph type="ftr" sz="quarter" idx="3"/>
          </p:nvPr>
        </p:nvSpPr>
        <p:spPr>
          <a:xfrm>
            <a:off x="539750" y="4877806"/>
            <a:ext cx="6907755" cy="133715"/>
          </a:xfrm>
        </p:spPr>
        <p:txBody>
          <a:bodyPr/>
          <a:lstStyle/>
          <a:p>
            <a:endParaRPr lang="en-GB"/>
          </a:p>
        </p:txBody>
      </p:sp>
      <p:sp>
        <p:nvSpPr>
          <p:cNvPr id="5" name="Plassholder for lysbildenummer 4">
            <a:extLst>
              <a:ext uri="{FF2B5EF4-FFF2-40B4-BE49-F238E27FC236}">
                <a16:creationId xmlns:a16="http://schemas.microsoft.com/office/drawing/2014/main" id="{58549A77-8CCD-4A99-A70C-19B339CA737D}"/>
              </a:ext>
            </a:extLst>
          </p:cNvPr>
          <p:cNvSpPr>
            <a:spLocks noGrp="1"/>
          </p:cNvSpPr>
          <p:nvPr>
            <p:ph type="sldNum" sz="quarter" idx="4"/>
          </p:nvPr>
        </p:nvSpPr>
        <p:spPr>
          <a:xfrm>
            <a:off x="8185757" y="4877805"/>
            <a:ext cx="418493" cy="133716"/>
          </a:xfrm>
        </p:spPr>
        <p:txBody>
          <a:bodyPr anchor="ctr">
            <a:normAutofit/>
          </a:bodyPr>
          <a:lstStyle/>
          <a:p>
            <a:pPr>
              <a:spcAft>
                <a:spcPts val="600"/>
              </a:spcAft>
            </a:pPr>
            <a:r>
              <a:rPr lang="nb-NO" altLang="nb-NO"/>
              <a:t>Side </a:t>
            </a:r>
            <a:fld id="{F57D2C7E-FF28-3646-BDC8-24A1FA3E5E8D}" type="slidenum">
              <a:rPr lang="en-GB" smtClean="0"/>
              <a:pPr>
                <a:spcAft>
                  <a:spcPts val="600"/>
                </a:spcAft>
              </a:pPr>
              <a:t>12</a:t>
            </a:fld>
            <a:endParaRPr lang="en-GB"/>
          </a:p>
        </p:txBody>
      </p:sp>
      <p:sp>
        <p:nvSpPr>
          <p:cNvPr id="6" name="Plassholder for dato 5">
            <a:extLst>
              <a:ext uri="{FF2B5EF4-FFF2-40B4-BE49-F238E27FC236}">
                <a16:creationId xmlns:a16="http://schemas.microsoft.com/office/drawing/2014/main" id="{18678989-D2C6-4509-B598-1A0A55181159}"/>
              </a:ext>
            </a:extLst>
          </p:cNvPr>
          <p:cNvSpPr>
            <a:spLocks noGrp="1"/>
          </p:cNvSpPr>
          <p:nvPr>
            <p:ph type="dt" sz="half" idx="2"/>
          </p:nvPr>
        </p:nvSpPr>
        <p:spPr>
          <a:xfrm>
            <a:off x="7452005" y="4877805"/>
            <a:ext cx="729253" cy="133719"/>
          </a:xfrm>
        </p:spPr>
        <p:txBody>
          <a:bodyPr anchor="ctr">
            <a:normAutofit/>
          </a:bodyPr>
          <a:lstStyle/>
          <a:p>
            <a:pPr>
              <a:spcAft>
                <a:spcPts val="600"/>
              </a:spcAft>
            </a:pPr>
            <a:fld id="{71CF5760-0137-4D42-83E3-B092B0912E30}" type="datetime1">
              <a:rPr lang="nb-NO" smtClean="0"/>
              <a:pPr>
                <a:spcAft>
                  <a:spcPts val="600"/>
                </a:spcAft>
              </a:pPr>
              <a:t>24.08.2023</a:t>
            </a:fld>
            <a:endParaRPr lang="en-GB"/>
          </a:p>
        </p:txBody>
      </p:sp>
      <p:graphicFrame>
        <p:nvGraphicFramePr>
          <p:cNvPr id="8" name="Plassholder for innhold 2">
            <a:extLst>
              <a:ext uri="{FF2B5EF4-FFF2-40B4-BE49-F238E27FC236}">
                <a16:creationId xmlns:a16="http://schemas.microsoft.com/office/drawing/2014/main" id="{322F2B2E-02BD-22FA-60D9-ED3276009F98}"/>
              </a:ext>
            </a:extLst>
          </p:cNvPr>
          <p:cNvGraphicFramePr>
            <a:graphicFrameLocks noGrp="1"/>
          </p:cNvGraphicFramePr>
          <p:nvPr>
            <p:ph idx="1"/>
            <p:extLst>
              <p:ext uri="{D42A27DB-BD31-4B8C-83A1-F6EECF244321}">
                <p14:modId xmlns:p14="http://schemas.microsoft.com/office/powerpoint/2010/main" val="1038691303"/>
              </p:ext>
            </p:extLst>
          </p:nvPr>
        </p:nvGraphicFramePr>
        <p:xfrm>
          <a:off x="539750" y="1563688"/>
          <a:ext cx="8064236" cy="31686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649669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73B63DC-6B21-4270-93EB-43A361D99250}"/>
              </a:ext>
            </a:extLst>
          </p:cNvPr>
          <p:cNvSpPr>
            <a:spLocks noGrp="1"/>
          </p:cNvSpPr>
          <p:nvPr>
            <p:ph type="title"/>
          </p:nvPr>
        </p:nvSpPr>
        <p:spPr>
          <a:xfrm>
            <a:off x="539750" y="843624"/>
            <a:ext cx="8064500" cy="576262"/>
          </a:xfrm>
        </p:spPr>
        <p:txBody>
          <a:bodyPr anchor="b">
            <a:normAutofit/>
          </a:bodyPr>
          <a:lstStyle/>
          <a:p>
            <a:r>
              <a:rPr lang="nb-NO" dirty="0"/>
              <a:t>Kilder</a:t>
            </a:r>
          </a:p>
        </p:txBody>
      </p:sp>
      <p:sp>
        <p:nvSpPr>
          <p:cNvPr id="3" name="Plassholder for innhold 2">
            <a:extLst>
              <a:ext uri="{FF2B5EF4-FFF2-40B4-BE49-F238E27FC236}">
                <a16:creationId xmlns:a16="http://schemas.microsoft.com/office/drawing/2014/main" id="{4468469E-0297-4F7B-A3BD-F2675A41764F}"/>
              </a:ext>
            </a:extLst>
          </p:cNvPr>
          <p:cNvSpPr>
            <a:spLocks noGrp="1"/>
          </p:cNvSpPr>
          <p:nvPr>
            <p:ph idx="1"/>
          </p:nvPr>
        </p:nvSpPr>
        <p:spPr>
          <a:xfrm>
            <a:off x="539750" y="1563688"/>
            <a:ext cx="8064236" cy="3168650"/>
          </a:xfrm>
        </p:spPr>
        <p:txBody>
          <a:bodyPr>
            <a:normAutofit/>
          </a:bodyPr>
          <a:lstStyle/>
          <a:p>
            <a:r>
              <a:rPr lang="da-DK" dirty="0">
                <a:hlinkClick r:id="rId2"/>
              </a:rPr>
              <a:t>ID-tyveri og svindel – Politiet.no</a:t>
            </a:r>
            <a:r>
              <a:rPr lang="da-DK" dirty="0"/>
              <a:t> </a:t>
            </a:r>
          </a:p>
          <a:p>
            <a:r>
              <a:rPr lang="nb-NO" dirty="0">
                <a:hlinkClick r:id="rId3"/>
              </a:rPr>
              <a:t>Roper varsko om svindel mot eldre (online.no)</a:t>
            </a:r>
            <a:r>
              <a:rPr lang="nb-NO" dirty="0"/>
              <a:t> </a:t>
            </a:r>
          </a:p>
          <a:p>
            <a:r>
              <a:rPr lang="nb-NO" dirty="0">
                <a:hlinkClick r:id="rId4"/>
              </a:rPr>
              <a:t>Brosjyre (politiet.no)</a:t>
            </a:r>
            <a:r>
              <a:rPr lang="nb-NO" dirty="0"/>
              <a:t> </a:t>
            </a:r>
          </a:p>
        </p:txBody>
      </p:sp>
      <p:sp>
        <p:nvSpPr>
          <p:cNvPr id="11" name="Footer Placeholder 3">
            <a:extLst>
              <a:ext uri="{FF2B5EF4-FFF2-40B4-BE49-F238E27FC236}">
                <a16:creationId xmlns:a16="http://schemas.microsoft.com/office/drawing/2014/main" id="{FF749159-702F-9459-0A19-246E6C374606}"/>
              </a:ext>
            </a:extLst>
          </p:cNvPr>
          <p:cNvSpPr>
            <a:spLocks noGrp="1"/>
          </p:cNvSpPr>
          <p:nvPr>
            <p:ph type="ftr" sz="quarter" idx="3"/>
          </p:nvPr>
        </p:nvSpPr>
        <p:spPr>
          <a:xfrm>
            <a:off x="539750" y="4877806"/>
            <a:ext cx="6907755" cy="133715"/>
          </a:xfrm>
        </p:spPr>
        <p:txBody>
          <a:bodyPr/>
          <a:lstStyle/>
          <a:p>
            <a:endParaRPr lang="en-GB"/>
          </a:p>
        </p:txBody>
      </p:sp>
      <p:sp>
        <p:nvSpPr>
          <p:cNvPr id="5" name="Plassholder for lysbildenummer 4">
            <a:extLst>
              <a:ext uri="{FF2B5EF4-FFF2-40B4-BE49-F238E27FC236}">
                <a16:creationId xmlns:a16="http://schemas.microsoft.com/office/drawing/2014/main" id="{B16561BF-EB03-4CE3-ADFB-157DB7C79075}"/>
              </a:ext>
            </a:extLst>
          </p:cNvPr>
          <p:cNvSpPr>
            <a:spLocks noGrp="1"/>
          </p:cNvSpPr>
          <p:nvPr>
            <p:ph type="sldNum" sz="quarter" idx="4"/>
          </p:nvPr>
        </p:nvSpPr>
        <p:spPr>
          <a:xfrm>
            <a:off x="8185757" y="4877805"/>
            <a:ext cx="418493" cy="133716"/>
          </a:xfrm>
        </p:spPr>
        <p:txBody>
          <a:bodyPr anchor="ctr">
            <a:normAutofit/>
          </a:bodyPr>
          <a:lstStyle/>
          <a:p>
            <a:pPr>
              <a:spcAft>
                <a:spcPts val="600"/>
              </a:spcAft>
            </a:pPr>
            <a:r>
              <a:rPr lang="nb-NO" altLang="nb-NO"/>
              <a:t>Side </a:t>
            </a:r>
            <a:fld id="{F57D2C7E-FF28-3646-BDC8-24A1FA3E5E8D}" type="slidenum">
              <a:rPr lang="en-GB" smtClean="0"/>
              <a:pPr>
                <a:spcAft>
                  <a:spcPts val="600"/>
                </a:spcAft>
              </a:pPr>
              <a:t>13</a:t>
            </a:fld>
            <a:endParaRPr lang="en-GB"/>
          </a:p>
        </p:txBody>
      </p:sp>
      <p:sp>
        <p:nvSpPr>
          <p:cNvPr id="6" name="Plassholder for dato 5">
            <a:extLst>
              <a:ext uri="{FF2B5EF4-FFF2-40B4-BE49-F238E27FC236}">
                <a16:creationId xmlns:a16="http://schemas.microsoft.com/office/drawing/2014/main" id="{A1CC0D42-777D-45E1-9BAC-6AF0964CD7ED}"/>
              </a:ext>
            </a:extLst>
          </p:cNvPr>
          <p:cNvSpPr>
            <a:spLocks noGrp="1"/>
          </p:cNvSpPr>
          <p:nvPr>
            <p:ph type="dt" sz="half" idx="2"/>
          </p:nvPr>
        </p:nvSpPr>
        <p:spPr>
          <a:xfrm>
            <a:off x="7452005" y="4877805"/>
            <a:ext cx="729253" cy="133719"/>
          </a:xfrm>
        </p:spPr>
        <p:txBody>
          <a:bodyPr anchor="ctr">
            <a:normAutofit/>
          </a:bodyPr>
          <a:lstStyle/>
          <a:p>
            <a:pPr>
              <a:spcAft>
                <a:spcPts val="600"/>
              </a:spcAft>
            </a:pPr>
            <a:fld id="{71CF5760-0137-4D42-83E3-B092B0912E30}" type="datetime1">
              <a:rPr lang="nb-NO" smtClean="0"/>
              <a:pPr>
                <a:spcAft>
                  <a:spcPts val="600"/>
                </a:spcAft>
              </a:pPr>
              <a:t>24.08.2023</a:t>
            </a:fld>
            <a:endParaRPr lang="en-GB"/>
          </a:p>
        </p:txBody>
      </p:sp>
    </p:spTree>
    <p:extLst>
      <p:ext uri="{BB962C8B-B14F-4D97-AF65-F5344CB8AC3E}">
        <p14:creationId xmlns:p14="http://schemas.microsoft.com/office/powerpoint/2010/main" val="12572676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9B40F25-DBBC-73AB-A896-2DDD30410F50}"/>
              </a:ext>
            </a:extLst>
          </p:cNvPr>
          <p:cNvSpPr>
            <a:spLocks noGrp="1"/>
          </p:cNvSpPr>
          <p:nvPr>
            <p:ph type="title"/>
          </p:nvPr>
        </p:nvSpPr>
        <p:spPr/>
        <p:txBody>
          <a:bodyPr/>
          <a:lstStyle/>
          <a:p>
            <a:r>
              <a:rPr lang="nb-NO" dirty="0"/>
              <a:t>Bilder </a:t>
            </a:r>
          </a:p>
        </p:txBody>
      </p:sp>
      <p:sp>
        <p:nvSpPr>
          <p:cNvPr id="3" name="Plassholder for innhold 2">
            <a:extLst>
              <a:ext uri="{FF2B5EF4-FFF2-40B4-BE49-F238E27FC236}">
                <a16:creationId xmlns:a16="http://schemas.microsoft.com/office/drawing/2014/main" id="{7E5302F2-AE6E-C0BB-53A9-9C8093CFC29E}"/>
              </a:ext>
            </a:extLst>
          </p:cNvPr>
          <p:cNvSpPr>
            <a:spLocks noGrp="1"/>
          </p:cNvSpPr>
          <p:nvPr>
            <p:ph idx="1"/>
          </p:nvPr>
        </p:nvSpPr>
        <p:spPr/>
        <p:txBody>
          <a:bodyPr>
            <a:normAutofit fontScale="77500" lnSpcReduction="20000"/>
          </a:bodyPr>
          <a:lstStyle/>
          <a:p>
            <a:r>
              <a:rPr lang="nb-NO" sz="1000" dirty="0"/>
              <a:t>https://www.google.com/search?q=password+cartoon+&amp;tbm=isch&amp;ved=2ahUKEwjU9MGct8v6AhVmAxAIHVMiCrIQ2-cCegQIABAA&amp;oq=password+cartoon+&amp;gs_lcp=CgNpbWcQAzIHCAAQgAQQEzIHCAAQgAQQEzIGCAAQHhATMggIABAeEAUQEzIICAAQHhAFEBMyCAgAEB4QBRATMggIABAeEAUQEzIICAAQHhAFEBMyCAgAEB4QBRATMggIABAeEAUQEzoECAAQQzoFCAAQgAQ6CAgAEIAEELEDOgcIABCxAxBDOgQIABAeOgYIABAeEAU6BwgAEIAEEBg6BggAEB4QCFDcBliTPGCaQ2gHcAB4AIABWIgB6w2SAQIyNZgBAKABAaoBC2d3cy13aXotaW1nwAEB&amp;sclient=img&amp;ei=ybI-Y5TsE-aGwPAP08SokAs&amp;bih=832&amp;biw=1500&amp;rlz=1C1CHBF_noNO1025NO1025#imgrc=knsqdUgT5yAWPM&amp;imgdii=dcQQZ-89DSGGvM</a:t>
            </a:r>
          </a:p>
          <a:p>
            <a:r>
              <a:rPr lang="nb-NO" sz="1000" dirty="0"/>
              <a:t>https://www.google.com/search?q=phone+with+number+cartoon&amp;tbm=isch&amp;ved=2ahUKEwj_ipz6scv6AhWBlMMKHQsdAXYQ2-cCegQIABAA&amp;oq=phone+with+number+cartoon&amp;gs_lcp=CgNpbWcQAzoECAAQQzoFCAAQgAQ6CAgAEIAEELEDOgQIABADOgcIABCxAxBDOgsIABCABBCxAxCDAToECAAQHjoHCAAQgAQQEzoICAAQHhAFEBM6CAgAEB4QCBATOgYIABAeEBM6BggAEB4QCFCQEFiMR2DFSGgDcAB4AIABT4gB8w6SAQIyOZgBAKABAaoBC2d3cy13aXotaW1nwAEB&amp;sclient=img&amp;ei=Q60-Y7_dDYGpjgaLuoSwBw&amp;bih=832&amp;biw=1483&amp;rlz=1C1CHBF_noNO1025NO1025&amp;hl=no#imgrc=QjvhV78ySBlVRM</a:t>
            </a:r>
          </a:p>
          <a:p>
            <a:r>
              <a:rPr lang="nb-NO" sz="1000" dirty="0"/>
              <a:t>https://www.google.com/search?q=scam%20against%20elder%20people&amp;tbm=isch&amp;tbs=rimg:CZ5rVNg3wzWJYQK3LzMNEWYN8AEAsgIMCgIIABAAOgQIABAA&amp;rlz=1C1CHBF_noNO1025NO1025&amp;hl=no&amp;sa=X&amp;ved=0CBsQuIIBahcKEwiYtdyEscv6AhUAAAAAHQAAAAAQJw&amp;biw=1483&amp;bih=832#imgrc=YZJ4SFYKJChq-M&amp;imgdii=1o-vhDLh7s2kJM</a:t>
            </a:r>
          </a:p>
          <a:p>
            <a:r>
              <a:rPr lang="nb-NO" sz="1000" dirty="0">
                <a:hlinkClick r:id="rId2"/>
              </a:rPr>
              <a:t>https://www.google.com/search?q=phishing&amp;rlz=1C1CHBF_noNO1025NO1025&amp;source=lnms&amp;tbm=isch&amp;sa=X&amp;ved=2ahUKEwjR_7OLsMv6AhUEl4sKHeXVD-oQ_AUoAXoECAIQAw&amp;biw=1500&amp;bih=832&amp;dpr=2#imgrc=SFdGw8DyMBD_dM&amp;imgdii=phEbqdvujKPr9M</a:t>
            </a:r>
            <a:endParaRPr lang="nb-NO" sz="1000" dirty="0"/>
          </a:p>
          <a:p>
            <a:r>
              <a:rPr lang="nb-NO" sz="1000" dirty="0"/>
              <a:t>https://www.google.com/search?q=elder+people+thinking+&amp;tbm=isch&amp;ved=2ahUKEwj1osnCscv6AhWhs4sKHaEgCegQ2-cCegQIABAA&amp;oq=elder+people+thinking+&amp;gs_lcp=CgNpbWcQAzoHCAAQgAQQE1D-BFiTGmDjGmgAcAB4AIABaYgBxgaSAQQxMS4xmAEAoAEBqgELZ3dzLXdpei1pbWfAAQE&amp;sclient=img&amp;ei=zqw-Y_WDIKHnrgShwaTADg&amp;bih=832&amp;biw=1483&amp;rlz=1C1CHBF_noNO1025NO1025&amp;hl=no#imgrc=0OVrXVnh1yw0dM</a:t>
            </a:r>
          </a:p>
          <a:p>
            <a:r>
              <a:rPr lang="nb-NO" sz="1000" dirty="0">
                <a:hlinkClick r:id="rId3"/>
              </a:rPr>
              <a:t>https://www.dreamstime.com/illustration/senior-dating.html</a:t>
            </a:r>
            <a:r>
              <a:rPr lang="nb-NO" sz="1000" dirty="0"/>
              <a:t> </a:t>
            </a:r>
          </a:p>
          <a:p>
            <a:r>
              <a:rPr lang="nb-NO" sz="1000" dirty="0">
                <a:hlinkClick r:id="rId4"/>
              </a:rPr>
              <a:t>https://creazilla.com/nodes/33565-phone-fraud-clipart</a:t>
            </a:r>
            <a:endParaRPr lang="nb-NO" sz="1000" dirty="0"/>
          </a:p>
          <a:p>
            <a:r>
              <a:rPr lang="nb-NO" sz="1000" dirty="0">
                <a:hlinkClick r:id="rId5"/>
              </a:rPr>
              <a:t>https://reconshell.com/how-to-recognize-and-protect-yourself-against-phishing-scams/</a:t>
            </a:r>
            <a:endParaRPr lang="nb-NO" sz="1000" dirty="0"/>
          </a:p>
          <a:p>
            <a:endParaRPr lang="nb-NO" dirty="0"/>
          </a:p>
          <a:p>
            <a:endParaRPr lang="nb-NO" dirty="0"/>
          </a:p>
          <a:p>
            <a:endParaRPr lang="nb-NO" dirty="0"/>
          </a:p>
          <a:p>
            <a:endParaRPr lang="nb-NO" dirty="0"/>
          </a:p>
          <a:p>
            <a:endParaRPr lang="nb-NO" dirty="0"/>
          </a:p>
        </p:txBody>
      </p:sp>
      <p:sp>
        <p:nvSpPr>
          <p:cNvPr id="4" name="Plassholder for bunntekst 3">
            <a:extLst>
              <a:ext uri="{FF2B5EF4-FFF2-40B4-BE49-F238E27FC236}">
                <a16:creationId xmlns:a16="http://schemas.microsoft.com/office/drawing/2014/main" id="{DB19DE01-7440-5478-A501-E7FEA3FC2F7D}"/>
              </a:ext>
            </a:extLst>
          </p:cNvPr>
          <p:cNvSpPr>
            <a:spLocks noGrp="1"/>
          </p:cNvSpPr>
          <p:nvPr>
            <p:ph type="ftr" sz="quarter" idx="3"/>
          </p:nvPr>
        </p:nvSpPr>
        <p:spPr/>
        <p:txBody>
          <a:bodyPr/>
          <a:lstStyle/>
          <a:p>
            <a:endParaRPr lang="en-GB" dirty="0"/>
          </a:p>
        </p:txBody>
      </p:sp>
      <p:sp>
        <p:nvSpPr>
          <p:cNvPr id="5" name="Plassholder for lysbildenummer 4">
            <a:extLst>
              <a:ext uri="{FF2B5EF4-FFF2-40B4-BE49-F238E27FC236}">
                <a16:creationId xmlns:a16="http://schemas.microsoft.com/office/drawing/2014/main" id="{A1FE9B1D-E72E-C153-AEF7-7C491FE2B8A2}"/>
              </a:ext>
            </a:extLst>
          </p:cNvPr>
          <p:cNvSpPr>
            <a:spLocks noGrp="1"/>
          </p:cNvSpPr>
          <p:nvPr>
            <p:ph type="sldNum" sz="quarter" idx="4"/>
          </p:nvPr>
        </p:nvSpPr>
        <p:spPr/>
        <p:txBody>
          <a:bodyPr/>
          <a:lstStyle/>
          <a:p>
            <a:r>
              <a:rPr lang="nb-NO" altLang="nb-NO"/>
              <a:t>Side </a:t>
            </a:r>
            <a:fld id="{F57D2C7E-FF28-3646-BDC8-24A1FA3E5E8D}" type="slidenum">
              <a:rPr lang="en-GB" smtClean="0"/>
              <a:pPr/>
              <a:t>14</a:t>
            </a:fld>
            <a:endParaRPr lang="en-GB" dirty="0"/>
          </a:p>
        </p:txBody>
      </p:sp>
      <p:sp>
        <p:nvSpPr>
          <p:cNvPr id="6" name="Plassholder for dato 5">
            <a:extLst>
              <a:ext uri="{FF2B5EF4-FFF2-40B4-BE49-F238E27FC236}">
                <a16:creationId xmlns:a16="http://schemas.microsoft.com/office/drawing/2014/main" id="{9C7CDB8D-DCB3-B552-DB0D-7CDAA0806F58}"/>
              </a:ext>
            </a:extLst>
          </p:cNvPr>
          <p:cNvSpPr>
            <a:spLocks noGrp="1"/>
          </p:cNvSpPr>
          <p:nvPr>
            <p:ph type="dt" sz="half" idx="2"/>
          </p:nvPr>
        </p:nvSpPr>
        <p:spPr/>
        <p:txBody>
          <a:bodyPr/>
          <a:lstStyle/>
          <a:p>
            <a:fld id="{71CF5760-0137-4D42-83E3-B092B0912E30}" type="datetime1">
              <a:rPr lang="nb-NO" smtClean="0"/>
              <a:pPr/>
              <a:t>24.08.2023</a:t>
            </a:fld>
            <a:endParaRPr lang="en-GB" dirty="0"/>
          </a:p>
        </p:txBody>
      </p:sp>
    </p:spTree>
    <p:extLst>
      <p:ext uri="{BB962C8B-B14F-4D97-AF65-F5344CB8AC3E}">
        <p14:creationId xmlns:p14="http://schemas.microsoft.com/office/powerpoint/2010/main" val="25590300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6DC0F85-C458-4579-ACFA-4077D05FBB20}"/>
              </a:ext>
            </a:extLst>
          </p:cNvPr>
          <p:cNvSpPr>
            <a:spLocks noGrp="1"/>
          </p:cNvSpPr>
          <p:nvPr>
            <p:ph type="title"/>
          </p:nvPr>
        </p:nvSpPr>
        <p:spPr>
          <a:xfrm>
            <a:off x="539750" y="842963"/>
            <a:ext cx="4032250" cy="576791"/>
          </a:xfrm>
        </p:spPr>
        <p:txBody>
          <a:bodyPr anchor="b">
            <a:normAutofit/>
          </a:bodyPr>
          <a:lstStyle/>
          <a:p>
            <a:r>
              <a:rPr lang="nb-NO" dirty="0"/>
              <a:t>Intro</a:t>
            </a:r>
          </a:p>
        </p:txBody>
      </p:sp>
      <p:sp>
        <p:nvSpPr>
          <p:cNvPr id="3" name="Plassholder for innhold 2">
            <a:extLst>
              <a:ext uri="{FF2B5EF4-FFF2-40B4-BE49-F238E27FC236}">
                <a16:creationId xmlns:a16="http://schemas.microsoft.com/office/drawing/2014/main" id="{EBD4155E-DAC3-4155-A23E-04118B3A58C6}"/>
              </a:ext>
            </a:extLst>
          </p:cNvPr>
          <p:cNvSpPr>
            <a:spLocks noGrp="1"/>
          </p:cNvSpPr>
          <p:nvPr>
            <p:ph idx="1"/>
          </p:nvPr>
        </p:nvSpPr>
        <p:spPr>
          <a:xfrm>
            <a:off x="539750" y="1563688"/>
            <a:ext cx="4032250" cy="3168650"/>
          </a:xfrm>
        </p:spPr>
        <p:txBody>
          <a:bodyPr>
            <a:normAutofit/>
          </a:bodyPr>
          <a:lstStyle/>
          <a:p>
            <a:r>
              <a:rPr lang="nb-NO" dirty="0"/>
              <a:t>Bedrageri og svindel øker </a:t>
            </a:r>
          </a:p>
          <a:p>
            <a:r>
              <a:rPr lang="nb-NO" dirty="0"/>
              <a:t>Sårbare målgrupper </a:t>
            </a:r>
          </a:p>
          <a:p>
            <a:r>
              <a:rPr lang="nb-NO" dirty="0"/>
              <a:t>Spesialiserte svindlere </a:t>
            </a:r>
          </a:p>
          <a:p>
            <a:r>
              <a:rPr lang="nb-NO" dirty="0"/>
              <a:t>Mål: økonomisk vinning </a:t>
            </a:r>
          </a:p>
          <a:p>
            <a:r>
              <a:rPr lang="nb-NO" dirty="0"/>
              <a:t>4 svindelmetoder </a:t>
            </a:r>
          </a:p>
        </p:txBody>
      </p:sp>
      <p:pic>
        <p:nvPicPr>
          <p:cNvPr id="2050" name="Picture 2" descr="How to recognize and protect yourself against phishing scams - Penetration  Testing Tools, ML and Linux Tutorials">
            <a:extLst>
              <a:ext uri="{FF2B5EF4-FFF2-40B4-BE49-F238E27FC236}">
                <a16:creationId xmlns:a16="http://schemas.microsoft.com/office/drawing/2014/main" id="{B0A17147-273B-6CDC-0BD4-2482C5A07F8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572000" y="906807"/>
            <a:ext cx="4427537" cy="3796612"/>
          </a:xfrm>
          <a:prstGeom prst="rect">
            <a:avLst/>
          </a:prstGeom>
          <a:noFill/>
          <a:extLst>
            <a:ext uri="{909E8E84-426E-40DD-AFC4-6F175D3DCCD1}">
              <a14:hiddenFill xmlns:a14="http://schemas.microsoft.com/office/drawing/2010/main">
                <a:solidFill>
                  <a:srgbClr val="FFFFFF"/>
                </a:solidFill>
              </a14:hiddenFill>
            </a:ext>
          </a:extLst>
        </p:spPr>
      </p:pic>
      <p:sp>
        <p:nvSpPr>
          <p:cNvPr id="2060" name="Footer Placeholder 4">
            <a:extLst>
              <a:ext uri="{FF2B5EF4-FFF2-40B4-BE49-F238E27FC236}">
                <a16:creationId xmlns:a16="http://schemas.microsoft.com/office/drawing/2014/main" id="{004858AA-B0DB-A017-06DA-32BBCD0879CD}"/>
              </a:ext>
            </a:extLst>
          </p:cNvPr>
          <p:cNvSpPr>
            <a:spLocks noGrp="1"/>
          </p:cNvSpPr>
          <p:nvPr>
            <p:ph type="ftr" sz="quarter" idx="3"/>
          </p:nvPr>
        </p:nvSpPr>
        <p:spPr>
          <a:xfrm>
            <a:off x="539750" y="4877806"/>
            <a:ext cx="6907755" cy="133715"/>
          </a:xfrm>
        </p:spPr>
        <p:txBody>
          <a:bodyPr/>
          <a:lstStyle/>
          <a:p>
            <a:endParaRPr lang="en-GB"/>
          </a:p>
        </p:txBody>
      </p:sp>
      <p:sp>
        <p:nvSpPr>
          <p:cNvPr id="5" name="Plassholder for lysbildenummer 4">
            <a:extLst>
              <a:ext uri="{FF2B5EF4-FFF2-40B4-BE49-F238E27FC236}">
                <a16:creationId xmlns:a16="http://schemas.microsoft.com/office/drawing/2014/main" id="{68ABA58D-FDDB-4CC0-8CC2-C0EE18410013}"/>
              </a:ext>
            </a:extLst>
          </p:cNvPr>
          <p:cNvSpPr>
            <a:spLocks noGrp="1"/>
          </p:cNvSpPr>
          <p:nvPr>
            <p:ph type="sldNum" sz="quarter" idx="4"/>
          </p:nvPr>
        </p:nvSpPr>
        <p:spPr>
          <a:xfrm>
            <a:off x="8185757" y="4877805"/>
            <a:ext cx="418493" cy="133716"/>
          </a:xfrm>
        </p:spPr>
        <p:txBody>
          <a:bodyPr anchor="ctr">
            <a:normAutofit/>
          </a:bodyPr>
          <a:lstStyle/>
          <a:p>
            <a:pPr>
              <a:spcAft>
                <a:spcPts val="600"/>
              </a:spcAft>
            </a:pPr>
            <a:r>
              <a:rPr lang="nb-NO" altLang="nb-NO"/>
              <a:t>Side </a:t>
            </a:r>
            <a:fld id="{F57D2C7E-FF28-3646-BDC8-24A1FA3E5E8D}" type="slidenum">
              <a:rPr lang="en-GB" smtClean="0"/>
              <a:pPr>
                <a:spcAft>
                  <a:spcPts val="600"/>
                </a:spcAft>
              </a:pPr>
              <a:t>2</a:t>
            </a:fld>
            <a:endParaRPr lang="en-GB"/>
          </a:p>
        </p:txBody>
      </p:sp>
      <p:sp>
        <p:nvSpPr>
          <p:cNvPr id="6" name="Plassholder for dato 5">
            <a:extLst>
              <a:ext uri="{FF2B5EF4-FFF2-40B4-BE49-F238E27FC236}">
                <a16:creationId xmlns:a16="http://schemas.microsoft.com/office/drawing/2014/main" id="{378409D9-8B4A-483A-AA48-D6459C122D7C}"/>
              </a:ext>
            </a:extLst>
          </p:cNvPr>
          <p:cNvSpPr>
            <a:spLocks noGrp="1"/>
          </p:cNvSpPr>
          <p:nvPr>
            <p:ph type="dt" sz="half" idx="2"/>
          </p:nvPr>
        </p:nvSpPr>
        <p:spPr>
          <a:xfrm>
            <a:off x="7452005" y="4877805"/>
            <a:ext cx="729253" cy="133719"/>
          </a:xfrm>
        </p:spPr>
        <p:txBody>
          <a:bodyPr anchor="ctr">
            <a:normAutofit/>
          </a:bodyPr>
          <a:lstStyle/>
          <a:p>
            <a:pPr>
              <a:spcAft>
                <a:spcPts val="600"/>
              </a:spcAft>
            </a:pPr>
            <a:fld id="{71CF5760-0137-4D42-83E3-B092B0912E30}" type="datetime1">
              <a:rPr lang="nb-NO" smtClean="0"/>
              <a:pPr>
                <a:spcAft>
                  <a:spcPts val="600"/>
                </a:spcAft>
              </a:pPr>
              <a:t>24.08.2023</a:t>
            </a:fld>
            <a:endParaRPr lang="en-GB"/>
          </a:p>
        </p:txBody>
      </p:sp>
    </p:spTree>
    <p:extLst>
      <p:ext uri="{BB962C8B-B14F-4D97-AF65-F5344CB8AC3E}">
        <p14:creationId xmlns:p14="http://schemas.microsoft.com/office/powerpoint/2010/main" val="2854622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tel 7">
            <a:extLst>
              <a:ext uri="{FF2B5EF4-FFF2-40B4-BE49-F238E27FC236}">
                <a16:creationId xmlns:a16="http://schemas.microsoft.com/office/drawing/2014/main" id="{358D363B-5E54-4E73-BBEA-5E3A980B1636}"/>
              </a:ext>
            </a:extLst>
          </p:cNvPr>
          <p:cNvSpPr>
            <a:spLocks noGrp="1"/>
          </p:cNvSpPr>
          <p:nvPr>
            <p:ph type="title"/>
          </p:nvPr>
        </p:nvSpPr>
        <p:spPr>
          <a:xfrm>
            <a:off x="539750" y="900054"/>
            <a:ext cx="4032250" cy="576791"/>
          </a:xfrm>
        </p:spPr>
        <p:txBody>
          <a:bodyPr anchor="b">
            <a:normAutofit/>
          </a:bodyPr>
          <a:lstStyle/>
          <a:p>
            <a:r>
              <a:rPr lang="nb-NO" dirty="0"/>
              <a:t>De vanligste svindelmetodene mot eldre </a:t>
            </a:r>
          </a:p>
        </p:txBody>
      </p:sp>
      <p:sp>
        <p:nvSpPr>
          <p:cNvPr id="9" name="Plassholder for innhold 8">
            <a:extLst>
              <a:ext uri="{FF2B5EF4-FFF2-40B4-BE49-F238E27FC236}">
                <a16:creationId xmlns:a16="http://schemas.microsoft.com/office/drawing/2014/main" id="{21CCC748-B3C2-42D9-A197-4356762DE09A}"/>
              </a:ext>
            </a:extLst>
          </p:cNvPr>
          <p:cNvSpPr>
            <a:spLocks noGrp="1"/>
          </p:cNvSpPr>
          <p:nvPr>
            <p:ph idx="1"/>
          </p:nvPr>
        </p:nvSpPr>
        <p:spPr>
          <a:xfrm>
            <a:off x="539750" y="1620779"/>
            <a:ext cx="4032250" cy="3168651"/>
          </a:xfrm>
        </p:spPr>
        <p:txBody>
          <a:bodyPr>
            <a:normAutofit/>
          </a:bodyPr>
          <a:lstStyle/>
          <a:p>
            <a:r>
              <a:rPr lang="nb-NO" dirty="0"/>
              <a:t>1. Misbruk av norske numre (</a:t>
            </a:r>
            <a:r>
              <a:rPr lang="nb-NO" dirty="0" err="1"/>
              <a:t>spoofing</a:t>
            </a:r>
            <a:r>
              <a:rPr lang="nb-NO" dirty="0"/>
              <a:t>)</a:t>
            </a:r>
          </a:p>
          <a:p>
            <a:r>
              <a:rPr lang="nb-NO" dirty="0"/>
              <a:t>2. Phishing (fisking)</a:t>
            </a:r>
          </a:p>
          <a:p>
            <a:r>
              <a:rPr lang="nb-NO" dirty="0"/>
              <a:t>3. Tapte anrop fra utenlandske nummer</a:t>
            </a:r>
          </a:p>
          <a:p>
            <a:r>
              <a:rPr lang="nb-NO" dirty="0"/>
              <a:t>4. Kjærlighetssvindel eller noen som er i nød </a:t>
            </a:r>
          </a:p>
          <a:p>
            <a:endParaRPr lang="nb-NO" dirty="0"/>
          </a:p>
        </p:txBody>
      </p:sp>
      <p:pic>
        <p:nvPicPr>
          <p:cNvPr id="2" name="Bilde 1">
            <a:extLst>
              <a:ext uri="{FF2B5EF4-FFF2-40B4-BE49-F238E27FC236}">
                <a16:creationId xmlns:a16="http://schemas.microsoft.com/office/drawing/2014/main" id="{4F2A5309-993B-63A2-3E77-A6D4FA783DF8}"/>
              </a:ext>
            </a:extLst>
          </p:cNvPr>
          <p:cNvPicPr>
            <a:picLocks noChangeAspect="1"/>
          </p:cNvPicPr>
          <p:nvPr/>
        </p:nvPicPr>
        <p:blipFill rotWithShape="1">
          <a:blip r:embed="rId2"/>
          <a:srcRect l="4078" r="24279"/>
          <a:stretch/>
        </p:blipFill>
        <p:spPr>
          <a:xfrm>
            <a:off x="4644008" y="900054"/>
            <a:ext cx="4427537" cy="3924300"/>
          </a:xfrm>
          <a:prstGeom prst="rect">
            <a:avLst/>
          </a:prstGeom>
          <a:noFill/>
        </p:spPr>
      </p:pic>
      <p:sp>
        <p:nvSpPr>
          <p:cNvPr id="14" name="Footer Placeholder 4">
            <a:extLst>
              <a:ext uri="{FF2B5EF4-FFF2-40B4-BE49-F238E27FC236}">
                <a16:creationId xmlns:a16="http://schemas.microsoft.com/office/drawing/2014/main" id="{6926ED35-137A-D515-E64E-3DC14D94308A}"/>
              </a:ext>
            </a:extLst>
          </p:cNvPr>
          <p:cNvSpPr>
            <a:spLocks noGrp="1"/>
          </p:cNvSpPr>
          <p:nvPr>
            <p:ph type="ftr" sz="quarter" idx="3"/>
          </p:nvPr>
        </p:nvSpPr>
        <p:spPr>
          <a:xfrm>
            <a:off x="539750" y="4991988"/>
            <a:ext cx="6907755" cy="133715"/>
          </a:xfrm>
        </p:spPr>
        <p:txBody>
          <a:bodyPr/>
          <a:lstStyle/>
          <a:p>
            <a:endParaRPr lang="en-GB" dirty="0"/>
          </a:p>
        </p:txBody>
      </p:sp>
      <p:sp>
        <p:nvSpPr>
          <p:cNvPr id="5" name="Plassholder for lysbildenummer 4">
            <a:extLst>
              <a:ext uri="{FF2B5EF4-FFF2-40B4-BE49-F238E27FC236}">
                <a16:creationId xmlns:a16="http://schemas.microsoft.com/office/drawing/2014/main" id="{A7884B35-FA96-406A-BBC8-20CD440863D9}"/>
              </a:ext>
            </a:extLst>
          </p:cNvPr>
          <p:cNvSpPr>
            <a:spLocks noGrp="1"/>
          </p:cNvSpPr>
          <p:nvPr>
            <p:ph type="sldNum" sz="quarter" idx="4"/>
          </p:nvPr>
        </p:nvSpPr>
        <p:spPr>
          <a:xfrm>
            <a:off x="8185757" y="4934896"/>
            <a:ext cx="418493" cy="133716"/>
          </a:xfrm>
        </p:spPr>
        <p:txBody>
          <a:bodyPr anchor="ctr">
            <a:normAutofit/>
          </a:bodyPr>
          <a:lstStyle/>
          <a:p>
            <a:pPr>
              <a:spcAft>
                <a:spcPts val="600"/>
              </a:spcAft>
            </a:pPr>
            <a:r>
              <a:rPr lang="nb-NO" altLang="nb-NO"/>
              <a:t>Side </a:t>
            </a:r>
            <a:fld id="{F57D2C7E-FF28-3646-BDC8-24A1FA3E5E8D}" type="slidenum">
              <a:rPr lang="en-GB" smtClean="0"/>
              <a:pPr>
                <a:spcAft>
                  <a:spcPts val="600"/>
                </a:spcAft>
              </a:pPr>
              <a:t>3</a:t>
            </a:fld>
            <a:endParaRPr lang="en-GB"/>
          </a:p>
        </p:txBody>
      </p:sp>
      <p:sp>
        <p:nvSpPr>
          <p:cNvPr id="6" name="Plassholder for dato 5">
            <a:extLst>
              <a:ext uri="{FF2B5EF4-FFF2-40B4-BE49-F238E27FC236}">
                <a16:creationId xmlns:a16="http://schemas.microsoft.com/office/drawing/2014/main" id="{66A00592-F4A8-4EFA-B841-484EA226D712}"/>
              </a:ext>
            </a:extLst>
          </p:cNvPr>
          <p:cNvSpPr>
            <a:spLocks noGrp="1"/>
          </p:cNvSpPr>
          <p:nvPr>
            <p:ph type="dt" sz="half" idx="2"/>
          </p:nvPr>
        </p:nvSpPr>
        <p:spPr>
          <a:xfrm>
            <a:off x="7452005" y="4934896"/>
            <a:ext cx="729253" cy="133719"/>
          </a:xfrm>
        </p:spPr>
        <p:txBody>
          <a:bodyPr anchor="ctr">
            <a:normAutofit/>
          </a:bodyPr>
          <a:lstStyle/>
          <a:p>
            <a:pPr>
              <a:spcAft>
                <a:spcPts val="600"/>
              </a:spcAft>
            </a:pPr>
            <a:fld id="{71CF5760-0137-4D42-83E3-B092B0912E30}" type="datetime1">
              <a:rPr lang="nb-NO" smtClean="0"/>
              <a:pPr>
                <a:spcAft>
                  <a:spcPts val="600"/>
                </a:spcAft>
              </a:pPr>
              <a:t>24.08.2023</a:t>
            </a:fld>
            <a:endParaRPr lang="en-GB"/>
          </a:p>
        </p:txBody>
      </p:sp>
      <p:pic>
        <p:nvPicPr>
          <p:cNvPr id="7" name="Bilde 6">
            <a:extLst>
              <a:ext uri="{FF2B5EF4-FFF2-40B4-BE49-F238E27FC236}">
                <a16:creationId xmlns:a16="http://schemas.microsoft.com/office/drawing/2014/main" id="{CFF2D1AD-08BD-41DF-951A-2DA8871B09D4}"/>
              </a:ext>
            </a:extLst>
          </p:cNvPr>
          <p:cNvPicPr>
            <a:picLocks noChangeAspect="1"/>
          </p:cNvPicPr>
          <p:nvPr/>
        </p:nvPicPr>
        <p:blipFill>
          <a:blip r:embed="rId3"/>
          <a:stretch>
            <a:fillRect/>
          </a:stretch>
        </p:blipFill>
        <p:spPr>
          <a:xfrm>
            <a:off x="0" y="0"/>
            <a:ext cx="9144000" cy="57091"/>
          </a:xfrm>
          <a:prstGeom prst="rect">
            <a:avLst/>
          </a:prstGeom>
        </p:spPr>
      </p:pic>
    </p:spTree>
    <p:extLst>
      <p:ext uri="{BB962C8B-B14F-4D97-AF65-F5344CB8AC3E}">
        <p14:creationId xmlns:p14="http://schemas.microsoft.com/office/powerpoint/2010/main" val="5913181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tel 7">
            <a:extLst>
              <a:ext uri="{FF2B5EF4-FFF2-40B4-BE49-F238E27FC236}">
                <a16:creationId xmlns:a16="http://schemas.microsoft.com/office/drawing/2014/main" id="{358D363B-5E54-4E73-BBEA-5E3A980B1636}"/>
              </a:ext>
            </a:extLst>
          </p:cNvPr>
          <p:cNvSpPr>
            <a:spLocks noGrp="1"/>
          </p:cNvSpPr>
          <p:nvPr>
            <p:ph type="title"/>
          </p:nvPr>
        </p:nvSpPr>
        <p:spPr>
          <a:xfrm>
            <a:off x="539750" y="902008"/>
            <a:ext cx="8064500" cy="578618"/>
          </a:xfrm>
        </p:spPr>
        <p:txBody>
          <a:bodyPr anchor="b">
            <a:normAutofit/>
          </a:bodyPr>
          <a:lstStyle/>
          <a:p>
            <a:r>
              <a:rPr lang="nb-NO" dirty="0"/>
              <a:t>1. Misbruk av norske numre (</a:t>
            </a:r>
            <a:r>
              <a:rPr lang="nb-NO" dirty="0" err="1"/>
              <a:t>Spoofing</a:t>
            </a:r>
            <a:r>
              <a:rPr lang="nb-NO" dirty="0"/>
              <a:t>)</a:t>
            </a:r>
            <a:br>
              <a:rPr lang="nb-NO" dirty="0"/>
            </a:br>
            <a:endParaRPr lang="nb-NO" dirty="0"/>
          </a:p>
        </p:txBody>
      </p:sp>
      <p:sp>
        <p:nvSpPr>
          <p:cNvPr id="9" name="Plassholder for innhold 8">
            <a:extLst>
              <a:ext uri="{FF2B5EF4-FFF2-40B4-BE49-F238E27FC236}">
                <a16:creationId xmlns:a16="http://schemas.microsoft.com/office/drawing/2014/main" id="{21CCC748-B3C2-42D9-A197-4356762DE09A}"/>
              </a:ext>
            </a:extLst>
          </p:cNvPr>
          <p:cNvSpPr>
            <a:spLocks noGrp="1"/>
          </p:cNvSpPr>
          <p:nvPr>
            <p:ph idx="1"/>
          </p:nvPr>
        </p:nvSpPr>
        <p:spPr>
          <a:xfrm>
            <a:off x="536966" y="1626093"/>
            <a:ext cx="3890572" cy="3163337"/>
          </a:xfrm>
        </p:spPr>
        <p:txBody>
          <a:bodyPr>
            <a:normAutofit/>
          </a:bodyPr>
          <a:lstStyle/>
          <a:p>
            <a:pPr>
              <a:lnSpc>
                <a:spcPct val="90000"/>
              </a:lnSpc>
            </a:pPr>
            <a:r>
              <a:rPr lang="nb-NO" sz="1500" dirty="0"/>
              <a:t>Svindlerne kan utgi seg for å ringe fra et norsk nummer </a:t>
            </a:r>
          </a:p>
          <a:p>
            <a:pPr>
              <a:lnSpc>
                <a:spcPct val="90000"/>
              </a:lnSpc>
            </a:pPr>
            <a:r>
              <a:rPr lang="nb-NO" sz="1500" dirty="0"/>
              <a:t>Opptrer som operatør for Microsoft eller annen teknisk support</a:t>
            </a:r>
          </a:p>
          <a:p>
            <a:pPr>
              <a:lnSpc>
                <a:spcPct val="90000"/>
              </a:lnSpc>
            </a:pPr>
            <a:r>
              <a:rPr lang="nb-NO" sz="1500" dirty="0"/>
              <a:t>Målet = få deg til å røpe informasjon som kan misbrukes, eller sende deg en lenke som de vil du skal trykke på</a:t>
            </a:r>
          </a:p>
          <a:p>
            <a:pPr>
              <a:lnSpc>
                <a:spcPct val="90000"/>
              </a:lnSpc>
            </a:pPr>
            <a:r>
              <a:rPr lang="nb-NO" sz="1500" dirty="0"/>
              <a:t>Trykker du på lenken = svindlerne får kontroll over PC-en din og presser deg  for penger</a:t>
            </a:r>
          </a:p>
        </p:txBody>
      </p:sp>
      <p:pic>
        <p:nvPicPr>
          <p:cNvPr id="2" name="Bilde 1">
            <a:extLst>
              <a:ext uri="{FF2B5EF4-FFF2-40B4-BE49-F238E27FC236}">
                <a16:creationId xmlns:a16="http://schemas.microsoft.com/office/drawing/2014/main" id="{35295D04-0312-0C18-702C-D24553AEF6DE}"/>
              </a:ext>
            </a:extLst>
          </p:cNvPr>
          <p:cNvPicPr>
            <a:picLocks noChangeAspect="1"/>
          </p:cNvPicPr>
          <p:nvPr/>
        </p:nvPicPr>
        <p:blipFill>
          <a:blip r:embed="rId3"/>
          <a:stretch>
            <a:fillRect/>
          </a:stretch>
        </p:blipFill>
        <p:spPr>
          <a:xfrm>
            <a:off x="4771797" y="1626093"/>
            <a:ext cx="3777119" cy="3163337"/>
          </a:xfrm>
          <a:prstGeom prst="rect">
            <a:avLst/>
          </a:prstGeom>
          <a:noFill/>
        </p:spPr>
      </p:pic>
      <p:sp>
        <p:nvSpPr>
          <p:cNvPr id="14" name="Footer Placeholder 4">
            <a:extLst>
              <a:ext uri="{FF2B5EF4-FFF2-40B4-BE49-F238E27FC236}">
                <a16:creationId xmlns:a16="http://schemas.microsoft.com/office/drawing/2014/main" id="{FE72B1D6-F154-4331-E216-8BEA2842ADE2}"/>
              </a:ext>
            </a:extLst>
          </p:cNvPr>
          <p:cNvSpPr>
            <a:spLocks noGrp="1"/>
          </p:cNvSpPr>
          <p:nvPr>
            <p:ph type="ftr" sz="quarter" idx="3"/>
          </p:nvPr>
        </p:nvSpPr>
        <p:spPr>
          <a:xfrm>
            <a:off x="539750" y="4991988"/>
            <a:ext cx="6907755" cy="133715"/>
          </a:xfrm>
        </p:spPr>
        <p:txBody>
          <a:bodyPr/>
          <a:lstStyle/>
          <a:p>
            <a:endParaRPr lang="en-GB"/>
          </a:p>
        </p:txBody>
      </p:sp>
      <p:sp>
        <p:nvSpPr>
          <p:cNvPr id="5" name="Plassholder for lysbildenummer 4">
            <a:extLst>
              <a:ext uri="{FF2B5EF4-FFF2-40B4-BE49-F238E27FC236}">
                <a16:creationId xmlns:a16="http://schemas.microsoft.com/office/drawing/2014/main" id="{A7884B35-FA96-406A-BBC8-20CD440863D9}"/>
              </a:ext>
            </a:extLst>
          </p:cNvPr>
          <p:cNvSpPr>
            <a:spLocks noGrp="1"/>
          </p:cNvSpPr>
          <p:nvPr>
            <p:ph type="sldNum" sz="quarter" idx="4"/>
          </p:nvPr>
        </p:nvSpPr>
        <p:spPr>
          <a:xfrm>
            <a:off x="8185757" y="4934896"/>
            <a:ext cx="418493" cy="133716"/>
          </a:xfrm>
        </p:spPr>
        <p:txBody>
          <a:bodyPr anchor="ctr">
            <a:normAutofit/>
          </a:bodyPr>
          <a:lstStyle/>
          <a:p>
            <a:pPr>
              <a:spcAft>
                <a:spcPts val="600"/>
              </a:spcAft>
            </a:pPr>
            <a:r>
              <a:rPr lang="nb-NO" altLang="nb-NO"/>
              <a:t>Side </a:t>
            </a:r>
            <a:fld id="{F57D2C7E-FF28-3646-BDC8-24A1FA3E5E8D}" type="slidenum">
              <a:rPr lang="en-GB" smtClean="0"/>
              <a:pPr>
                <a:spcAft>
                  <a:spcPts val="600"/>
                </a:spcAft>
              </a:pPr>
              <a:t>4</a:t>
            </a:fld>
            <a:endParaRPr lang="en-GB"/>
          </a:p>
        </p:txBody>
      </p:sp>
      <p:sp>
        <p:nvSpPr>
          <p:cNvPr id="6" name="Plassholder for dato 5">
            <a:extLst>
              <a:ext uri="{FF2B5EF4-FFF2-40B4-BE49-F238E27FC236}">
                <a16:creationId xmlns:a16="http://schemas.microsoft.com/office/drawing/2014/main" id="{66A00592-F4A8-4EFA-B841-484EA226D712}"/>
              </a:ext>
            </a:extLst>
          </p:cNvPr>
          <p:cNvSpPr>
            <a:spLocks noGrp="1"/>
          </p:cNvSpPr>
          <p:nvPr>
            <p:ph type="dt" sz="half" idx="2"/>
          </p:nvPr>
        </p:nvSpPr>
        <p:spPr>
          <a:xfrm>
            <a:off x="7452005" y="4934896"/>
            <a:ext cx="729253" cy="133719"/>
          </a:xfrm>
        </p:spPr>
        <p:txBody>
          <a:bodyPr anchor="ctr">
            <a:normAutofit/>
          </a:bodyPr>
          <a:lstStyle/>
          <a:p>
            <a:pPr>
              <a:spcAft>
                <a:spcPts val="600"/>
              </a:spcAft>
            </a:pPr>
            <a:fld id="{71CF5760-0137-4D42-83E3-B092B0912E30}" type="datetime1">
              <a:rPr lang="nb-NO" smtClean="0"/>
              <a:pPr>
                <a:spcAft>
                  <a:spcPts val="600"/>
                </a:spcAft>
              </a:pPr>
              <a:t>24.08.2023</a:t>
            </a:fld>
            <a:endParaRPr lang="en-GB"/>
          </a:p>
        </p:txBody>
      </p:sp>
      <p:pic>
        <p:nvPicPr>
          <p:cNvPr id="7" name="Bilde 6">
            <a:extLst>
              <a:ext uri="{FF2B5EF4-FFF2-40B4-BE49-F238E27FC236}">
                <a16:creationId xmlns:a16="http://schemas.microsoft.com/office/drawing/2014/main" id="{CFF2D1AD-08BD-41DF-951A-2DA8871B09D4}"/>
              </a:ext>
            </a:extLst>
          </p:cNvPr>
          <p:cNvPicPr>
            <a:picLocks noChangeAspect="1"/>
          </p:cNvPicPr>
          <p:nvPr/>
        </p:nvPicPr>
        <p:blipFill>
          <a:blip r:embed="rId4"/>
          <a:stretch>
            <a:fillRect/>
          </a:stretch>
        </p:blipFill>
        <p:spPr>
          <a:xfrm>
            <a:off x="0" y="0"/>
            <a:ext cx="9144000" cy="57091"/>
          </a:xfrm>
          <a:prstGeom prst="rect">
            <a:avLst/>
          </a:prstGeom>
        </p:spPr>
      </p:pic>
    </p:spTree>
    <p:extLst>
      <p:ext uri="{BB962C8B-B14F-4D97-AF65-F5344CB8AC3E}">
        <p14:creationId xmlns:p14="http://schemas.microsoft.com/office/powerpoint/2010/main" val="36435022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vindel_16x9">
            <a:hlinkClick r:id="" action="ppaction://media"/>
            <a:extLst>
              <a:ext uri="{FF2B5EF4-FFF2-40B4-BE49-F238E27FC236}">
                <a16:creationId xmlns:a16="http://schemas.microsoft.com/office/drawing/2014/main" id="{A9874E33-8E88-5745-9891-42D102D434D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77613" y="106139"/>
            <a:ext cx="8788774" cy="4944804"/>
          </a:xfrm>
        </p:spPr>
      </p:pic>
      <p:sp>
        <p:nvSpPr>
          <p:cNvPr id="5" name="Plassholder for bunntekst 4">
            <a:extLst>
              <a:ext uri="{FF2B5EF4-FFF2-40B4-BE49-F238E27FC236}">
                <a16:creationId xmlns:a16="http://schemas.microsoft.com/office/drawing/2014/main" id="{CED7CE0D-A76C-D20A-2DDE-22B396965545}"/>
              </a:ext>
            </a:extLst>
          </p:cNvPr>
          <p:cNvSpPr>
            <a:spLocks noGrp="1"/>
          </p:cNvSpPr>
          <p:nvPr>
            <p:ph type="ftr" sz="quarter" idx="3"/>
          </p:nvPr>
        </p:nvSpPr>
        <p:spPr/>
        <p:txBody>
          <a:bodyPr/>
          <a:lstStyle/>
          <a:p>
            <a:endParaRPr lang="en-GB" dirty="0"/>
          </a:p>
        </p:txBody>
      </p:sp>
      <p:sp>
        <p:nvSpPr>
          <p:cNvPr id="6" name="Plassholder for lysbildenummer 5">
            <a:extLst>
              <a:ext uri="{FF2B5EF4-FFF2-40B4-BE49-F238E27FC236}">
                <a16:creationId xmlns:a16="http://schemas.microsoft.com/office/drawing/2014/main" id="{6F7731A6-5005-8925-2BB5-3A1FB9504E15}"/>
              </a:ext>
            </a:extLst>
          </p:cNvPr>
          <p:cNvSpPr>
            <a:spLocks noGrp="1"/>
          </p:cNvSpPr>
          <p:nvPr>
            <p:ph type="sldNum" sz="quarter" idx="4"/>
          </p:nvPr>
        </p:nvSpPr>
        <p:spPr/>
        <p:txBody>
          <a:bodyPr/>
          <a:lstStyle/>
          <a:p>
            <a:r>
              <a:rPr lang="nb-NO" altLang="nb-NO"/>
              <a:t>Side </a:t>
            </a:r>
            <a:fld id="{F57D2C7E-FF28-3646-BDC8-24A1FA3E5E8D}" type="slidenum">
              <a:rPr lang="en-GB" smtClean="0"/>
              <a:pPr/>
              <a:t>5</a:t>
            </a:fld>
            <a:endParaRPr lang="en-GB" dirty="0"/>
          </a:p>
        </p:txBody>
      </p:sp>
      <p:sp>
        <p:nvSpPr>
          <p:cNvPr id="7" name="Plassholder for dato 6">
            <a:extLst>
              <a:ext uri="{FF2B5EF4-FFF2-40B4-BE49-F238E27FC236}">
                <a16:creationId xmlns:a16="http://schemas.microsoft.com/office/drawing/2014/main" id="{0C0AA8D4-BBE1-201A-4F69-73B70912949A}"/>
              </a:ext>
            </a:extLst>
          </p:cNvPr>
          <p:cNvSpPr>
            <a:spLocks noGrp="1"/>
          </p:cNvSpPr>
          <p:nvPr>
            <p:ph type="dt" sz="half" idx="2"/>
          </p:nvPr>
        </p:nvSpPr>
        <p:spPr/>
        <p:txBody>
          <a:bodyPr/>
          <a:lstStyle/>
          <a:p>
            <a:fld id="{71CF5760-0137-4D42-83E3-B092B0912E30}" type="datetime1">
              <a:rPr lang="nb-NO" smtClean="0"/>
              <a:pPr/>
              <a:t>24.08.2023</a:t>
            </a:fld>
            <a:endParaRPr lang="en-GB" dirty="0"/>
          </a:p>
        </p:txBody>
      </p:sp>
    </p:spTree>
    <p:extLst>
      <p:ext uri="{BB962C8B-B14F-4D97-AF65-F5344CB8AC3E}">
        <p14:creationId xmlns:p14="http://schemas.microsoft.com/office/powerpoint/2010/main" val="2503234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03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tel 7">
            <a:extLst>
              <a:ext uri="{FF2B5EF4-FFF2-40B4-BE49-F238E27FC236}">
                <a16:creationId xmlns:a16="http://schemas.microsoft.com/office/drawing/2014/main" id="{358D363B-5E54-4E73-BBEA-5E3A980B1636}"/>
              </a:ext>
            </a:extLst>
          </p:cNvPr>
          <p:cNvSpPr>
            <a:spLocks noGrp="1"/>
          </p:cNvSpPr>
          <p:nvPr>
            <p:ph type="title"/>
          </p:nvPr>
        </p:nvSpPr>
        <p:spPr>
          <a:xfrm>
            <a:off x="539750" y="900054"/>
            <a:ext cx="4032250" cy="576791"/>
          </a:xfrm>
        </p:spPr>
        <p:txBody>
          <a:bodyPr anchor="b">
            <a:normAutofit/>
          </a:bodyPr>
          <a:lstStyle/>
          <a:p>
            <a:r>
              <a:rPr lang="nb-NO" dirty="0"/>
              <a:t>2. Phishing (Fisking)</a:t>
            </a:r>
            <a:br>
              <a:rPr lang="nb-NO" dirty="0"/>
            </a:br>
            <a:endParaRPr lang="nb-NO" dirty="0"/>
          </a:p>
        </p:txBody>
      </p:sp>
      <p:sp>
        <p:nvSpPr>
          <p:cNvPr id="3" name="Plassholder for innhold 2">
            <a:extLst>
              <a:ext uri="{FF2B5EF4-FFF2-40B4-BE49-F238E27FC236}">
                <a16:creationId xmlns:a16="http://schemas.microsoft.com/office/drawing/2014/main" id="{A35A525C-E724-26AF-886C-3B2DEDB82F43}"/>
              </a:ext>
            </a:extLst>
          </p:cNvPr>
          <p:cNvSpPr>
            <a:spLocks noGrp="1"/>
          </p:cNvSpPr>
          <p:nvPr>
            <p:ph idx="1"/>
          </p:nvPr>
        </p:nvSpPr>
        <p:spPr>
          <a:xfrm>
            <a:off x="539750" y="1620779"/>
            <a:ext cx="4032250" cy="3168651"/>
          </a:xfrm>
        </p:spPr>
        <p:txBody>
          <a:bodyPr>
            <a:normAutofit/>
          </a:bodyPr>
          <a:lstStyle/>
          <a:p>
            <a:r>
              <a:rPr lang="nb-NO" dirty="0"/>
              <a:t>Tilsendt e-post eller SMS fra svindlerne </a:t>
            </a:r>
          </a:p>
          <a:p>
            <a:r>
              <a:rPr lang="nb-NO" dirty="0"/>
              <a:t>Utgir seg for å være for eksempel posten eller DNB </a:t>
            </a:r>
          </a:p>
          <a:p>
            <a:r>
              <a:rPr lang="nb-NO" dirty="0"/>
              <a:t>Formålet er å få sensitive opplysninger</a:t>
            </a:r>
          </a:p>
          <a:p>
            <a:r>
              <a:rPr lang="nb-NO" dirty="0"/>
              <a:t>Disse blir misbrukt for økonomisk vinning </a:t>
            </a:r>
          </a:p>
          <a:p>
            <a:endParaRPr lang="nb-NO" dirty="0"/>
          </a:p>
        </p:txBody>
      </p:sp>
      <p:pic>
        <p:nvPicPr>
          <p:cNvPr id="10" name="Bilde 9">
            <a:extLst>
              <a:ext uri="{FF2B5EF4-FFF2-40B4-BE49-F238E27FC236}">
                <a16:creationId xmlns:a16="http://schemas.microsoft.com/office/drawing/2014/main" id="{810F864F-5D06-468A-48DB-5774FB292727}"/>
              </a:ext>
            </a:extLst>
          </p:cNvPr>
          <p:cNvPicPr>
            <a:picLocks noChangeAspect="1"/>
          </p:cNvPicPr>
          <p:nvPr/>
        </p:nvPicPr>
        <p:blipFill>
          <a:blip r:embed="rId3"/>
          <a:stretch>
            <a:fillRect/>
          </a:stretch>
        </p:blipFill>
        <p:spPr>
          <a:xfrm>
            <a:off x="4644008" y="1384514"/>
            <a:ext cx="4427537" cy="2955380"/>
          </a:xfrm>
          <a:prstGeom prst="rect">
            <a:avLst/>
          </a:prstGeom>
          <a:noFill/>
        </p:spPr>
      </p:pic>
      <p:sp>
        <p:nvSpPr>
          <p:cNvPr id="15" name="Footer Placeholder 4">
            <a:extLst>
              <a:ext uri="{FF2B5EF4-FFF2-40B4-BE49-F238E27FC236}">
                <a16:creationId xmlns:a16="http://schemas.microsoft.com/office/drawing/2014/main" id="{B02A90FC-0F65-1354-D17D-705FD0DDF597}"/>
              </a:ext>
            </a:extLst>
          </p:cNvPr>
          <p:cNvSpPr>
            <a:spLocks noGrp="1"/>
          </p:cNvSpPr>
          <p:nvPr>
            <p:ph type="ftr" sz="quarter" idx="3"/>
          </p:nvPr>
        </p:nvSpPr>
        <p:spPr>
          <a:xfrm>
            <a:off x="539750" y="4991988"/>
            <a:ext cx="6907755" cy="133715"/>
          </a:xfrm>
        </p:spPr>
        <p:txBody>
          <a:bodyPr/>
          <a:lstStyle/>
          <a:p>
            <a:endParaRPr lang="en-GB"/>
          </a:p>
        </p:txBody>
      </p:sp>
      <p:sp>
        <p:nvSpPr>
          <p:cNvPr id="5" name="Plassholder for lysbildenummer 4">
            <a:extLst>
              <a:ext uri="{FF2B5EF4-FFF2-40B4-BE49-F238E27FC236}">
                <a16:creationId xmlns:a16="http://schemas.microsoft.com/office/drawing/2014/main" id="{A7884B35-FA96-406A-BBC8-20CD440863D9}"/>
              </a:ext>
            </a:extLst>
          </p:cNvPr>
          <p:cNvSpPr>
            <a:spLocks noGrp="1"/>
          </p:cNvSpPr>
          <p:nvPr>
            <p:ph type="sldNum" sz="quarter" idx="4"/>
          </p:nvPr>
        </p:nvSpPr>
        <p:spPr>
          <a:xfrm>
            <a:off x="8185757" y="4934896"/>
            <a:ext cx="418493" cy="133716"/>
          </a:xfrm>
        </p:spPr>
        <p:txBody>
          <a:bodyPr anchor="ctr">
            <a:normAutofit/>
          </a:bodyPr>
          <a:lstStyle/>
          <a:p>
            <a:pPr>
              <a:spcAft>
                <a:spcPts val="600"/>
              </a:spcAft>
            </a:pPr>
            <a:r>
              <a:rPr lang="nb-NO" altLang="nb-NO"/>
              <a:t>Side </a:t>
            </a:r>
            <a:fld id="{F57D2C7E-FF28-3646-BDC8-24A1FA3E5E8D}" type="slidenum">
              <a:rPr lang="en-GB" smtClean="0"/>
              <a:pPr>
                <a:spcAft>
                  <a:spcPts val="600"/>
                </a:spcAft>
              </a:pPr>
              <a:t>6</a:t>
            </a:fld>
            <a:endParaRPr lang="en-GB"/>
          </a:p>
        </p:txBody>
      </p:sp>
      <p:sp>
        <p:nvSpPr>
          <p:cNvPr id="6" name="Plassholder for dato 5">
            <a:extLst>
              <a:ext uri="{FF2B5EF4-FFF2-40B4-BE49-F238E27FC236}">
                <a16:creationId xmlns:a16="http://schemas.microsoft.com/office/drawing/2014/main" id="{66A00592-F4A8-4EFA-B841-484EA226D712}"/>
              </a:ext>
            </a:extLst>
          </p:cNvPr>
          <p:cNvSpPr>
            <a:spLocks noGrp="1"/>
          </p:cNvSpPr>
          <p:nvPr>
            <p:ph type="dt" sz="half" idx="2"/>
          </p:nvPr>
        </p:nvSpPr>
        <p:spPr>
          <a:xfrm>
            <a:off x="7452005" y="4934896"/>
            <a:ext cx="729253" cy="133719"/>
          </a:xfrm>
        </p:spPr>
        <p:txBody>
          <a:bodyPr anchor="ctr">
            <a:normAutofit/>
          </a:bodyPr>
          <a:lstStyle/>
          <a:p>
            <a:pPr>
              <a:spcAft>
                <a:spcPts val="600"/>
              </a:spcAft>
            </a:pPr>
            <a:fld id="{71CF5760-0137-4D42-83E3-B092B0912E30}" type="datetime1">
              <a:rPr lang="nb-NO" smtClean="0"/>
              <a:pPr>
                <a:spcAft>
                  <a:spcPts val="600"/>
                </a:spcAft>
              </a:pPr>
              <a:t>24.08.2023</a:t>
            </a:fld>
            <a:endParaRPr lang="en-GB"/>
          </a:p>
        </p:txBody>
      </p:sp>
      <p:pic>
        <p:nvPicPr>
          <p:cNvPr id="7" name="Bilde 6">
            <a:extLst>
              <a:ext uri="{FF2B5EF4-FFF2-40B4-BE49-F238E27FC236}">
                <a16:creationId xmlns:a16="http://schemas.microsoft.com/office/drawing/2014/main" id="{CFF2D1AD-08BD-41DF-951A-2DA8871B09D4}"/>
              </a:ext>
            </a:extLst>
          </p:cNvPr>
          <p:cNvPicPr>
            <a:picLocks noChangeAspect="1"/>
          </p:cNvPicPr>
          <p:nvPr/>
        </p:nvPicPr>
        <p:blipFill>
          <a:blip r:embed="rId4"/>
          <a:stretch>
            <a:fillRect/>
          </a:stretch>
        </p:blipFill>
        <p:spPr>
          <a:xfrm>
            <a:off x="0" y="0"/>
            <a:ext cx="9144000" cy="57091"/>
          </a:xfrm>
          <a:prstGeom prst="rect">
            <a:avLst/>
          </a:prstGeom>
        </p:spPr>
      </p:pic>
    </p:spTree>
    <p:extLst>
      <p:ext uri="{BB962C8B-B14F-4D97-AF65-F5344CB8AC3E}">
        <p14:creationId xmlns:p14="http://schemas.microsoft.com/office/powerpoint/2010/main" val="21267519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tel 7">
            <a:extLst>
              <a:ext uri="{FF2B5EF4-FFF2-40B4-BE49-F238E27FC236}">
                <a16:creationId xmlns:a16="http://schemas.microsoft.com/office/drawing/2014/main" id="{358D363B-5E54-4E73-BBEA-5E3A980B1636}"/>
              </a:ext>
            </a:extLst>
          </p:cNvPr>
          <p:cNvSpPr>
            <a:spLocks noGrp="1"/>
          </p:cNvSpPr>
          <p:nvPr>
            <p:ph type="title"/>
          </p:nvPr>
        </p:nvSpPr>
        <p:spPr>
          <a:xfrm>
            <a:off x="539750" y="902008"/>
            <a:ext cx="8064500" cy="578618"/>
          </a:xfrm>
        </p:spPr>
        <p:txBody>
          <a:bodyPr anchor="b">
            <a:normAutofit/>
          </a:bodyPr>
          <a:lstStyle/>
          <a:p>
            <a:r>
              <a:rPr lang="nb-NO" dirty="0"/>
              <a:t>3. Tapte anrop fra utenlandske nummer </a:t>
            </a:r>
            <a:br>
              <a:rPr lang="nb-NO" dirty="0"/>
            </a:br>
            <a:endParaRPr lang="nb-NO" dirty="0"/>
          </a:p>
        </p:txBody>
      </p:sp>
      <p:sp>
        <p:nvSpPr>
          <p:cNvPr id="9" name="Plassholder for innhold 8">
            <a:extLst>
              <a:ext uri="{FF2B5EF4-FFF2-40B4-BE49-F238E27FC236}">
                <a16:creationId xmlns:a16="http://schemas.microsoft.com/office/drawing/2014/main" id="{21CCC748-B3C2-42D9-A197-4356762DE09A}"/>
              </a:ext>
            </a:extLst>
          </p:cNvPr>
          <p:cNvSpPr>
            <a:spLocks noGrp="1"/>
          </p:cNvSpPr>
          <p:nvPr>
            <p:ph idx="1"/>
          </p:nvPr>
        </p:nvSpPr>
        <p:spPr>
          <a:xfrm>
            <a:off x="536966" y="1626093"/>
            <a:ext cx="3890572" cy="3163337"/>
          </a:xfrm>
        </p:spPr>
        <p:txBody>
          <a:bodyPr>
            <a:normAutofit/>
          </a:bodyPr>
          <a:lstStyle/>
          <a:p>
            <a:pPr>
              <a:lnSpc>
                <a:spcPct val="90000"/>
              </a:lnSpc>
            </a:pPr>
            <a:r>
              <a:rPr lang="nb-NO"/>
              <a:t>Tapt anrop fra et utenlandsk nummer. </a:t>
            </a:r>
          </a:p>
          <a:p>
            <a:pPr>
              <a:lnSpc>
                <a:spcPct val="90000"/>
              </a:lnSpc>
            </a:pPr>
            <a:r>
              <a:rPr lang="nb-NO"/>
              <a:t>Svindlerne vil du skal ringe tilbake </a:t>
            </a:r>
          </a:p>
          <a:p>
            <a:pPr>
              <a:lnSpc>
                <a:spcPct val="90000"/>
              </a:lnSpc>
            </a:pPr>
            <a:r>
              <a:rPr lang="nb-NO"/>
              <a:t>Hvis du ikke forventer en samtale fra utlandet, ikke ring tilbake.</a:t>
            </a:r>
          </a:p>
          <a:p>
            <a:pPr>
              <a:lnSpc>
                <a:spcPct val="90000"/>
              </a:lnSpc>
            </a:pPr>
            <a:r>
              <a:rPr lang="nb-NO"/>
              <a:t>Svindlerne ringer ofte en gang for å øke sannsynligheten for at du ringer opp igjen. </a:t>
            </a:r>
          </a:p>
          <a:p>
            <a:pPr>
              <a:lnSpc>
                <a:spcPct val="90000"/>
              </a:lnSpc>
            </a:pPr>
            <a:r>
              <a:rPr lang="nb-NO"/>
              <a:t>Det koster deg ingenting å ta telefonen, det er kun hvis du ringer tilbake det kan koste penger.</a:t>
            </a:r>
          </a:p>
        </p:txBody>
      </p:sp>
      <p:pic>
        <p:nvPicPr>
          <p:cNvPr id="2" name="Bilde 1">
            <a:extLst>
              <a:ext uri="{FF2B5EF4-FFF2-40B4-BE49-F238E27FC236}">
                <a16:creationId xmlns:a16="http://schemas.microsoft.com/office/drawing/2014/main" id="{7525CC99-4156-7E25-6F77-31A186EFFE6B}"/>
              </a:ext>
            </a:extLst>
          </p:cNvPr>
          <p:cNvPicPr>
            <a:picLocks noChangeAspect="1"/>
          </p:cNvPicPr>
          <p:nvPr/>
        </p:nvPicPr>
        <p:blipFill>
          <a:blip r:embed="rId3"/>
          <a:stretch>
            <a:fillRect/>
          </a:stretch>
        </p:blipFill>
        <p:spPr>
          <a:xfrm>
            <a:off x="5078688" y="1626093"/>
            <a:ext cx="3163337" cy="3163337"/>
          </a:xfrm>
          <a:prstGeom prst="rect">
            <a:avLst/>
          </a:prstGeom>
          <a:noFill/>
        </p:spPr>
      </p:pic>
      <p:sp>
        <p:nvSpPr>
          <p:cNvPr id="16" name="Footer Placeholder 4">
            <a:extLst>
              <a:ext uri="{FF2B5EF4-FFF2-40B4-BE49-F238E27FC236}">
                <a16:creationId xmlns:a16="http://schemas.microsoft.com/office/drawing/2014/main" id="{4E5FAB3B-12FB-AFBE-9C36-E606AA4198E2}"/>
              </a:ext>
            </a:extLst>
          </p:cNvPr>
          <p:cNvSpPr>
            <a:spLocks noGrp="1"/>
          </p:cNvSpPr>
          <p:nvPr>
            <p:ph type="ftr" sz="quarter" idx="3"/>
          </p:nvPr>
        </p:nvSpPr>
        <p:spPr>
          <a:xfrm>
            <a:off x="539750" y="4991988"/>
            <a:ext cx="6907755" cy="133715"/>
          </a:xfrm>
        </p:spPr>
        <p:txBody>
          <a:bodyPr/>
          <a:lstStyle/>
          <a:p>
            <a:endParaRPr lang="en-GB"/>
          </a:p>
        </p:txBody>
      </p:sp>
      <p:sp>
        <p:nvSpPr>
          <p:cNvPr id="5" name="Plassholder for lysbildenummer 4">
            <a:extLst>
              <a:ext uri="{FF2B5EF4-FFF2-40B4-BE49-F238E27FC236}">
                <a16:creationId xmlns:a16="http://schemas.microsoft.com/office/drawing/2014/main" id="{A7884B35-FA96-406A-BBC8-20CD440863D9}"/>
              </a:ext>
            </a:extLst>
          </p:cNvPr>
          <p:cNvSpPr>
            <a:spLocks noGrp="1"/>
          </p:cNvSpPr>
          <p:nvPr>
            <p:ph type="sldNum" sz="quarter" idx="4"/>
          </p:nvPr>
        </p:nvSpPr>
        <p:spPr>
          <a:xfrm>
            <a:off x="8185757" y="4934896"/>
            <a:ext cx="418493" cy="133716"/>
          </a:xfrm>
        </p:spPr>
        <p:txBody>
          <a:bodyPr anchor="ctr">
            <a:normAutofit/>
          </a:bodyPr>
          <a:lstStyle/>
          <a:p>
            <a:pPr>
              <a:spcAft>
                <a:spcPts val="600"/>
              </a:spcAft>
            </a:pPr>
            <a:r>
              <a:rPr lang="nb-NO" altLang="nb-NO"/>
              <a:t>Side </a:t>
            </a:r>
            <a:fld id="{F57D2C7E-FF28-3646-BDC8-24A1FA3E5E8D}" type="slidenum">
              <a:rPr lang="en-GB" smtClean="0"/>
              <a:pPr>
                <a:spcAft>
                  <a:spcPts val="600"/>
                </a:spcAft>
              </a:pPr>
              <a:t>7</a:t>
            </a:fld>
            <a:endParaRPr lang="en-GB"/>
          </a:p>
        </p:txBody>
      </p:sp>
      <p:sp>
        <p:nvSpPr>
          <p:cNvPr id="6" name="Plassholder for dato 5">
            <a:extLst>
              <a:ext uri="{FF2B5EF4-FFF2-40B4-BE49-F238E27FC236}">
                <a16:creationId xmlns:a16="http://schemas.microsoft.com/office/drawing/2014/main" id="{66A00592-F4A8-4EFA-B841-484EA226D712}"/>
              </a:ext>
            </a:extLst>
          </p:cNvPr>
          <p:cNvSpPr>
            <a:spLocks noGrp="1"/>
          </p:cNvSpPr>
          <p:nvPr>
            <p:ph type="dt" sz="half" idx="2"/>
          </p:nvPr>
        </p:nvSpPr>
        <p:spPr>
          <a:xfrm>
            <a:off x="7452005" y="4934896"/>
            <a:ext cx="729253" cy="133719"/>
          </a:xfrm>
        </p:spPr>
        <p:txBody>
          <a:bodyPr anchor="ctr">
            <a:normAutofit/>
          </a:bodyPr>
          <a:lstStyle/>
          <a:p>
            <a:pPr>
              <a:spcAft>
                <a:spcPts val="600"/>
              </a:spcAft>
            </a:pPr>
            <a:fld id="{71CF5760-0137-4D42-83E3-B092B0912E30}" type="datetime1">
              <a:rPr lang="nb-NO" smtClean="0"/>
              <a:pPr>
                <a:spcAft>
                  <a:spcPts val="600"/>
                </a:spcAft>
              </a:pPr>
              <a:t>24.08.2023</a:t>
            </a:fld>
            <a:endParaRPr lang="en-GB"/>
          </a:p>
        </p:txBody>
      </p:sp>
      <p:pic>
        <p:nvPicPr>
          <p:cNvPr id="7" name="Bilde 6">
            <a:extLst>
              <a:ext uri="{FF2B5EF4-FFF2-40B4-BE49-F238E27FC236}">
                <a16:creationId xmlns:a16="http://schemas.microsoft.com/office/drawing/2014/main" id="{CFF2D1AD-08BD-41DF-951A-2DA8871B09D4}"/>
              </a:ext>
            </a:extLst>
          </p:cNvPr>
          <p:cNvPicPr>
            <a:picLocks noChangeAspect="1"/>
          </p:cNvPicPr>
          <p:nvPr/>
        </p:nvPicPr>
        <p:blipFill>
          <a:blip r:embed="rId4"/>
          <a:stretch>
            <a:fillRect/>
          </a:stretch>
        </p:blipFill>
        <p:spPr>
          <a:xfrm>
            <a:off x="0" y="0"/>
            <a:ext cx="9144000" cy="57091"/>
          </a:xfrm>
          <a:prstGeom prst="rect">
            <a:avLst/>
          </a:prstGeom>
        </p:spPr>
      </p:pic>
    </p:spTree>
    <p:extLst>
      <p:ext uri="{BB962C8B-B14F-4D97-AF65-F5344CB8AC3E}">
        <p14:creationId xmlns:p14="http://schemas.microsoft.com/office/powerpoint/2010/main" val="22902130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28D754E-84B4-44E9-A6FD-EDAC9C964CAA}"/>
              </a:ext>
            </a:extLst>
          </p:cNvPr>
          <p:cNvSpPr>
            <a:spLocks noGrp="1"/>
          </p:cNvSpPr>
          <p:nvPr>
            <p:ph type="title"/>
          </p:nvPr>
        </p:nvSpPr>
        <p:spPr>
          <a:xfrm>
            <a:off x="539750" y="844917"/>
            <a:ext cx="8064500" cy="578618"/>
          </a:xfrm>
        </p:spPr>
        <p:txBody>
          <a:bodyPr anchor="b">
            <a:normAutofit/>
          </a:bodyPr>
          <a:lstStyle/>
          <a:p>
            <a:r>
              <a:rPr lang="nb-NO" dirty="0"/>
              <a:t>4. Kjærlighetssvindel eller noen som er i nød </a:t>
            </a:r>
            <a:br>
              <a:rPr lang="nb-NO" dirty="0"/>
            </a:br>
            <a:endParaRPr lang="nb-NO" dirty="0"/>
          </a:p>
        </p:txBody>
      </p:sp>
      <p:sp>
        <p:nvSpPr>
          <p:cNvPr id="3" name="Plassholder for innhold 2">
            <a:extLst>
              <a:ext uri="{FF2B5EF4-FFF2-40B4-BE49-F238E27FC236}">
                <a16:creationId xmlns:a16="http://schemas.microsoft.com/office/drawing/2014/main" id="{9152001A-95F7-471E-BB09-A8545B3B726D}"/>
              </a:ext>
            </a:extLst>
          </p:cNvPr>
          <p:cNvSpPr>
            <a:spLocks noGrp="1"/>
          </p:cNvSpPr>
          <p:nvPr>
            <p:ph idx="1"/>
          </p:nvPr>
        </p:nvSpPr>
        <p:spPr>
          <a:xfrm>
            <a:off x="536966" y="1569002"/>
            <a:ext cx="3890572" cy="3163337"/>
          </a:xfrm>
        </p:spPr>
        <p:txBody>
          <a:bodyPr>
            <a:normAutofit/>
          </a:bodyPr>
          <a:lstStyle/>
          <a:p>
            <a:r>
              <a:rPr lang="nb-NO" dirty="0"/>
              <a:t>Kynisk bedrageri</a:t>
            </a:r>
          </a:p>
          <a:p>
            <a:r>
              <a:rPr lang="nb-NO" dirty="0"/>
              <a:t>Eldre og sosiale medier/ datingsider</a:t>
            </a:r>
          </a:p>
          <a:p>
            <a:r>
              <a:rPr lang="nb-NO" dirty="0"/>
              <a:t>Bygge tillitt, vanskelig å gjennomskue </a:t>
            </a:r>
          </a:p>
          <a:p>
            <a:r>
              <a:rPr lang="nb-NO" dirty="0"/>
              <a:t>I tvil? Ikke send penger</a:t>
            </a:r>
          </a:p>
          <a:p>
            <a:r>
              <a:rPr lang="nb-NO" dirty="0"/>
              <a:t>Snakk med noen du stoler på </a:t>
            </a:r>
          </a:p>
          <a:p>
            <a:r>
              <a:rPr lang="nb-NO" dirty="0"/>
              <a:t>I ferd med å bli svindlet…?</a:t>
            </a:r>
          </a:p>
        </p:txBody>
      </p:sp>
      <p:pic>
        <p:nvPicPr>
          <p:cNvPr id="3074" name="Picture 2" descr="Senior Dating Stock Illustrations – 614 Senior Dating Stock Illustrations,  Vectors &amp; Clipart - Dreamstime">
            <a:extLst>
              <a:ext uri="{FF2B5EF4-FFF2-40B4-BE49-F238E27FC236}">
                <a16:creationId xmlns:a16="http://schemas.microsoft.com/office/drawing/2014/main" id="{09B0E3AE-8978-CF94-B6E6-36C6A592F91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778" r="7187" b="2"/>
          <a:stretch/>
        </p:blipFill>
        <p:spPr bwMode="auto">
          <a:xfrm>
            <a:off x="4932040" y="1569001"/>
            <a:ext cx="3887787" cy="3163337"/>
          </a:xfrm>
          <a:prstGeom prst="rect">
            <a:avLst/>
          </a:prstGeom>
          <a:solidFill>
            <a:srgbClr val="FFFFFF"/>
          </a:solidFill>
        </p:spPr>
      </p:pic>
      <p:sp>
        <p:nvSpPr>
          <p:cNvPr id="3081" name="Footer Placeholder 4">
            <a:extLst>
              <a:ext uri="{FF2B5EF4-FFF2-40B4-BE49-F238E27FC236}">
                <a16:creationId xmlns:a16="http://schemas.microsoft.com/office/drawing/2014/main" id="{0AACC827-6367-BD0A-DD16-19ACA71A0F21}"/>
              </a:ext>
            </a:extLst>
          </p:cNvPr>
          <p:cNvSpPr>
            <a:spLocks noGrp="1"/>
          </p:cNvSpPr>
          <p:nvPr>
            <p:ph type="ftr" sz="quarter" idx="3"/>
          </p:nvPr>
        </p:nvSpPr>
        <p:spPr>
          <a:xfrm>
            <a:off x="539750" y="4877806"/>
            <a:ext cx="6907755" cy="133715"/>
          </a:xfrm>
        </p:spPr>
        <p:txBody>
          <a:bodyPr/>
          <a:lstStyle/>
          <a:p>
            <a:endParaRPr lang="en-GB"/>
          </a:p>
        </p:txBody>
      </p:sp>
      <p:sp>
        <p:nvSpPr>
          <p:cNvPr id="5" name="Plassholder for lysbildenummer 4">
            <a:extLst>
              <a:ext uri="{FF2B5EF4-FFF2-40B4-BE49-F238E27FC236}">
                <a16:creationId xmlns:a16="http://schemas.microsoft.com/office/drawing/2014/main" id="{724A5C24-DB77-4CF9-A7C2-F0B092035A3C}"/>
              </a:ext>
            </a:extLst>
          </p:cNvPr>
          <p:cNvSpPr>
            <a:spLocks noGrp="1"/>
          </p:cNvSpPr>
          <p:nvPr>
            <p:ph type="sldNum" sz="quarter" idx="4"/>
          </p:nvPr>
        </p:nvSpPr>
        <p:spPr>
          <a:xfrm>
            <a:off x="8185757" y="4877805"/>
            <a:ext cx="418493" cy="133716"/>
          </a:xfrm>
        </p:spPr>
        <p:txBody>
          <a:bodyPr anchor="ctr">
            <a:normAutofit/>
          </a:bodyPr>
          <a:lstStyle/>
          <a:p>
            <a:pPr>
              <a:spcAft>
                <a:spcPts val="600"/>
              </a:spcAft>
            </a:pPr>
            <a:r>
              <a:rPr lang="nb-NO" altLang="nb-NO"/>
              <a:t>Side </a:t>
            </a:r>
            <a:fld id="{F57D2C7E-FF28-3646-BDC8-24A1FA3E5E8D}" type="slidenum">
              <a:rPr lang="en-GB" smtClean="0"/>
              <a:pPr>
                <a:spcAft>
                  <a:spcPts val="600"/>
                </a:spcAft>
              </a:pPr>
              <a:t>8</a:t>
            </a:fld>
            <a:endParaRPr lang="en-GB"/>
          </a:p>
        </p:txBody>
      </p:sp>
      <p:sp>
        <p:nvSpPr>
          <p:cNvPr id="6" name="Plassholder for dato 5">
            <a:extLst>
              <a:ext uri="{FF2B5EF4-FFF2-40B4-BE49-F238E27FC236}">
                <a16:creationId xmlns:a16="http://schemas.microsoft.com/office/drawing/2014/main" id="{199FECEC-54D0-4DBC-8E43-652D8D2FB802}"/>
              </a:ext>
            </a:extLst>
          </p:cNvPr>
          <p:cNvSpPr>
            <a:spLocks noGrp="1"/>
          </p:cNvSpPr>
          <p:nvPr>
            <p:ph type="dt" sz="half" idx="2"/>
          </p:nvPr>
        </p:nvSpPr>
        <p:spPr>
          <a:xfrm>
            <a:off x="7452005" y="4877805"/>
            <a:ext cx="729253" cy="133719"/>
          </a:xfrm>
        </p:spPr>
        <p:txBody>
          <a:bodyPr anchor="ctr">
            <a:normAutofit/>
          </a:bodyPr>
          <a:lstStyle/>
          <a:p>
            <a:pPr>
              <a:spcAft>
                <a:spcPts val="600"/>
              </a:spcAft>
            </a:pPr>
            <a:fld id="{71CF5760-0137-4D42-83E3-B092B0912E30}" type="datetime1">
              <a:rPr lang="nb-NO" smtClean="0"/>
              <a:pPr>
                <a:spcAft>
                  <a:spcPts val="600"/>
                </a:spcAft>
              </a:pPr>
              <a:t>24.08.2023</a:t>
            </a:fld>
            <a:endParaRPr lang="en-GB"/>
          </a:p>
        </p:txBody>
      </p:sp>
    </p:spTree>
    <p:extLst>
      <p:ext uri="{BB962C8B-B14F-4D97-AF65-F5344CB8AC3E}">
        <p14:creationId xmlns:p14="http://schemas.microsoft.com/office/powerpoint/2010/main" val="21746649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C144B12-3332-4221-8317-F821E0C624E0}"/>
              </a:ext>
            </a:extLst>
          </p:cNvPr>
          <p:cNvSpPr>
            <a:spLocks noGrp="1"/>
          </p:cNvSpPr>
          <p:nvPr>
            <p:ph type="title"/>
          </p:nvPr>
        </p:nvSpPr>
        <p:spPr>
          <a:xfrm>
            <a:off x="539750" y="844917"/>
            <a:ext cx="8064500" cy="578618"/>
          </a:xfrm>
        </p:spPr>
        <p:txBody>
          <a:bodyPr anchor="b">
            <a:normAutofit/>
          </a:bodyPr>
          <a:lstStyle/>
          <a:p>
            <a:r>
              <a:rPr lang="nb-NO" dirty="0"/>
              <a:t>Tenk deg om</a:t>
            </a:r>
          </a:p>
        </p:txBody>
      </p:sp>
      <p:sp>
        <p:nvSpPr>
          <p:cNvPr id="3" name="Plassholder for innhold 2">
            <a:extLst>
              <a:ext uri="{FF2B5EF4-FFF2-40B4-BE49-F238E27FC236}">
                <a16:creationId xmlns:a16="http://schemas.microsoft.com/office/drawing/2014/main" id="{C4EF3ADE-C8C7-4F1A-A161-78A308914A1C}"/>
              </a:ext>
            </a:extLst>
          </p:cNvPr>
          <p:cNvSpPr>
            <a:spLocks noGrp="1"/>
          </p:cNvSpPr>
          <p:nvPr>
            <p:ph idx="1"/>
          </p:nvPr>
        </p:nvSpPr>
        <p:spPr>
          <a:xfrm>
            <a:off x="536966" y="1569002"/>
            <a:ext cx="3890572" cy="3163337"/>
          </a:xfrm>
        </p:spPr>
        <p:txBody>
          <a:bodyPr>
            <a:normAutofit/>
          </a:bodyPr>
          <a:lstStyle/>
          <a:p>
            <a:r>
              <a:rPr lang="nb-NO" dirty="0"/>
              <a:t>Ville du gitt fra deg </a:t>
            </a:r>
            <a:r>
              <a:rPr lang="nb-NO" dirty="0" err="1"/>
              <a:t>husnøkkelen</a:t>
            </a:r>
            <a:r>
              <a:rPr lang="nb-NO" dirty="0"/>
              <a:t> til noen du ikke kjenner? </a:t>
            </a:r>
          </a:p>
          <a:p>
            <a:r>
              <a:rPr lang="nb-NO" dirty="0"/>
              <a:t>Bank id = personlig nøkkel til dine penger </a:t>
            </a:r>
          </a:p>
          <a:p>
            <a:r>
              <a:rPr lang="nb-NO" dirty="0"/>
              <a:t>Kode og kodebrikke</a:t>
            </a:r>
          </a:p>
          <a:p>
            <a:r>
              <a:rPr lang="nb-NO" dirty="0"/>
              <a:t>Forespørsel om engangskode og passord over telefon? = svindler</a:t>
            </a:r>
          </a:p>
          <a:p>
            <a:r>
              <a:rPr lang="nb-NO" dirty="0"/>
              <a:t>Bank eller politi ber deg aldri om bank-id, kode eller passord </a:t>
            </a:r>
          </a:p>
        </p:txBody>
      </p:sp>
      <p:pic>
        <p:nvPicPr>
          <p:cNvPr id="7" name="Bilde 6">
            <a:extLst>
              <a:ext uri="{FF2B5EF4-FFF2-40B4-BE49-F238E27FC236}">
                <a16:creationId xmlns:a16="http://schemas.microsoft.com/office/drawing/2014/main" id="{702BC3D6-7052-6617-D817-31BEC61EB534}"/>
              </a:ext>
            </a:extLst>
          </p:cNvPr>
          <p:cNvPicPr>
            <a:picLocks noChangeAspect="1"/>
          </p:cNvPicPr>
          <p:nvPr/>
        </p:nvPicPr>
        <p:blipFill>
          <a:blip r:embed="rId3"/>
          <a:stretch>
            <a:fillRect/>
          </a:stretch>
        </p:blipFill>
        <p:spPr>
          <a:xfrm>
            <a:off x="5076056" y="1692750"/>
            <a:ext cx="3887787" cy="2915840"/>
          </a:xfrm>
          <a:prstGeom prst="rect">
            <a:avLst/>
          </a:prstGeom>
          <a:noFill/>
        </p:spPr>
      </p:pic>
      <p:sp>
        <p:nvSpPr>
          <p:cNvPr id="12" name="Footer Placeholder 4">
            <a:extLst>
              <a:ext uri="{FF2B5EF4-FFF2-40B4-BE49-F238E27FC236}">
                <a16:creationId xmlns:a16="http://schemas.microsoft.com/office/drawing/2014/main" id="{0CC467AE-C961-FBBB-B6AE-375A489AF7F5}"/>
              </a:ext>
            </a:extLst>
          </p:cNvPr>
          <p:cNvSpPr>
            <a:spLocks noGrp="1"/>
          </p:cNvSpPr>
          <p:nvPr>
            <p:ph type="ftr" sz="quarter" idx="3"/>
          </p:nvPr>
        </p:nvSpPr>
        <p:spPr>
          <a:xfrm>
            <a:off x="539750" y="4877806"/>
            <a:ext cx="6907755" cy="133715"/>
          </a:xfrm>
        </p:spPr>
        <p:txBody>
          <a:bodyPr/>
          <a:lstStyle/>
          <a:p>
            <a:endParaRPr lang="en-GB"/>
          </a:p>
        </p:txBody>
      </p:sp>
      <p:sp>
        <p:nvSpPr>
          <p:cNvPr id="5" name="Plassholder for lysbildenummer 4">
            <a:extLst>
              <a:ext uri="{FF2B5EF4-FFF2-40B4-BE49-F238E27FC236}">
                <a16:creationId xmlns:a16="http://schemas.microsoft.com/office/drawing/2014/main" id="{9914115F-7B7B-4877-957F-05F667DD17C3}"/>
              </a:ext>
            </a:extLst>
          </p:cNvPr>
          <p:cNvSpPr>
            <a:spLocks noGrp="1"/>
          </p:cNvSpPr>
          <p:nvPr>
            <p:ph type="sldNum" sz="quarter" idx="4"/>
          </p:nvPr>
        </p:nvSpPr>
        <p:spPr>
          <a:xfrm>
            <a:off x="8185757" y="4877805"/>
            <a:ext cx="418493" cy="133716"/>
          </a:xfrm>
        </p:spPr>
        <p:txBody>
          <a:bodyPr anchor="ctr">
            <a:normAutofit/>
          </a:bodyPr>
          <a:lstStyle/>
          <a:p>
            <a:pPr>
              <a:spcAft>
                <a:spcPts val="600"/>
              </a:spcAft>
            </a:pPr>
            <a:r>
              <a:rPr lang="nb-NO" altLang="nb-NO"/>
              <a:t>Side </a:t>
            </a:r>
            <a:fld id="{F57D2C7E-FF28-3646-BDC8-24A1FA3E5E8D}" type="slidenum">
              <a:rPr lang="en-GB" smtClean="0"/>
              <a:pPr>
                <a:spcAft>
                  <a:spcPts val="600"/>
                </a:spcAft>
              </a:pPr>
              <a:t>9</a:t>
            </a:fld>
            <a:endParaRPr lang="en-GB"/>
          </a:p>
        </p:txBody>
      </p:sp>
      <p:sp>
        <p:nvSpPr>
          <p:cNvPr id="6" name="Plassholder for dato 5">
            <a:extLst>
              <a:ext uri="{FF2B5EF4-FFF2-40B4-BE49-F238E27FC236}">
                <a16:creationId xmlns:a16="http://schemas.microsoft.com/office/drawing/2014/main" id="{EEF7C9E4-E2F2-49C7-809A-E092BE3BC931}"/>
              </a:ext>
            </a:extLst>
          </p:cNvPr>
          <p:cNvSpPr>
            <a:spLocks noGrp="1"/>
          </p:cNvSpPr>
          <p:nvPr>
            <p:ph type="dt" sz="half" idx="2"/>
          </p:nvPr>
        </p:nvSpPr>
        <p:spPr>
          <a:xfrm>
            <a:off x="7452005" y="4877805"/>
            <a:ext cx="729253" cy="133719"/>
          </a:xfrm>
        </p:spPr>
        <p:txBody>
          <a:bodyPr anchor="ctr">
            <a:normAutofit/>
          </a:bodyPr>
          <a:lstStyle/>
          <a:p>
            <a:pPr>
              <a:spcAft>
                <a:spcPts val="600"/>
              </a:spcAft>
            </a:pPr>
            <a:fld id="{71CF5760-0137-4D42-83E3-B092B0912E30}" type="datetime1">
              <a:rPr lang="nb-NO" smtClean="0"/>
              <a:pPr>
                <a:spcAft>
                  <a:spcPts val="600"/>
                </a:spcAft>
              </a:pPr>
              <a:t>24.08.2023</a:t>
            </a:fld>
            <a:endParaRPr lang="en-GB"/>
          </a:p>
        </p:txBody>
      </p:sp>
    </p:spTree>
    <p:extLst>
      <p:ext uri="{BB962C8B-B14F-4D97-AF65-F5344CB8AC3E}">
        <p14:creationId xmlns:p14="http://schemas.microsoft.com/office/powerpoint/2010/main" val="1454408455"/>
      </p:ext>
    </p:extLst>
  </p:cSld>
  <p:clrMapOvr>
    <a:masterClrMapping/>
  </p:clrMapOvr>
</p:sld>
</file>

<file path=ppt/theme/theme1.xml><?xml version="1.0" encoding="utf-8"?>
<a:theme xmlns:a="http://schemas.openxmlformats.org/drawingml/2006/main" name="Egendefinert utforming">
  <a:themeElements>
    <a:clrScheme name="Custom 1">
      <a:dk1>
        <a:sysClr val="windowText" lastClr="000000"/>
      </a:dk1>
      <a:lt1>
        <a:sysClr val="window" lastClr="FFFFFF"/>
      </a:lt1>
      <a:dk2>
        <a:srgbClr val="3676BB"/>
      </a:dk2>
      <a:lt2>
        <a:srgbClr val="E7E6E6"/>
      </a:lt2>
      <a:accent1>
        <a:srgbClr val="3676BB"/>
      </a:accent1>
      <a:accent2>
        <a:srgbClr val="FFE400"/>
      </a:accent2>
      <a:accent3>
        <a:srgbClr val="727171"/>
      </a:accent3>
      <a:accent4>
        <a:srgbClr val="009DE0"/>
      </a:accent4>
      <a:accent5>
        <a:srgbClr val="C9DBF2"/>
      </a:accent5>
      <a:accent6>
        <a:srgbClr val="204770"/>
      </a:accent6>
      <a:hlink>
        <a:srgbClr val="0563C1"/>
      </a:hlink>
      <a:folHlink>
        <a:srgbClr val="954F72"/>
      </a:folHlink>
    </a:clrScheme>
    <a:fontScheme name="Politets skrif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sz="1600" dirty="0">
            <a:solidFill>
              <a:schemeClr val="tx1"/>
            </a:solidFill>
            <a:latin typeface="+mn-lt"/>
          </a:defRPr>
        </a:defPPr>
      </a:lstStyle>
    </a:txDef>
  </a:objectDefaults>
  <a:extraClrSchemeLst/>
  <a:extLst>
    <a:ext uri="{05A4C25C-085E-4340-85A3-A5531E510DB2}">
      <thm15:themeFamily xmlns:thm15="http://schemas.microsoft.com/office/thememl/2012/main" name="Mal_Nasj_presentasjon" id="{82045F7D-42E0-4160-8852-E07B9F15B508}" vid="{B848BA09-F565-4CFF-A06C-655DD109ADB5}"/>
    </a:ext>
  </a:extLst>
</a:theme>
</file>

<file path=ppt/theme/theme2.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Kommentar xmlns="7ff4d09c-16b0-4b56-a74d-4085343359fb" xsi:nil="true"/>
    <TaxCatchAll xmlns="e3804ff7-1e15-4c66-a076-e730f5916f65" xsi:nil="true"/>
    <lcf76f155ced4ddcb4097134ff3c332f xmlns="7ff4d09c-16b0-4b56-a74d-4085343359fb">
      <Terms xmlns="http://schemas.microsoft.com/office/infopath/2007/PartnerControls"/>
    </lcf76f155ced4ddcb4097134ff3c332f>
    <SharedWithUsers xmlns="e3804ff7-1e15-4c66-a076-e730f5916f65">
      <UserInfo>
        <DisplayName>Ann Merete Pedersen Eidem</DisplayName>
        <AccountId>36</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9D3A826E4CFDC49A98F0898F1B98E43" ma:contentTypeVersion="18" ma:contentTypeDescription="Create a new document." ma:contentTypeScope="" ma:versionID="bd3a570a154c6577ab5265e3b64098d3">
  <xsd:schema xmlns:xsd="http://www.w3.org/2001/XMLSchema" xmlns:xs="http://www.w3.org/2001/XMLSchema" xmlns:p="http://schemas.microsoft.com/office/2006/metadata/properties" xmlns:ns2="7ff4d09c-16b0-4b56-a74d-4085343359fb" xmlns:ns3="e3804ff7-1e15-4c66-a076-e730f5916f65" targetNamespace="http://schemas.microsoft.com/office/2006/metadata/properties" ma:root="true" ma:fieldsID="a184a023fac2f4c04a657f42c4a5a6b1" ns2:_="" ns3:_="">
    <xsd:import namespace="7ff4d09c-16b0-4b56-a74d-4085343359fb"/>
    <xsd:import namespace="e3804ff7-1e15-4c66-a076-e730f5916f6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Kommentar"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ff4d09c-16b0-4b56-a74d-4085343359f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260a8ba-3d25-4345-bfc7-49be2c1ba75d" ma:termSetId="09814cd3-568e-fe90-9814-8d621ff8fb84" ma:anchorId="fba54fb3-c3e1-fe81-a776-ca4b69148c4d" ma:open="true" ma:isKeyword="false">
      <xsd:complexType>
        <xsd:sequence>
          <xsd:element ref="pc:Terms" minOccurs="0" maxOccurs="1"/>
        </xsd:sequence>
      </xsd:complexType>
    </xsd:element>
    <xsd:element name="Kommentar" ma:index="24" nillable="true" ma:displayName="Kommentar" ma:format="Dropdown" ma:internalName="Kommentar">
      <xsd:simpleType>
        <xsd:restriction base="dms:Text">
          <xsd:maxLength value="255"/>
        </xsd:restriction>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3804ff7-1e15-4c66-a076-e730f5916f65"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17a6028-7ce6-47de-9927-5fc7e13328c6}" ma:internalName="TaxCatchAll" ma:showField="CatchAllData" ma:web="e3804ff7-1e15-4c66-a076-e730f5916f6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54B4958-6B85-4DC1-882C-CC6BABD8787D}">
  <ds:schemaRefs>
    <ds:schemaRef ds:uri="http://purl.org/dc/dcmitype/"/>
    <ds:schemaRef ds:uri="http://purl.org/dc/elements/1.1/"/>
    <ds:schemaRef ds:uri="http://schemas.microsoft.com/office/infopath/2007/PartnerControls"/>
    <ds:schemaRef ds:uri="http://schemas.microsoft.com/office/2006/documentManagement/types"/>
    <ds:schemaRef ds:uri="http://schemas.openxmlformats.org/package/2006/metadata/core-properties"/>
    <ds:schemaRef ds:uri="http://schemas.microsoft.com/office/2006/metadata/properties"/>
    <ds:schemaRef ds:uri="3f785d27-503b-4dd3-ac91-804198cfdbb9"/>
    <ds:schemaRef ds:uri="6c825914-1ada-45ba-a517-3b922fc92b82"/>
    <ds:schemaRef ds:uri="http://www.w3.org/XML/1998/namespace"/>
    <ds:schemaRef ds:uri="http://purl.org/dc/terms/"/>
    <ds:schemaRef ds:uri="7ff4d09c-16b0-4b56-a74d-4085343359fb"/>
    <ds:schemaRef ds:uri="e3804ff7-1e15-4c66-a076-e730f5916f65"/>
  </ds:schemaRefs>
</ds:datastoreItem>
</file>

<file path=customXml/itemProps2.xml><?xml version="1.0" encoding="utf-8"?>
<ds:datastoreItem xmlns:ds="http://schemas.openxmlformats.org/officeDocument/2006/customXml" ds:itemID="{811878F1-CD65-40B6-BD62-5FAF39C17735}">
  <ds:schemaRefs>
    <ds:schemaRef ds:uri="http://schemas.microsoft.com/sharepoint/v3/contenttype/forms"/>
  </ds:schemaRefs>
</ds:datastoreItem>
</file>

<file path=customXml/itemProps3.xml><?xml version="1.0" encoding="utf-8"?>
<ds:datastoreItem xmlns:ds="http://schemas.openxmlformats.org/officeDocument/2006/customXml" ds:itemID="{71469B20-6B6B-42CB-B394-CB16E61D7C0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ff4d09c-16b0-4b56-a74d-4085343359fb"/>
    <ds:schemaRef ds:uri="e3804ff7-1e15-4c66-a076-e730f5916f6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Mal_Nasj_presentasjon</Template>
  <TotalTime>1964</TotalTime>
  <Words>1563</Words>
  <Application>Microsoft Office PowerPoint</Application>
  <PresentationFormat>Skjermfremvisning (16:9)</PresentationFormat>
  <Paragraphs>142</Paragraphs>
  <Slides>14</Slides>
  <Notes>8</Notes>
  <HiddenSlides>0</HiddenSlides>
  <MMClips>1</MMClips>
  <ScaleCrop>false</ScaleCrop>
  <HeadingPairs>
    <vt:vector size="4" baseType="variant">
      <vt:variant>
        <vt:lpstr>Tema</vt:lpstr>
      </vt:variant>
      <vt:variant>
        <vt:i4>1</vt:i4>
      </vt:variant>
      <vt:variant>
        <vt:lpstr>Lysbildetitler</vt:lpstr>
      </vt:variant>
      <vt:variant>
        <vt:i4>14</vt:i4>
      </vt:variant>
    </vt:vector>
  </HeadingPairs>
  <TitlesOfParts>
    <vt:vector size="15" baseType="lpstr">
      <vt:lpstr>Egendefinert utforming</vt:lpstr>
      <vt:lpstr>Svindel mot eldre </vt:lpstr>
      <vt:lpstr>Intro</vt:lpstr>
      <vt:lpstr>De vanligste svindelmetodene mot eldre </vt:lpstr>
      <vt:lpstr>1. Misbruk av norske numre (Spoofing) </vt:lpstr>
      <vt:lpstr>PowerPoint-presentasjon</vt:lpstr>
      <vt:lpstr>2. Phishing (Fisking) </vt:lpstr>
      <vt:lpstr>3. Tapte anrop fra utenlandske nummer  </vt:lpstr>
      <vt:lpstr>4. Kjærlighetssvindel eller noen som er i nød  </vt:lpstr>
      <vt:lpstr>Tenk deg om</vt:lpstr>
      <vt:lpstr>Gode råd mot bedrageri og svindel </vt:lpstr>
      <vt:lpstr>PowerPoint-presentasjon</vt:lpstr>
      <vt:lpstr>Takk for oppmerksomheten </vt:lpstr>
      <vt:lpstr>Kilder</vt:lpstr>
      <vt:lpstr>Bilder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Svindel mot eldre</dc:title>
  <dc:creator>Amalie Dorthea Lund</dc:creator>
  <cp:lastModifiedBy>Ingrid Brevik</cp:lastModifiedBy>
  <cp:revision>23</cp:revision>
  <dcterms:created xsi:type="dcterms:W3CDTF">2022-10-06T07:20:03Z</dcterms:created>
  <dcterms:modified xsi:type="dcterms:W3CDTF">2023-08-24T10:10:06Z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f2d168d-d670-4add-a8d0-a1b93607f0cd_Enabled">
    <vt:lpwstr>true</vt:lpwstr>
  </property>
  <property fmtid="{D5CDD505-2E9C-101B-9397-08002B2CF9AE}" pid="3" name="MSIP_Label_8f2d168d-d670-4add-a8d0-a1b93607f0cd_SetDate">
    <vt:lpwstr>2022-10-06T10:56:00Z</vt:lpwstr>
  </property>
  <property fmtid="{D5CDD505-2E9C-101B-9397-08002B2CF9AE}" pid="4" name="MSIP_Label_8f2d168d-d670-4add-a8d0-a1b93607f0cd_Method">
    <vt:lpwstr>Standard</vt:lpwstr>
  </property>
  <property fmtid="{D5CDD505-2E9C-101B-9397-08002B2CF9AE}" pid="5" name="MSIP_Label_8f2d168d-d670-4add-a8d0-a1b93607f0cd_Name">
    <vt:lpwstr>8f2d168d-d670-4add-a8d0-a1b93607f0cd</vt:lpwstr>
  </property>
  <property fmtid="{D5CDD505-2E9C-101B-9397-08002B2CF9AE}" pid="6" name="MSIP_Label_8f2d168d-d670-4add-a8d0-a1b93607f0cd_SiteId">
    <vt:lpwstr>bcd8254a-5029-4a8c-a07a-e0beffe7375f</vt:lpwstr>
  </property>
  <property fmtid="{D5CDD505-2E9C-101B-9397-08002B2CF9AE}" pid="7" name="MSIP_Label_8f2d168d-d670-4add-a8d0-a1b93607f0cd_ActionId">
    <vt:lpwstr>f5898ae0-fa77-459f-8919-d5d9279a9249</vt:lpwstr>
  </property>
  <property fmtid="{D5CDD505-2E9C-101B-9397-08002B2CF9AE}" pid="8" name="MSIP_Label_8f2d168d-d670-4add-a8d0-a1b93607f0cd_ContentBits">
    <vt:lpwstr>0</vt:lpwstr>
  </property>
  <property fmtid="{D5CDD505-2E9C-101B-9397-08002B2CF9AE}" pid="9" name="ContentTypeId">
    <vt:lpwstr>0x01010089D3A826E4CFDC49A98F0898F1B98E43</vt:lpwstr>
  </property>
</Properties>
</file>